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aveSubsetFonts="1">
  <p:sldMasterIdLst>
    <p:sldMasterId id="2147483651" r:id="rId1"/>
  </p:sldMasterIdLst>
  <p:notesMasterIdLst>
    <p:notesMasterId r:id="rId72"/>
  </p:notesMasterIdLst>
  <p:handoutMasterIdLst>
    <p:handoutMasterId r:id="rId73"/>
  </p:handoutMasterIdLst>
  <p:sldIdLst>
    <p:sldId id="256" r:id="rId2"/>
    <p:sldId id="379" r:id="rId3"/>
    <p:sldId id="380" r:id="rId4"/>
    <p:sldId id="267" r:id="rId5"/>
    <p:sldId id="268" r:id="rId6"/>
    <p:sldId id="386" r:id="rId7"/>
    <p:sldId id="309" r:id="rId8"/>
    <p:sldId id="310" r:id="rId9"/>
    <p:sldId id="359" r:id="rId10"/>
    <p:sldId id="312" r:id="rId11"/>
    <p:sldId id="360" r:id="rId12"/>
    <p:sldId id="313" r:id="rId13"/>
    <p:sldId id="314" r:id="rId14"/>
    <p:sldId id="362" r:id="rId15"/>
    <p:sldId id="315" r:id="rId16"/>
    <p:sldId id="363" r:id="rId17"/>
    <p:sldId id="316" r:id="rId18"/>
    <p:sldId id="317" r:id="rId19"/>
    <p:sldId id="383" r:id="rId20"/>
    <p:sldId id="318" r:id="rId21"/>
    <p:sldId id="384" r:id="rId22"/>
    <p:sldId id="319" r:id="rId23"/>
    <p:sldId id="320" r:id="rId24"/>
    <p:sldId id="381" r:id="rId25"/>
    <p:sldId id="308" r:id="rId26"/>
    <p:sldId id="269" r:id="rId27"/>
    <p:sldId id="365" r:id="rId28"/>
    <p:sldId id="322" r:id="rId29"/>
    <p:sldId id="323" r:id="rId30"/>
    <p:sldId id="366" r:id="rId31"/>
    <p:sldId id="324" r:id="rId32"/>
    <p:sldId id="325" r:id="rId33"/>
    <p:sldId id="326" r:id="rId34"/>
    <p:sldId id="327" r:id="rId35"/>
    <p:sldId id="328" r:id="rId36"/>
    <p:sldId id="321" r:id="rId37"/>
    <p:sldId id="330" r:id="rId38"/>
    <p:sldId id="332" r:id="rId39"/>
    <p:sldId id="333" r:id="rId40"/>
    <p:sldId id="334" r:id="rId41"/>
    <p:sldId id="331" r:id="rId42"/>
    <p:sldId id="335" r:id="rId43"/>
    <p:sldId id="336" r:id="rId44"/>
    <p:sldId id="337" r:id="rId45"/>
    <p:sldId id="270" r:id="rId46"/>
    <p:sldId id="369" r:id="rId47"/>
    <p:sldId id="338" r:id="rId48"/>
    <p:sldId id="339" r:id="rId49"/>
    <p:sldId id="340" r:id="rId50"/>
    <p:sldId id="341" r:id="rId51"/>
    <p:sldId id="342" r:id="rId52"/>
    <p:sldId id="329" r:id="rId53"/>
    <p:sldId id="344" r:id="rId54"/>
    <p:sldId id="345" r:id="rId55"/>
    <p:sldId id="271" r:id="rId56"/>
    <p:sldId id="346" r:id="rId57"/>
    <p:sldId id="347" r:id="rId58"/>
    <p:sldId id="374" r:id="rId59"/>
    <p:sldId id="348" r:id="rId60"/>
    <p:sldId id="349" r:id="rId61"/>
    <p:sldId id="350" r:id="rId62"/>
    <p:sldId id="351" r:id="rId63"/>
    <p:sldId id="352" r:id="rId64"/>
    <p:sldId id="353" r:id="rId65"/>
    <p:sldId id="355" r:id="rId66"/>
    <p:sldId id="382" r:id="rId67"/>
    <p:sldId id="357" r:id="rId68"/>
    <p:sldId id="358" r:id="rId69"/>
    <p:sldId id="343" r:id="rId70"/>
    <p:sldId id="385" r:id="rId71"/>
  </p:sldIdLst>
  <p:sldSz cx="9144000" cy="6858000" type="screen4x3"/>
  <p:notesSz cx="6858000" cy="9144000"/>
  <p:custDataLst>
    <p:tags r:id="rId7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9" autoAdjust="0"/>
    <p:restoredTop sz="94614"/>
  </p:normalViewPr>
  <p:slideViewPr>
    <p:cSldViewPr>
      <p:cViewPr varScale="1">
        <p:scale>
          <a:sx n="112" d="100"/>
          <a:sy n="112" d="100"/>
        </p:scale>
        <p:origin x="164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gs" Target="tags/tag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handoutMaster" Target="handoutMasters/handoutMaster1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>
            <a:extLst>
              <a:ext uri="{FF2B5EF4-FFF2-40B4-BE49-F238E27FC236}">
                <a16:creationId xmlns:a16="http://schemas.microsoft.com/office/drawing/2014/main" id="{04AFE85D-6270-C0B7-C9AD-5487A2D88D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202D574-D59D-F92C-9C86-1BCBACEABD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420813C-545D-834E-BFDD-FCB6E1CD9C51}" type="datetimeFigureOut">
              <a:rPr lang="tr-TR"/>
              <a:pPr>
                <a:defRPr/>
              </a:pPr>
              <a:t>27.10.2022</a:t>
            </a:fld>
            <a:endParaRPr lang="tr-TR"/>
          </a:p>
        </p:txBody>
      </p:sp>
      <p:sp>
        <p:nvSpPr>
          <p:cNvPr id="4" name="Altbilgi Yer Tutucusu 3">
            <a:extLst>
              <a:ext uri="{FF2B5EF4-FFF2-40B4-BE49-F238E27FC236}">
                <a16:creationId xmlns:a16="http://schemas.microsoft.com/office/drawing/2014/main" id="{C27F2EBB-2082-91AF-DFDA-E001147390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214C7A9-CF97-404A-E025-C09F4F2F7FD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4A6E561-826F-4246-B2A7-B6129304D68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EA5507B5-0208-BB1E-880D-AE934E225BA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1010CFFC-4F7A-91F4-84C5-B59F2760B3F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F734819-D606-D9D6-0C38-42FD6D859C4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5" name="Rectangle 5">
            <a:extLst>
              <a:ext uri="{FF2B5EF4-FFF2-40B4-BE49-F238E27FC236}">
                <a16:creationId xmlns:a16="http://schemas.microsoft.com/office/drawing/2014/main" id="{F963138E-081E-F3C0-4F86-E632E4BE4DA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66566" name="Rectangle 6">
            <a:extLst>
              <a:ext uri="{FF2B5EF4-FFF2-40B4-BE49-F238E27FC236}">
                <a16:creationId xmlns:a16="http://schemas.microsoft.com/office/drawing/2014/main" id="{669BAA4D-2205-EF3A-B3FA-FF950132E0E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6567" name="Rectangle 7">
            <a:extLst>
              <a:ext uri="{FF2B5EF4-FFF2-40B4-BE49-F238E27FC236}">
                <a16:creationId xmlns:a16="http://schemas.microsoft.com/office/drawing/2014/main" id="{AA79A8DA-4D2E-AB91-8AF3-8EAB703370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DF63BAD-B8AE-3049-BA43-44682325111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Slayt Görüntüsü Yer Tutucusu">
            <a:extLst>
              <a:ext uri="{FF2B5EF4-FFF2-40B4-BE49-F238E27FC236}">
                <a16:creationId xmlns:a16="http://schemas.microsoft.com/office/drawing/2014/main" id="{27B89FC8-AB82-A7DA-E0E1-E835758BC5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2 Not Yer Tutucusu">
            <a:extLst>
              <a:ext uri="{FF2B5EF4-FFF2-40B4-BE49-F238E27FC236}">
                <a16:creationId xmlns:a16="http://schemas.microsoft.com/office/drawing/2014/main" id="{C542D8EA-C855-6B81-FA95-9DDD8EAF7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6148" name="3 Slayt Numarası Yer Tutucusu">
            <a:extLst>
              <a:ext uri="{FF2B5EF4-FFF2-40B4-BE49-F238E27FC236}">
                <a16:creationId xmlns:a16="http://schemas.microsoft.com/office/drawing/2014/main" id="{4A7A48D6-1F1F-C7A7-403A-3869686C9A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B884344-482E-8A45-B229-1842BFEDAB82}" type="slidenum">
              <a:rPr lang="tr-TR" altLang="tr-TR" smtClean="0"/>
              <a:pPr>
                <a:spcBef>
                  <a:spcPct val="0"/>
                </a:spcBef>
              </a:pPr>
              <a:t>1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Slayt Görüntüsü Yer Tutucusu">
            <a:extLst>
              <a:ext uri="{FF2B5EF4-FFF2-40B4-BE49-F238E27FC236}">
                <a16:creationId xmlns:a16="http://schemas.microsoft.com/office/drawing/2014/main" id="{39FC4A2A-9A2B-3F21-6376-6C3F4FB02D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2 Not Yer Tutucusu">
            <a:extLst>
              <a:ext uri="{FF2B5EF4-FFF2-40B4-BE49-F238E27FC236}">
                <a16:creationId xmlns:a16="http://schemas.microsoft.com/office/drawing/2014/main" id="{57016333-15C5-E4E8-4A50-29F6A607B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25604" name="3 Slayt Numarası Yer Tutucusu">
            <a:extLst>
              <a:ext uri="{FF2B5EF4-FFF2-40B4-BE49-F238E27FC236}">
                <a16:creationId xmlns:a16="http://schemas.microsoft.com/office/drawing/2014/main" id="{399F4735-CDA7-F905-CBBF-780D1BF269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613FDAF-03A3-2746-A230-C57DE59842EE}" type="slidenum">
              <a:rPr lang="tr-TR" altLang="tr-TR" smtClean="0"/>
              <a:pPr>
                <a:spcBef>
                  <a:spcPct val="0"/>
                </a:spcBef>
              </a:pPr>
              <a:t>11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Slayt Görüntüsü Yer Tutucusu">
            <a:extLst>
              <a:ext uri="{FF2B5EF4-FFF2-40B4-BE49-F238E27FC236}">
                <a16:creationId xmlns:a16="http://schemas.microsoft.com/office/drawing/2014/main" id="{A1784672-4CCD-D357-E5A9-FD50FA36B8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2 Not Yer Tutucusu">
            <a:extLst>
              <a:ext uri="{FF2B5EF4-FFF2-40B4-BE49-F238E27FC236}">
                <a16:creationId xmlns:a16="http://schemas.microsoft.com/office/drawing/2014/main" id="{F3164C19-44DD-3B59-AA76-9F89B2293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27652" name="3 Slayt Numarası Yer Tutucusu">
            <a:extLst>
              <a:ext uri="{FF2B5EF4-FFF2-40B4-BE49-F238E27FC236}">
                <a16:creationId xmlns:a16="http://schemas.microsoft.com/office/drawing/2014/main" id="{A90878A3-4BBE-6B41-875C-DEEABB0BB8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26D713-4867-2A41-98E2-CBAF5E68E280}" type="slidenum">
              <a:rPr lang="tr-TR" altLang="tr-TR" smtClean="0"/>
              <a:pPr>
                <a:spcBef>
                  <a:spcPct val="0"/>
                </a:spcBef>
              </a:pPr>
              <a:t>12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Slayt Görüntüsü Yer Tutucusu">
            <a:extLst>
              <a:ext uri="{FF2B5EF4-FFF2-40B4-BE49-F238E27FC236}">
                <a16:creationId xmlns:a16="http://schemas.microsoft.com/office/drawing/2014/main" id="{6B0627FE-E0D6-9602-4318-6B4BEA89DB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2 Not Yer Tutucusu">
            <a:extLst>
              <a:ext uri="{FF2B5EF4-FFF2-40B4-BE49-F238E27FC236}">
                <a16:creationId xmlns:a16="http://schemas.microsoft.com/office/drawing/2014/main" id="{07AE2164-89DA-AB33-E4D5-4CFE66303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29700" name="3 Slayt Numarası Yer Tutucusu">
            <a:extLst>
              <a:ext uri="{FF2B5EF4-FFF2-40B4-BE49-F238E27FC236}">
                <a16:creationId xmlns:a16="http://schemas.microsoft.com/office/drawing/2014/main" id="{E868217E-5828-82BB-40CC-362E4FAB58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AA39D95-9D40-4E42-8E0B-9F755115F079}" type="slidenum">
              <a:rPr lang="tr-TR" altLang="tr-TR" smtClean="0"/>
              <a:pPr>
                <a:spcBef>
                  <a:spcPct val="0"/>
                </a:spcBef>
              </a:pPr>
              <a:t>13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Slayt Görüntüsü Yer Tutucusu">
            <a:extLst>
              <a:ext uri="{FF2B5EF4-FFF2-40B4-BE49-F238E27FC236}">
                <a16:creationId xmlns:a16="http://schemas.microsoft.com/office/drawing/2014/main" id="{03E62561-39DE-1701-F0D5-806862D874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2 Not Yer Tutucusu">
            <a:extLst>
              <a:ext uri="{FF2B5EF4-FFF2-40B4-BE49-F238E27FC236}">
                <a16:creationId xmlns:a16="http://schemas.microsoft.com/office/drawing/2014/main" id="{4CDD000D-F8F8-454E-12EE-420EE65EE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31748" name="3 Slayt Numarası Yer Tutucusu">
            <a:extLst>
              <a:ext uri="{FF2B5EF4-FFF2-40B4-BE49-F238E27FC236}">
                <a16:creationId xmlns:a16="http://schemas.microsoft.com/office/drawing/2014/main" id="{4D2E9AE2-C823-D0AB-1696-4C7E4239B2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B1818CF-C619-D148-A239-5504A4659B87}" type="slidenum">
              <a:rPr lang="tr-TR" altLang="tr-TR" smtClean="0"/>
              <a:pPr>
                <a:spcBef>
                  <a:spcPct val="0"/>
                </a:spcBef>
              </a:pPr>
              <a:t>14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Slayt Görüntüsü Yer Tutucusu">
            <a:extLst>
              <a:ext uri="{FF2B5EF4-FFF2-40B4-BE49-F238E27FC236}">
                <a16:creationId xmlns:a16="http://schemas.microsoft.com/office/drawing/2014/main" id="{89CEAE85-4219-5785-F9B5-87CDE23433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2 Not Yer Tutucusu">
            <a:extLst>
              <a:ext uri="{FF2B5EF4-FFF2-40B4-BE49-F238E27FC236}">
                <a16:creationId xmlns:a16="http://schemas.microsoft.com/office/drawing/2014/main" id="{EE09EC5D-2F8A-8312-163C-106859D972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33796" name="3 Slayt Numarası Yer Tutucusu">
            <a:extLst>
              <a:ext uri="{FF2B5EF4-FFF2-40B4-BE49-F238E27FC236}">
                <a16:creationId xmlns:a16="http://schemas.microsoft.com/office/drawing/2014/main" id="{9D084EF6-F55A-D74B-5F5D-6A5F100290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3AD3A44-71DE-B340-8714-52C8AC134901}" type="slidenum">
              <a:rPr lang="tr-TR" altLang="tr-TR" smtClean="0"/>
              <a:pPr>
                <a:spcBef>
                  <a:spcPct val="0"/>
                </a:spcBef>
              </a:pPr>
              <a:t>15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Slayt Görüntüsü Yer Tutucusu">
            <a:extLst>
              <a:ext uri="{FF2B5EF4-FFF2-40B4-BE49-F238E27FC236}">
                <a16:creationId xmlns:a16="http://schemas.microsoft.com/office/drawing/2014/main" id="{D195BD68-D1C9-2385-D317-27365816A3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2 Not Yer Tutucusu">
            <a:extLst>
              <a:ext uri="{FF2B5EF4-FFF2-40B4-BE49-F238E27FC236}">
                <a16:creationId xmlns:a16="http://schemas.microsoft.com/office/drawing/2014/main" id="{7311F459-A63E-CAB4-A6A6-EC54DA4DC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35844" name="3 Slayt Numarası Yer Tutucusu">
            <a:extLst>
              <a:ext uri="{FF2B5EF4-FFF2-40B4-BE49-F238E27FC236}">
                <a16:creationId xmlns:a16="http://schemas.microsoft.com/office/drawing/2014/main" id="{5CBACB64-446B-AE35-068B-8837BE7AE1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174E300-5494-4E48-8740-96BC44698E0F}" type="slidenum">
              <a:rPr lang="tr-TR" altLang="tr-TR" smtClean="0"/>
              <a:pPr>
                <a:spcBef>
                  <a:spcPct val="0"/>
                </a:spcBef>
              </a:pPr>
              <a:t>16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Slayt Görüntüsü Yer Tutucusu">
            <a:extLst>
              <a:ext uri="{FF2B5EF4-FFF2-40B4-BE49-F238E27FC236}">
                <a16:creationId xmlns:a16="http://schemas.microsoft.com/office/drawing/2014/main" id="{9A0E80A1-D313-EA76-3EBC-0494F1E029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2 Not Yer Tutucusu">
            <a:extLst>
              <a:ext uri="{FF2B5EF4-FFF2-40B4-BE49-F238E27FC236}">
                <a16:creationId xmlns:a16="http://schemas.microsoft.com/office/drawing/2014/main" id="{78F862BD-BB20-4A0E-62A8-3F895D248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37892" name="3 Slayt Numarası Yer Tutucusu">
            <a:extLst>
              <a:ext uri="{FF2B5EF4-FFF2-40B4-BE49-F238E27FC236}">
                <a16:creationId xmlns:a16="http://schemas.microsoft.com/office/drawing/2014/main" id="{CD9F58F6-8BD8-AB4C-A001-817A0751DB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16634AC-C5DE-A64D-9C22-34B3F9CF1A44}" type="slidenum">
              <a:rPr lang="tr-TR" altLang="tr-TR" smtClean="0"/>
              <a:pPr>
                <a:spcBef>
                  <a:spcPct val="0"/>
                </a:spcBef>
              </a:pPr>
              <a:t>17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Slayt Görüntüsü Yer Tutucusu">
            <a:extLst>
              <a:ext uri="{FF2B5EF4-FFF2-40B4-BE49-F238E27FC236}">
                <a16:creationId xmlns:a16="http://schemas.microsoft.com/office/drawing/2014/main" id="{C7C4E6C0-E702-0426-7DB1-6E209A71C9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2 Not Yer Tutucusu">
            <a:extLst>
              <a:ext uri="{FF2B5EF4-FFF2-40B4-BE49-F238E27FC236}">
                <a16:creationId xmlns:a16="http://schemas.microsoft.com/office/drawing/2014/main" id="{1A9864E7-9CC3-F902-7D23-EF05EEA91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39940" name="3 Slayt Numarası Yer Tutucusu">
            <a:extLst>
              <a:ext uri="{FF2B5EF4-FFF2-40B4-BE49-F238E27FC236}">
                <a16:creationId xmlns:a16="http://schemas.microsoft.com/office/drawing/2014/main" id="{1652EC29-43DA-6652-0095-5C575CC878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97A4138-845E-4743-AC23-C5B09E684EE1}" type="slidenum">
              <a:rPr lang="tr-TR" altLang="tr-TR" smtClean="0"/>
              <a:pPr>
                <a:spcBef>
                  <a:spcPct val="0"/>
                </a:spcBef>
              </a:pPr>
              <a:t>18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Slayt Görüntüsü Yer Tutucusu">
            <a:extLst>
              <a:ext uri="{FF2B5EF4-FFF2-40B4-BE49-F238E27FC236}">
                <a16:creationId xmlns:a16="http://schemas.microsoft.com/office/drawing/2014/main" id="{055B32B7-D195-6D14-B499-5AB41DE1A8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2 Not Yer Tutucusu">
            <a:extLst>
              <a:ext uri="{FF2B5EF4-FFF2-40B4-BE49-F238E27FC236}">
                <a16:creationId xmlns:a16="http://schemas.microsoft.com/office/drawing/2014/main" id="{79D3A704-DF6D-1414-5F35-63737F178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43012" name="3 Slayt Numarası Yer Tutucusu">
            <a:extLst>
              <a:ext uri="{FF2B5EF4-FFF2-40B4-BE49-F238E27FC236}">
                <a16:creationId xmlns:a16="http://schemas.microsoft.com/office/drawing/2014/main" id="{77671218-6C38-BA2E-E2BB-AB7BD0A91B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B52C2AA-E402-0D4B-8C1B-72B035CF3825}" type="slidenum">
              <a:rPr lang="tr-TR" altLang="tr-TR" smtClean="0"/>
              <a:pPr>
                <a:spcBef>
                  <a:spcPct val="0"/>
                </a:spcBef>
              </a:pPr>
              <a:t>20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Slayt Görüntüsü Yer Tutucusu">
            <a:extLst>
              <a:ext uri="{FF2B5EF4-FFF2-40B4-BE49-F238E27FC236}">
                <a16:creationId xmlns:a16="http://schemas.microsoft.com/office/drawing/2014/main" id="{9DC791BC-97E8-67EE-876A-F06BEBC6B3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2 Not Yer Tutucusu">
            <a:extLst>
              <a:ext uri="{FF2B5EF4-FFF2-40B4-BE49-F238E27FC236}">
                <a16:creationId xmlns:a16="http://schemas.microsoft.com/office/drawing/2014/main" id="{006BBBE5-0BA2-6754-2FC3-BD57097AD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46084" name="3 Slayt Numarası Yer Tutucusu">
            <a:extLst>
              <a:ext uri="{FF2B5EF4-FFF2-40B4-BE49-F238E27FC236}">
                <a16:creationId xmlns:a16="http://schemas.microsoft.com/office/drawing/2014/main" id="{D1848FE3-2D2C-E8BC-95D0-C01318D29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2A1F10B-87FF-3F45-80C5-C994B862110B}" type="slidenum">
              <a:rPr lang="tr-TR" altLang="tr-TR" smtClean="0"/>
              <a:pPr>
                <a:spcBef>
                  <a:spcPct val="0"/>
                </a:spcBef>
              </a:pPr>
              <a:t>22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Slayt Görüntüsü Yer Tutucusu">
            <a:extLst>
              <a:ext uri="{FF2B5EF4-FFF2-40B4-BE49-F238E27FC236}">
                <a16:creationId xmlns:a16="http://schemas.microsoft.com/office/drawing/2014/main" id="{76B01F46-0701-DA1C-0748-140ABC3A71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2 Not Yer Tutucusu">
            <a:extLst>
              <a:ext uri="{FF2B5EF4-FFF2-40B4-BE49-F238E27FC236}">
                <a16:creationId xmlns:a16="http://schemas.microsoft.com/office/drawing/2014/main" id="{23B8A5B0-E71F-4B71-18E6-8DBB13495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8196" name="3 Slayt Numarası Yer Tutucusu">
            <a:extLst>
              <a:ext uri="{FF2B5EF4-FFF2-40B4-BE49-F238E27FC236}">
                <a16:creationId xmlns:a16="http://schemas.microsoft.com/office/drawing/2014/main" id="{F4670953-0C02-6FD1-4F2C-9A730E45EB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F188458-6CFF-D24B-A9D5-753CC06310A0}" type="slidenum">
              <a:rPr lang="tr-TR" altLang="tr-TR" smtClean="0"/>
              <a:pPr>
                <a:spcBef>
                  <a:spcPct val="0"/>
                </a:spcBef>
              </a:pPr>
              <a:t>2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Slayt Görüntüsü Yer Tutucusu">
            <a:extLst>
              <a:ext uri="{FF2B5EF4-FFF2-40B4-BE49-F238E27FC236}">
                <a16:creationId xmlns:a16="http://schemas.microsoft.com/office/drawing/2014/main" id="{573936E5-8E82-2652-A05F-0467FB22D2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2 Not Yer Tutucusu">
            <a:extLst>
              <a:ext uri="{FF2B5EF4-FFF2-40B4-BE49-F238E27FC236}">
                <a16:creationId xmlns:a16="http://schemas.microsoft.com/office/drawing/2014/main" id="{2DB96224-D645-A8D1-9F43-99E7D3AEE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48132" name="3 Slayt Numarası Yer Tutucusu">
            <a:extLst>
              <a:ext uri="{FF2B5EF4-FFF2-40B4-BE49-F238E27FC236}">
                <a16:creationId xmlns:a16="http://schemas.microsoft.com/office/drawing/2014/main" id="{D2550BD1-0E1B-C257-9502-83DF0831BD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673D868-8864-0540-BE6A-D3224E7318D3}" type="slidenum">
              <a:rPr lang="tr-TR" altLang="tr-TR" smtClean="0"/>
              <a:pPr>
                <a:spcBef>
                  <a:spcPct val="0"/>
                </a:spcBef>
              </a:pPr>
              <a:t>23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Slayt Görüntüsü Yer Tutucusu">
            <a:extLst>
              <a:ext uri="{FF2B5EF4-FFF2-40B4-BE49-F238E27FC236}">
                <a16:creationId xmlns:a16="http://schemas.microsoft.com/office/drawing/2014/main" id="{0C862CFC-4CB4-5625-74A4-3CC825CC11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2 Not Yer Tutucusu">
            <a:extLst>
              <a:ext uri="{FF2B5EF4-FFF2-40B4-BE49-F238E27FC236}">
                <a16:creationId xmlns:a16="http://schemas.microsoft.com/office/drawing/2014/main" id="{D2C72BA0-10E0-34A6-E71E-828BFA3C94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51204" name="3 Slayt Numarası Yer Tutucusu">
            <a:extLst>
              <a:ext uri="{FF2B5EF4-FFF2-40B4-BE49-F238E27FC236}">
                <a16:creationId xmlns:a16="http://schemas.microsoft.com/office/drawing/2014/main" id="{68AAF705-A7C3-0E1E-0F36-A99A3F7FF2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E579552-629B-BD43-8946-F18C634EA0F7}" type="slidenum">
              <a:rPr lang="tr-TR" altLang="tr-TR" smtClean="0"/>
              <a:pPr>
                <a:spcBef>
                  <a:spcPct val="0"/>
                </a:spcBef>
              </a:pPr>
              <a:t>25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Slayt Görüntüsü Yer Tutucusu">
            <a:extLst>
              <a:ext uri="{FF2B5EF4-FFF2-40B4-BE49-F238E27FC236}">
                <a16:creationId xmlns:a16="http://schemas.microsoft.com/office/drawing/2014/main" id="{54FA2197-86BD-2685-94B8-E3A2C8FA73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2 Not Yer Tutucusu">
            <a:extLst>
              <a:ext uri="{FF2B5EF4-FFF2-40B4-BE49-F238E27FC236}">
                <a16:creationId xmlns:a16="http://schemas.microsoft.com/office/drawing/2014/main" id="{E805E3ED-1227-BAB7-2F50-D6E49F817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53252" name="3 Slayt Numarası Yer Tutucusu">
            <a:extLst>
              <a:ext uri="{FF2B5EF4-FFF2-40B4-BE49-F238E27FC236}">
                <a16:creationId xmlns:a16="http://schemas.microsoft.com/office/drawing/2014/main" id="{25C55EA5-28D2-2C8F-ACEA-66AAAA79A3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5C6B82E-6E5D-E147-88D3-95F53BE413BB}" type="slidenum">
              <a:rPr lang="tr-TR" altLang="tr-TR" smtClean="0"/>
              <a:pPr>
                <a:spcBef>
                  <a:spcPct val="0"/>
                </a:spcBef>
              </a:pPr>
              <a:t>26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Slayt Görüntüsü Yer Tutucusu">
            <a:extLst>
              <a:ext uri="{FF2B5EF4-FFF2-40B4-BE49-F238E27FC236}">
                <a16:creationId xmlns:a16="http://schemas.microsoft.com/office/drawing/2014/main" id="{CA6B78CC-89C6-BF2E-3FE7-1B81DD9BC4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2 Not Yer Tutucusu">
            <a:extLst>
              <a:ext uri="{FF2B5EF4-FFF2-40B4-BE49-F238E27FC236}">
                <a16:creationId xmlns:a16="http://schemas.microsoft.com/office/drawing/2014/main" id="{6762EAF5-5DE7-1425-7E8E-0E117297D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55300" name="3 Slayt Numarası Yer Tutucusu">
            <a:extLst>
              <a:ext uri="{FF2B5EF4-FFF2-40B4-BE49-F238E27FC236}">
                <a16:creationId xmlns:a16="http://schemas.microsoft.com/office/drawing/2014/main" id="{E89B13B3-8317-675E-821B-FB807A02AD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5C417C8-BBA0-5B4D-8BE5-5D5AD2106C60}" type="slidenum">
              <a:rPr lang="tr-TR" altLang="tr-TR" smtClean="0"/>
              <a:pPr>
                <a:spcBef>
                  <a:spcPct val="0"/>
                </a:spcBef>
              </a:pPr>
              <a:t>27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Slayt Görüntüsü Yer Tutucusu">
            <a:extLst>
              <a:ext uri="{FF2B5EF4-FFF2-40B4-BE49-F238E27FC236}">
                <a16:creationId xmlns:a16="http://schemas.microsoft.com/office/drawing/2014/main" id="{FDB3F061-1882-3477-56BE-8EC6D5677B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2 Not Yer Tutucusu">
            <a:extLst>
              <a:ext uri="{FF2B5EF4-FFF2-40B4-BE49-F238E27FC236}">
                <a16:creationId xmlns:a16="http://schemas.microsoft.com/office/drawing/2014/main" id="{15F55F39-3F31-370E-1263-9C40E93A65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57348" name="3 Slayt Numarası Yer Tutucusu">
            <a:extLst>
              <a:ext uri="{FF2B5EF4-FFF2-40B4-BE49-F238E27FC236}">
                <a16:creationId xmlns:a16="http://schemas.microsoft.com/office/drawing/2014/main" id="{E7AFDA18-B75A-3248-CB9C-5FC08F640D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47D8F0B-F64A-1343-84EA-880BFB2F64FA}" type="slidenum">
              <a:rPr lang="tr-TR" altLang="tr-TR" smtClean="0"/>
              <a:pPr>
                <a:spcBef>
                  <a:spcPct val="0"/>
                </a:spcBef>
              </a:pPr>
              <a:t>28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Slayt Görüntüsü Yer Tutucusu">
            <a:extLst>
              <a:ext uri="{FF2B5EF4-FFF2-40B4-BE49-F238E27FC236}">
                <a16:creationId xmlns:a16="http://schemas.microsoft.com/office/drawing/2014/main" id="{C8320AA0-CC43-7CCE-383C-DDA8D3C742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2 Not Yer Tutucusu">
            <a:extLst>
              <a:ext uri="{FF2B5EF4-FFF2-40B4-BE49-F238E27FC236}">
                <a16:creationId xmlns:a16="http://schemas.microsoft.com/office/drawing/2014/main" id="{E030F51A-4F09-442F-526A-4C6067B22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59396" name="3 Slayt Numarası Yer Tutucusu">
            <a:extLst>
              <a:ext uri="{FF2B5EF4-FFF2-40B4-BE49-F238E27FC236}">
                <a16:creationId xmlns:a16="http://schemas.microsoft.com/office/drawing/2014/main" id="{6BB6A57B-C547-F194-7917-35654C3637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7DC2A47-857E-EB47-AB11-A48CBF647D7C}" type="slidenum">
              <a:rPr lang="tr-TR" altLang="tr-TR" smtClean="0"/>
              <a:pPr>
                <a:spcBef>
                  <a:spcPct val="0"/>
                </a:spcBef>
              </a:pPr>
              <a:t>29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Slayt Görüntüsü Yer Tutucusu">
            <a:extLst>
              <a:ext uri="{FF2B5EF4-FFF2-40B4-BE49-F238E27FC236}">
                <a16:creationId xmlns:a16="http://schemas.microsoft.com/office/drawing/2014/main" id="{6A2A5E61-1826-712A-FE29-4B2E3643D4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2 Not Yer Tutucusu">
            <a:extLst>
              <a:ext uri="{FF2B5EF4-FFF2-40B4-BE49-F238E27FC236}">
                <a16:creationId xmlns:a16="http://schemas.microsoft.com/office/drawing/2014/main" id="{2983EB1B-C666-238F-E589-92A9702C4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61444" name="3 Slayt Numarası Yer Tutucusu">
            <a:extLst>
              <a:ext uri="{FF2B5EF4-FFF2-40B4-BE49-F238E27FC236}">
                <a16:creationId xmlns:a16="http://schemas.microsoft.com/office/drawing/2014/main" id="{1A798EAB-8889-312C-02D5-DCA49BCD1A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50C3946-CABF-1047-B490-61CAC5272A37}" type="slidenum">
              <a:rPr lang="tr-TR" altLang="tr-TR" smtClean="0"/>
              <a:pPr>
                <a:spcBef>
                  <a:spcPct val="0"/>
                </a:spcBef>
              </a:pPr>
              <a:t>30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Slayt Görüntüsü Yer Tutucusu">
            <a:extLst>
              <a:ext uri="{FF2B5EF4-FFF2-40B4-BE49-F238E27FC236}">
                <a16:creationId xmlns:a16="http://schemas.microsoft.com/office/drawing/2014/main" id="{A9F58776-A8C8-EFB4-A345-DBED39F75D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2 Not Yer Tutucusu">
            <a:extLst>
              <a:ext uri="{FF2B5EF4-FFF2-40B4-BE49-F238E27FC236}">
                <a16:creationId xmlns:a16="http://schemas.microsoft.com/office/drawing/2014/main" id="{1CD915FB-E710-3A36-8D23-44C2BA3CF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63492" name="3 Slayt Numarası Yer Tutucusu">
            <a:extLst>
              <a:ext uri="{FF2B5EF4-FFF2-40B4-BE49-F238E27FC236}">
                <a16:creationId xmlns:a16="http://schemas.microsoft.com/office/drawing/2014/main" id="{6502211A-B717-0FA3-A6F7-CD64B97489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72A3AEE-EDFA-9C4C-AFBB-C89D692ECF61}" type="slidenum">
              <a:rPr lang="tr-TR" altLang="tr-TR" smtClean="0"/>
              <a:pPr>
                <a:spcBef>
                  <a:spcPct val="0"/>
                </a:spcBef>
              </a:pPr>
              <a:t>31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Slayt Görüntüsü Yer Tutucusu">
            <a:extLst>
              <a:ext uri="{FF2B5EF4-FFF2-40B4-BE49-F238E27FC236}">
                <a16:creationId xmlns:a16="http://schemas.microsoft.com/office/drawing/2014/main" id="{CFF65FBE-98E4-42A4-BE94-B55C94F612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2 Not Yer Tutucusu">
            <a:extLst>
              <a:ext uri="{FF2B5EF4-FFF2-40B4-BE49-F238E27FC236}">
                <a16:creationId xmlns:a16="http://schemas.microsoft.com/office/drawing/2014/main" id="{9B0E1088-5C08-E7C3-EA37-EA659344C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65540" name="3 Slayt Numarası Yer Tutucusu">
            <a:extLst>
              <a:ext uri="{FF2B5EF4-FFF2-40B4-BE49-F238E27FC236}">
                <a16:creationId xmlns:a16="http://schemas.microsoft.com/office/drawing/2014/main" id="{03CD4C99-FC75-85B0-8B21-596E991F58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16E800C-2E96-6947-8A6B-5A14B9462A52}" type="slidenum">
              <a:rPr lang="tr-TR" altLang="tr-TR" smtClean="0"/>
              <a:pPr>
                <a:spcBef>
                  <a:spcPct val="0"/>
                </a:spcBef>
              </a:pPr>
              <a:t>32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Slayt Görüntüsü Yer Tutucusu">
            <a:extLst>
              <a:ext uri="{FF2B5EF4-FFF2-40B4-BE49-F238E27FC236}">
                <a16:creationId xmlns:a16="http://schemas.microsoft.com/office/drawing/2014/main" id="{439567B6-C8A2-C5A1-F4CE-E5DAABEC43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2 Not Yer Tutucusu">
            <a:extLst>
              <a:ext uri="{FF2B5EF4-FFF2-40B4-BE49-F238E27FC236}">
                <a16:creationId xmlns:a16="http://schemas.microsoft.com/office/drawing/2014/main" id="{50FB7190-B00C-0D47-F8CA-EEC715391E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67588" name="3 Slayt Numarası Yer Tutucusu">
            <a:extLst>
              <a:ext uri="{FF2B5EF4-FFF2-40B4-BE49-F238E27FC236}">
                <a16:creationId xmlns:a16="http://schemas.microsoft.com/office/drawing/2014/main" id="{817261FC-BD3C-C254-81D0-F2DD56E7C4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33F422E-6D4D-2F4B-B603-E30A2E2C6DC3}" type="slidenum">
              <a:rPr lang="tr-TR" altLang="tr-TR" smtClean="0"/>
              <a:pPr>
                <a:spcBef>
                  <a:spcPct val="0"/>
                </a:spcBef>
              </a:pPr>
              <a:t>33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Slayt Görüntüsü Yer Tutucusu">
            <a:extLst>
              <a:ext uri="{FF2B5EF4-FFF2-40B4-BE49-F238E27FC236}">
                <a16:creationId xmlns:a16="http://schemas.microsoft.com/office/drawing/2014/main" id="{63E0E1C1-CCF3-EFB7-3060-5F0DB28000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2 Not Yer Tutucusu">
            <a:extLst>
              <a:ext uri="{FF2B5EF4-FFF2-40B4-BE49-F238E27FC236}">
                <a16:creationId xmlns:a16="http://schemas.microsoft.com/office/drawing/2014/main" id="{3C326494-E6EC-538C-919F-736A03A1B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0244" name="3 Slayt Numarası Yer Tutucusu">
            <a:extLst>
              <a:ext uri="{FF2B5EF4-FFF2-40B4-BE49-F238E27FC236}">
                <a16:creationId xmlns:a16="http://schemas.microsoft.com/office/drawing/2014/main" id="{3DD8481B-DF90-ADAA-FB41-4C5D56F1F2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C50890D-6BAF-0345-B1C7-D50FBFD02B4A}" type="slidenum">
              <a:rPr lang="tr-TR" altLang="tr-TR" smtClean="0"/>
              <a:pPr>
                <a:spcBef>
                  <a:spcPct val="0"/>
                </a:spcBef>
              </a:pPr>
              <a:t>3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Slayt Görüntüsü Yer Tutucusu">
            <a:extLst>
              <a:ext uri="{FF2B5EF4-FFF2-40B4-BE49-F238E27FC236}">
                <a16:creationId xmlns:a16="http://schemas.microsoft.com/office/drawing/2014/main" id="{0A1E96E5-C090-E043-6964-19A9A0E42F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2 Not Yer Tutucusu">
            <a:extLst>
              <a:ext uri="{FF2B5EF4-FFF2-40B4-BE49-F238E27FC236}">
                <a16:creationId xmlns:a16="http://schemas.microsoft.com/office/drawing/2014/main" id="{503CA8CB-6F6C-4E2E-AD98-623900B66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69636" name="3 Slayt Numarası Yer Tutucusu">
            <a:extLst>
              <a:ext uri="{FF2B5EF4-FFF2-40B4-BE49-F238E27FC236}">
                <a16:creationId xmlns:a16="http://schemas.microsoft.com/office/drawing/2014/main" id="{DE299F83-777C-B11E-CF89-473E74707D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5290AAA-869A-C347-BB39-C90075008EEA}" type="slidenum">
              <a:rPr lang="tr-TR" altLang="tr-TR" smtClean="0"/>
              <a:pPr>
                <a:spcBef>
                  <a:spcPct val="0"/>
                </a:spcBef>
              </a:pPr>
              <a:t>34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Slayt Görüntüsü Yer Tutucusu">
            <a:extLst>
              <a:ext uri="{FF2B5EF4-FFF2-40B4-BE49-F238E27FC236}">
                <a16:creationId xmlns:a16="http://schemas.microsoft.com/office/drawing/2014/main" id="{ADE492B6-3C3F-ADED-FD04-3306304025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2 Not Yer Tutucusu">
            <a:extLst>
              <a:ext uri="{FF2B5EF4-FFF2-40B4-BE49-F238E27FC236}">
                <a16:creationId xmlns:a16="http://schemas.microsoft.com/office/drawing/2014/main" id="{F55DE008-20A4-4B7F-D903-E02B6F183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71684" name="3 Slayt Numarası Yer Tutucusu">
            <a:extLst>
              <a:ext uri="{FF2B5EF4-FFF2-40B4-BE49-F238E27FC236}">
                <a16:creationId xmlns:a16="http://schemas.microsoft.com/office/drawing/2014/main" id="{C289BFF6-54B2-A329-97F2-20BBC73419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643B8D7-2B6B-4740-8786-1FFA102ED2D7}" type="slidenum">
              <a:rPr lang="tr-TR" altLang="tr-TR" smtClean="0"/>
              <a:pPr>
                <a:spcBef>
                  <a:spcPct val="0"/>
                </a:spcBef>
              </a:pPr>
              <a:t>35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1 Slayt Görüntüsü Yer Tutucusu">
            <a:extLst>
              <a:ext uri="{FF2B5EF4-FFF2-40B4-BE49-F238E27FC236}">
                <a16:creationId xmlns:a16="http://schemas.microsoft.com/office/drawing/2014/main" id="{EE2F803F-5FEF-951B-A924-58EC1C3BE7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2 Not Yer Tutucusu">
            <a:extLst>
              <a:ext uri="{FF2B5EF4-FFF2-40B4-BE49-F238E27FC236}">
                <a16:creationId xmlns:a16="http://schemas.microsoft.com/office/drawing/2014/main" id="{599E4073-4BAA-B558-3FF2-19D6761F0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73732" name="3 Slayt Numarası Yer Tutucusu">
            <a:extLst>
              <a:ext uri="{FF2B5EF4-FFF2-40B4-BE49-F238E27FC236}">
                <a16:creationId xmlns:a16="http://schemas.microsoft.com/office/drawing/2014/main" id="{26BB15AE-4AEA-4D0A-4C7D-B960370154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5A3BC09-AEBE-F64E-9363-C36D1F1E4819}" type="slidenum">
              <a:rPr lang="tr-TR" altLang="tr-TR" smtClean="0"/>
              <a:pPr>
                <a:spcBef>
                  <a:spcPct val="0"/>
                </a:spcBef>
              </a:pPr>
              <a:t>36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1 Slayt Görüntüsü Yer Tutucusu">
            <a:extLst>
              <a:ext uri="{FF2B5EF4-FFF2-40B4-BE49-F238E27FC236}">
                <a16:creationId xmlns:a16="http://schemas.microsoft.com/office/drawing/2014/main" id="{46BAE4FA-3086-4E01-B073-D392538E8C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2 Not Yer Tutucusu">
            <a:extLst>
              <a:ext uri="{FF2B5EF4-FFF2-40B4-BE49-F238E27FC236}">
                <a16:creationId xmlns:a16="http://schemas.microsoft.com/office/drawing/2014/main" id="{7A3F17F5-D892-7B43-7E95-EBE71C428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75780" name="3 Slayt Numarası Yer Tutucusu">
            <a:extLst>
              <a:ext uri="{FF2B5EF4-FFF2-40B4-BE49-F238E27FC236}">
                <a16:creationId xmlns:a16="http://schemas.microsoft.com/office/drawing/2014/main" id="{E201F608-04C6-0280-54D7-532A5A0C15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10FA1C8-E6B0-704B-B7D0-DB06C3DD011F}" type="slidenum">
              <a:rPr lang="tr-TR" altLang="tr-TR" smtClean="0"/>
              <a:pPr>
                <a:spcBef>
                  <a:spcPct val="0"/>
                </a:spcBef>
              </a:pPr>
              <a:t>37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1 Slayt Görüntüsü Yer Tutucusu">
            <a:extLst>
              <a:ext uri="{FF2B5EF4-FFF2-40B4-BE49-F238E27FC236}">
                <a16:creationId xmlns:a16="http://schemas.microsoft.com/office/drawing/2014/main" id="{FF07166E-2A2A-E236-866E-627A8A2B68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2 Not Yer Tutucusu">
            <a:extLst>
              <a:ext uri="{FF2B5EF4-FFF2-40B4-BE49-F238E27FC236}">
                <a16:creationId xmlns:a16="http://schemas.microsoft.com/office/drawing/2014/main" id="{EF8C3622-10A1-E10C-9395-F6AA4E9FB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77828" name="3 Slayt Numarası Yer Tutucusu">
            <a:extLst>
              <a:ext uri="{FF2B5EF4-FFF2-40B4-BE49-F238E27FC236}">
                <a16:creationId xmlns:a16="http://schemas.microsoft.com/office/drawing/2014/main" id="{6563614C-4EAE-CF2C-CA28-B7E1E3FBC9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B83D640-C2DC-5046-B977-F2DBAABD2A3F}" type="slidenum">
              <a:rPr lang="tr-TR" altLang="tr-TR" smtClean="0"/>
              <a:pPr>
                <a:spcBef>
                  <a:spcPct val="0"/>
                </a:spcBef>
              </a:pPr>
              <a:t>38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1 Slayt Görüntüsü Yer Tutucusu">
            <a:extLst>
              <a:ext uri="{FF2B5EF4-FFF2-40B4-BE49-F238E27FC236}">
                <a16:creationId xmlns:a16="http://schemas.microsoft.com/office/drawing/2014/main" id="{66BF5B13-8D93-9F8D-AE14-5B98EC5615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2 Not Yer Tutucusu">
            <a:extLst>
              <a:ext uri="{FF2B5EF4-FFF2-40B4-BE49-F238E27FC236}">
                <a16:creationId xmlns:a16="http://schemas.microsoft.com/office/drawing/2014/main" id="{C2EFAC53-2368-19FB-0346-A0C0FE0A6B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79876" name="3 Slayt Numarası Yer Tutucusu">
            <a:extLst>
              <a:ext uri="{FF2B5EF4-FFF2-40B4-BE49-F238E27FC236}">
                <a16:creationId xmlns:a16="http://schemas.microsoft.com/office/drawing/2014/main" id="{4C6373FC-3DC4-DECF-4719-CD321A7750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AD6647E-11F9-C140-9657-20B8F566F763}" type="slidenum">
              <a:rPr lang="tr-TR" altLang="tr-TR" smtClean="0"/>
              <a:pPr>
                <a:spcBef>
                  <a:spcPct val="0"/>
                </a:spcBef>
              </a:pPr>
              <a:t>39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1 Slayt Görüntüsü Yer Tutucusu">
            <a:extLst>
              <a:ext uri="{FF2B5EF4-FFF2-40B4-BE49-F238E27FC236}">
                <a16:creationId xmlns:a16="http://schemas.microsoft.com/office/drawing/2014/main" id="{715B9DF5-0DD9-85CC-B987-665743E3D6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2 Not Yer Tutucusu">
            <a:extLst>
              <a:ext uri="{FF2B5EF4-FFF2-40B4-BE49-F238E27FC236}">
                <a16:creationId xmlns:a16="http://schemas.microsoft.com/office/drawing/2014/main" id="{736350EE-2D41-A37D-539C-2834310B5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81924" name="3 Slayt Numarası Yer Tutucusu">
            <a:extLst>
              <a:ext uri="{FF2B5EF4-FFF2-40B4-BE49-F238E27FC236}">
                <a16:creationId xmlns:a16="http://schemas.microsoft.com/office/drawing/2014/main" id="{C37A66BF-192F-EB3E-0128-2EC6AEC9B0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9A3ADA4-6710-A74B-998C-F571A78E6730}" type="slidenum">
              <a:rPr lang="tr-TR" altLang="tr-TR" smtClean="0"/>
              <a:pPr>
                <a:spcBef>
                  <a:spcPct val="0"/>
                </a:spcBef>
              </a:pPr>
              <a:t>40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1 Slayt Görüntüsü Yer Tutucusu">
            <a:extLst>
              <a:ext uri="{FF2B5EF4-FFF2-40B4-BE49-F238E27FC236}">
                <a16:creationId xmlns:a16="http://schemas.microsoft.com/office/drawing/2014/main" id="{4947992D-72BF-7000-0414-8D862B7EFB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2 Not Yer Tutucusu">
            <a:extLst>
              <a:ext uri="{FF2B5EF4-FFF2-40B4-BE49-F238E27FC236}">
                <a16:creationId xmlns:a16="http://schemas.microsoft.com/office/drawing/2014/main" id="{D2E238F0-7A74-BE8A-9A51-3B449CEFC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83972" name="3 Slayt Numarası Yer Tutucusu">
            <a:extLst>
              <a:ext uri="{FF2B5EF4-FFF2-40B4-BE49-F238E27FC236}">
                <a16:creationId xmlns:a16="http://schemas.microsoft.com/office/drawing/2014/main" id="{C7CA78BA-E071-BE27-7AB3-CCD3B1CEDD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1A58736-281E-1D49-9490-490F1CAD1833}" type="slidenum">
              <a:rPr lang="tr-TR" altLang="tr-TR" smtClean="0"/>
              <a:pPr>
                <a:spcBef>
                  <a:spcPct val="0"/>
                </a:spcBef>
              </a:pPr>
              <a:t>41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1 Slayt Görüntüsü Yer Tutucusu">
            <a:extLst>
              <a:ext uri="{FF2B5EF4-FFF2-40B4-BE49-F238E27FC236}">
                <a16:creationId xmlns:a16="http://schemas.microsoft.com/office/drawing/2014/main" id="{9642FDB3-408B-B50D-2C9A-BE36BE93E9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2 Not Yer Tutucusu">
            <a:extLst>
              <a:ext uri="{FF2B5EF4-FFF2-40B4-BE49-F238E27FC236}">
                <a16:creationId xmlns:a16="http://schemas.microsoft.com/office/drawing/2014/main" id="{887A9E12-6C9F-52DE-58BA-31F25043F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86020" name="3 Slayt Numarası Yer Tutucusu">
            <a:extLst>
              <a:ext uri="{FF2B5EF4-FFF2-40B4-BE49-F238E27FC236}">
                <a16:creationId xmlns:a16="http://schemas.microsoft.com/office/drawing/2014/main" id="{BE8ECDC9-3234-BAB7-9ED5-8F8BE8F2B8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B59C981-5FED-9B46-8CAB-1E4CD6116CDC}" type="slidenum">
              <a:rPr lang="tr-TR" altLang="tr-TR" smtClean="0"/>
              <a:pPr>
                <a:spcBef>
                  <a:spcPct val="0"/>
                </a:spcBef>
              </a:pPr>
              <a:t>42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Slayt Görüntüsü Yer Tutucusu">
            <a:extLst>
              <a:ext uri="{FF2B5EF4-FFF2-40B4-BE49-F238E27FC236}">
                <a16:creationId xmlns:a16="http://schemas.microsoft.com/office/drawing/2014/main" id="{58EA641F-44CF-9328-7B93-D7689B76FC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2 Not Yer Tutucusu">
            <a:extLst>
              <a:ext uri="{FF2B5EF4-FFF2-40B4-BE49-F238E27FC236}">
                <a16:creationId xmlns:a16="http://schemas.microsoft.com/office/drawing/2014/main" id="{FB50D816-EFCF-A158-811E-25B808828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88068" name="3 Slayt Numarası Yer Tutucusu">
            <a:extLst>
              <a:ext uri="{FF2B5EF4-FFF2-40B4-BE49-F238E27FC236}">
                <a16:creationId xmlns:a16="http://schemas.microsoft.com/office/drawing/2014/main" id="{A58B29C7-ABE4-97DB-6BA4-8F055C26FA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B383FCB-8DF1-A043-A4F4-F386B1D52B3C}" type="slidenum">
              <a:rPr lang="tr-TR" altLang="tr-TR" smtClean="0"/>
              <a:pPr>
                <a:spcBef>
                  <a:spcPct val="0"/>
                </a:spcBef>
              </a:pPr>
              <a:t>43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Slayt Görüntüsü Yer Tutucusu">
            <a:extLst>
              <a:ext uri="{FF2B5EF4-FFF2-40B4-BE49-F238E27FC236}">
                <a16:creationId xmlns:a16="http://schemas.microsoft.com/office/drawing/2014/main" id="{8A1FF1CD-E708-0536-AF6A-5894EDE0F6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2 Not Yer Tutucusu">
            <a:extLst>
              <a:ext uri="{FF2B5EF4-FFF2-40B4-BE49-F238E27FC236}">
                <a16:creationId xmlns:a16="http://schemas.microsoft.com/office/drawing/2014/main" id="{56ADDF0F-4817-54DB-E2B6-2310CA0E7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2292" name="3 Slayt Numarası Yer Tutucusu">
            <a:extLst>
              <a:ext uri="{FF2B5EF4-FFF2-40B4-BE49-F238E27FC236}">
                <a16:creationId xmlns:a16="http://schemas.microsoft.com/office/drawing/2014/main" id="{FD8C8C28-5793-23FA-5D5E-32B1BD928F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AEFB4D-D689-2B48-9ECD-E7654CCE817A}" type="slidenum">
              <a:rPr lang="tr-TR" altLang="tr-TR" smtClean="0"/>
              <a:pPr>
                <a:spcBef>
                  <a:spcPct val="0"/>
                </a:spcBef>
              </a:pPr>
              <a:t>4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1 Slayt Görüntüsü Yer Tutucusu">
            <a:extLst>
              <a:ext uri="{FF2B5EF4-FFF2-40B4-BE49-F238E27FC236}">
                <a16:creationId xmlns:a16="http://schemas.microsoft.com/office/drawing/2014/main" id="{712B0B52-B163-39A9-DF27-E56118E71D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2 Not Yer Tutucusu">
            <a:extLst>
              <a:ext uri="{FF2B5EF4-FFF2-40B4-BE49-F238E27FC236}">
                <a16:creationId xmlns:a16="http://schemas.microsoft.com/office/drawing/2014/main" id="{74E8D43D-3652-C7E6-1028-D598C0083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90116" name="3 Slayt Numarası Yer Tutucusu">
            <a:extLst>
              <a:ext uri="{FF2B5EF4-FFF2-40B4-BE49-F238E27FC236}">
                <a16:creationId xmlns:a16="http://schemas.microsoft.com/office/drawing/2014/main" id="{5656C9E9-E856-1394-14FB-2AB924B343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D129F44-6E21-8948-821B-8795E4D74B7C}" type="slidenum">
              <a:rPr lang="tr-TR" altLang="tr-TR" smtClean="0"/>
              <a:pPr>
                <a:spcBef>
                  <a:spcPct val="0"/>
                </a:spcBef>
              </a:pPr>
              <a:t>44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1 Slayt Görüntüsü Yer Tutucusu">
            <a:extLst>
              <a:ext uri="{FF2B5EF4-FFF2-40B4-BE49-F238E27FC236}">
                <a16:creationId xmlns:a16="http://schemas.microsoft.com/office/drawing/2014/main" id="{F8AEE7C1-4B7A-A896-8300-E718B80165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2 Not Yer Tutucusu">
            <a:extLst>
              <a:ext uri="{FF2B5EF4-FFF2-40B4-BE49-F238E27FC236}">
                <a16:creationId xmlns:a16="http://schemas.microsoft.com/office/drawing/2014/main" id="{04D9F511-D928-3D98-F938-8629D18571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92164" name="3 Slayt Numarası Yer Tutucusu">
            <a:extLst>
              <a:ext uri="{FF2B5EF4-FFF2-40B4-BE49-F238E27FC236}">
                <a16:creationId xmlns:a16="http://schemas.microsoft.com/office/drawing/2014/main" id="{97B8B7B8-2E9D-062C-4957-1430C925B0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5F7D215-2F10-8E41-B86A-81FCBC138443}" type="slidenum">
              <a:rPr lang="tr-TR" altLang="tr-TR" smtClean="0"/>
              <a:pPr>
                <a:spcBef>
                  <a:spcPct val="0"/>
                </a:spcBef>
              </a:pPr>
              <a:t>45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Slayt Görüntüsü Yer Tutucusu">
            <a:extLst>
              <a:ext uri="{FF2B5EF4-FFF2-40B4-BE49-F238E27FC236}">
                <a16:creationId xmlns:a16="http://schemas.microsoft.com/office/drawing/2014/main" id="{42D0F00F-C90F-599C-7D95-A8C9AF4862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2 Not Yer Tutucusu">
            <a:extLst>
              <a:ext uri="{FF2B5EF4-FFF2-40B4-BE49-F238E27FC236}">
                <a16:creationId xmlns:a16="http://schemas.microsoft.com/office/drawing/2014/main" id="{80E32616-D198-F04C-F0C1-22055270A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94212" name="3 Slayt Numarası Yer Tutucusu">
            <a:extLst>
              <a:ext uri="{FF2B5EF4-FFF2-40B4-BE49-F238E27FC236}">
                <a16:creationId xmlns:a16="http://schemas.microsoft.com/office/drawing/2014/main" id="{AEECE994-4756-1D0B-C534-096AB7A2A4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372426-94C3-7140-AF7C-32DCA761CA4B}" type="slidenum">
              <a:rPr lang="tr-TR" altLang="tr-TR" smtClean="0"/>
              <a:pPr>
                <a:spcBef>
                  <a:spcPct val="0"/>
                </a:spcBef>
              </a:pPr>
              <a:t>46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1 Slayt Görüntüsü Yer Tutucusu">
            <a:extLst>
              <a:ext uri="{FF2B5EF4-FFF2-40B4-BE49-F238E27FC236}">
                <a16:creationId xmlns:a16="http://schemas.microsoft.com/office/drawing/2014/main" id="{4EF92F8B-8D8F-FA6E-560E-EF4CD4FA3C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2 Not Yer Tutucusu">
            <a:extLst>
              <a:ext uri="{FF2B5EF4-FFF2-40B4-BE49-F238E27FC236}">
                <a16:creationId xmlns:a16="http://schemas.microsoft.com/office/drawing/2014/main" id="{A35032C1-FD7E-87CB-CB75-3E0E31A6E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96260" name="3 Slayt Numarası Yer Tutucusu">
            <a:extLst>
              <a:ext uri="{FF2B5EF4-FFF2-40B4-BE49-F238E27FC236}">
                <a16:creationId xmlns:a16="http://schemas.microsoft.com/office/drawing/2014/main" id="{E25CAB2D-3A9F-A269-9C96-B11E41C319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FC9842A-ADE7-FB46-8549-5B1B5C4DF6A7}" type="slidenum">
              <a:rPr lang="tr-TR" altLang="tr-TR" smtClean="0"/>
              <a:pPr>
                <a:spcBef>
                  <a:spcPct val="0"/>
                </a:spcBef>
              </a:pPr>
              <a:t>47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1 Slayt Görüntüsü Yer Tutucusu">
            <a:extLst>
              <a:ext uri="{FF2B5EF4-FFF2-40B4-BE49-F238E27FC236}">
                <a16:creationId xmlns:a16="http://schemas.microsoft.com/office/drawing/2014/main" id="{D354E798-7E8D-A8E8-51CD-DA70371950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2 Not Yer Tutucusu">
            <a:extLst>
              <a:ext uri="{FF2B5EF4-FFF2-40B4-BE49-F238E27FC236}">
                <a16:creationId xmlns:a16="http://schemas.microsoft.com/office/drawing/2014/main" id="{0B4F3725-2E96-0394-8C7A-267FBD8C1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98308" name="3 Slayt Numarası Yer Tutucusu">
            <a:extLst>
              <a:ext uri="{FF2B5EF4-FFF2-40B4-BE49-F238E27FC236}">
                <a16:creationId xmlns:a16="http://schemas.microsoft.com/office/drawing/2014/main" id="{3D832055-9438-8E46-13D9-F3F21E1A80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56BE50A-7208-9545-B9E7-6A86525291E1}" type="slidenum">
              <a:rPr lang="tr-TR" altLang="tr-TR" smtClean="0"/>
              <a:pPr>
                <a:spcBef>
                  <a:spcPct val="0"/>
                </a:spcBef>
              </a:pPr>
              <a:t>48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1 Slayt Görüntüsü Yer Tutucusu">
            <a:extLst>
              <a:ext uri="{FF2B5EF4-FFF2-40B4-BE49-F238E27FC236}">
                <a16:creationId xmlns:a16="http://schemas.microsoft.com/office/drawing/2014/main" id="{30C6C133-1465-65C0-D1A3-DB86F3D0B6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2 Not Yer Tutucusu">
            <a:extLst>
              <a:ext uri="{FF2B5EF4-FFF2-40B4-BE49-F238E27FC236}">
                <a16:creationId xmlns:a16="http://schemas.microsoft.com/office/drawing/2014/main" id="{F6EE5ACC-C05A-6ADA-424C-A73CF1F62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00356" name="3 Slayt Numarası Yer Tutucusu">
            <a:extLst>
              <a:ext uri="{FF2B5EF4-FFF2-40B4-BE49-F238E27FC236}">
                <a16:creationId xmlns:a16="http://schemas.microsoft.com/office/drawing/2014/main" id="{4A4CF580-C1FC-8C2D-3B34-37DEE7211D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2DF7D50-BB3D-3748-8859-57BAAB6506A8}" type="slidenum">
              <a:rPr lang="tr-TR" altLang="tr-TR" smtClean="0"/>
              <a:pPr>
                <a:spcBef>
                  <a:spcPct val="0"/>
                </a:spcBef>
              </a:pPr>
              <a:t>49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1 Slayt Görüntüsü Yer Tutucusu">
            <a:extLst>
              <a:ext uri="{FF2B5EF4-FFF2-40B4-BE49-F238E27FC236}">
                <a16:creationId xmlns:a16="http://schemas.microsoft.com/office/drawing/2014/main" id="{97CC6171-F383-F77B-0E65-08BE3A57CF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2 Not Yer Tutucusu">
            <a:extLst>
              <a:ext uri="{FF2B5EF4-FFF2-40B4-BE49-F238E27FC236}">
                <a16:creationId xmlns:a16="http://schemas.microsoft.com/office/drawing/2014/main" id="{9CA99010-8824-9B6F-FCBA-60AF2D990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02404" name="3 Slayt Numarası Yer Tutucusu">
            <a:extLst>
              <a:ext uri="{FF2B5EF4-FFF2-40B4-BE49-F238E27FC236}">
                <a16:creationId xmlns:a16="http://schemas.microsoft.com/office/drawing/2014/main" id="{1D11D564-B057-77AC-1FB9-9C16D63E2C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B5C61D3-E3A6-1D42-AB15-9E506E44E50D}" type="slidenum">
              <a:rPr lang="tr-TR" altLang="tr-TR" smtClean="0"/>
              <a:pPr>
                <a:spcBef>
                  <a:spcPct val="0"/>
                </a:spcBef>
              </a:pPr>
              <a:t>50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1 Slayt Görüntüsü Yer Tutucusu">
            <a:extLst>
              <a:ext uri="{FF2B5EF4-FFF2-40B4-BE49-F238E27FC236}">
                <a16:creationId xmlns:a16="http://schemas.microsoft.com/office/drawing/2014/main" id="{5392F783-6133-C5C7-5743-BD9CB51AE8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2 Not Yer Tutucusu">
            <a:extLst>
              <a:ext uri="{FF2B5EF4-FFF2-40B4-BE49-F238E27FC236}">
                <a16:creationId xmlns:a16="http://schemas.microsoft.com/office/drawing/2014/main" id="{81C3122C-F1DF-081A-6B24-424DB2465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04452" name="3 Slayt Numarası Yer Tutucusu">
            <a:extLst>
              <a:ext uri="{FF2B5EF4-FFF2-40B4-BE49-F238E27FC236}">
                <a16:creationId xmlns:a16="http://schemas.microsoft.com/office/drawing/2014/main" id="{6CB72C2F-38E5-3E0B-1A5A-BE1EFBCE92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C8DAA76-BF59-2B43-BF70-ED9DE3D37081}" type="slidenum">
              <a:rPr lang="tr-TR" altLang="tr-TR" smtClean="0"/>
              <a:pPr>
                <a:spcBef>
                  <a:spcPct val="0"/>
                </a:spcBef>
              </a:pPr>
              <a:t>51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1 Slayt Görüntüsü Yer Tutucusu">
            <a:extLst>
              <a:ext uri="{FF2B5EF4-FFF2-40B4-BE49-F238E27FC236}">
                <a16:creationId xmlns:a16="http://schemas.microsoft.com/office/drawing/2014/main" id="{A0910854-B6BC-B7D5-ED03-2E4F866D4A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2 Not Yer Tutucusu">
            <a:extLst>
              <a:ext uri="{FF2B5EF4-FFF2-40B4-BE49-F238E27FC236}">
                <a16:creationId xmlns:a16="http://schemas.microsoft.com/office/drawing/2014/main" id="{C43ACC2E-BEEF-2D16-C9F4-7960C7823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06500" name="3 Slayt Numarası Yer Tutucusu">
            <a:extLst>
              <a:ext uri="{FF2B5EF4-FFF2-40B4-BE49-F238E27FC236}">
                <a16:creationId xmlns:a16="http://schemas.microsoft.com/office/drawing/2014/main" id="{63DDA3B1-ECD5-1DFC-7525-4822A82481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F956100-9607-7749-9F3E-B9BE3ADD218E}" type="slidenum">
              <a:rPr lang="tr-TR" altLang="tr-TR" smtClean="0"/>
              <a:pPr>
                <a:spcBef>
                  <a:spcPct val="0"/>
                </a:spcBef>
              </a:pPr>
              <a:t>52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1 Slayt Görüntüsü Yer Tutucusu">
            <a:extLst>
              <a:ext uri="{FF2B5EF4-FFF2-40B4-BE49-F238E27FC236}">
                <a16:creationId xmlns:a16="http://schemas.microsoft.com/office/drawing/2014/main" id="{D2F05E88-2E47-35AB-A95C-D307778076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2 Not Yer Tutucusu">
            <a:extLst>
              <a:ext uri="{FF2B5EF4-FFF2-40B4-BE49-F238E27FC236}">
                <a16:creationId xmlns:a16="http://schemas.microsoft.com/office/drawing/2014/main" id="{67EBBD33-D9BB-77D8-D29D-B44950B66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08548" name="3 Slayt Numarası Yer Tutucusu">
            <a:extLst>
              <a:ext uri="{FF2B5EF4-FFF2-40B4-BE49-F238E27FC236}">
                <a16:creationId xmlns:a16="http://schemas.microsoft.com/office/drawing/2014/main" id="{08DFDC89-08EB-C592-FC0C-64E770A2CA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7ABDCB-59DA-6742-A177-E920D667DF1B}" type="slidenum">
              <a:rPr lang="tr-TR" altLang="tr-TR" smtClean="0"/>
              <a:pPr>
                <a:spcBef>
                  <a:spcPct val="0"/>
                </a:spcBef>
              </a:pPr>
              <a:t>53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Slayt Görüntüsü Yer Tutucusu">
            <a:extLst>
              <a:ext uri="{FF2B5EF4-FFF2-40B4-BE49-F238E27FC236}">
                <a16:creationId xmlns:a16="http://schemas.microsoft.com/office/drawing/2014/main" id="{B3E2FF20-4844-B372-FD87-349D99CE4B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2 Not Yer Tutucusu">
            <a:extLst>
              <a:ext uri="{FF2B5EF4-FFF2-40B4-BE49-F238E27FC236}">
                <a16:creationId xmlns:a16="http://schemas.microsoft.com/office/drawing/2014/main" id="{EBAF3FC1-0AE5-BFE7-FC68-D5E372A9C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4340" name="3 Slayt Numarası Yer Tutucusu">
            <a:extLst>
              <a:ext uri="{FF2B5EF4-FFF2-40B4-BE49-F238E27FC236}">
                <a16:creationId xmlns:a16="http://schemas.microsoft.com/office/drawing/2014/main" id="{46606663-AB78-2C6D-5C41-92C19DE04A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DA6A5AD-B663-4642-B076-CEACCBA7AB40}" type="slidenum">
              <a:rPr lang="tr-TR" altLang="tr-TR" smtClean="0"/>
              <a:pPr>
                <a:spcBef>
                  <a:spcPct val="0"/>
                </a:spcBef>
              </a:pPr>
              <a:t>5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1 Slayt Görüntüsü Yer Tutucusu">
            <a:extLst>
              <a:ext uri="{FF2B5EF4-FFF2-40B4-BE49-F238E27FC236}">
                <a16:creationId xmlns:a16="http://schemas.microsoft.com/office/drawing/2014/main" id="{6EC5AD08-4ADF-03A0-174A-3A446A31AF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2 Not Yer Tutucusu">
            <a:extLst>
              <a:ext uri="{FF2B5EF4-FFF2-40B4-BE49-F238E27FC236}">
                <a16:creationId xmlns:a16="http://schemas.microsoft.com/office/drawing/2014/main" id="{5B0D3D37-829A-E4F3-6C7A-11F598B72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10596" name="3 Slayt Numarası Yer Tutucusu">
            <a:extLst>
              <a:ext uri="{FF2B5EF4-FFF2-40B4-BE49-F238E27FC236}">
                <a16:creationId xmlns:a16="http://schemas.microsoft.com/office/drawing/2014/main" id="{2CDD7F96-DDE1-206E-A895-B987BAA13E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529BE33-5EB7-774F-B3D5-DAFDA37A278B}" type="slidenum">
              <a:rPr lang="tr-TR" altLang="tr-TR" smtClean="0"/>
              <a:pPr>
                <a:spcBef>
                  <a:spcPct val="0"/>
                </a:spcBef>
              </a:pPr>
              <a:t>54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1 Slayt Görüntüsü Yer Tutucusu">
            <a:extLst>
              <a:ext uri="{FF2B5EF4-FFF2-40B4-BE49-F238E27FC236}">
                <a16:creationId xmlns:a16="http://schemas.microsoft.com/office/drawing/2014/main" id="{05500341-7ACB-9BAF-4944-CDE7DCD2E4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2 Not Yer Tutucusu">
            <a:extLst>
              <a:ext uri="{FF2B5EF4-FFF2-40B4-BE49-F238E27FC236}">
                <a16:creationId xmlns:a16="http://schemas.microsoft.com/office/drawing/2014/main" id="{C35B338E-08CC-C4E4-5D4A-FBCA2A054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12644" name="3 Slayt Numarası Yer Tutucusu">
            <a:extLst>
              <a:ext uri="{FF2B5EF4-FFF2-40B4-BE49-F238E27FC236}">
                <a16:creationId xmlns:a16="http://schemas.microsoft.com/office/drawing/2014/main" id="{1E9B3383-4F23-6C48-11B6-32492842CA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A659750-50B4-8D4D-BB8D-B5415FAF76CE}" type="slidenum">
              <a:rPr lang="tr-TR" altLang="tr-TR" smtClean="0"/>
              <a:pPr>
                <a:spcBef>
                  <a:spcPct val="0"/>
                </a:spcBef>
              </a:pPr>
              <a:t>55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1 Slayt Görüntüsü Yer Tutucusu">
            <a:extLst>
              <a:ext uri="{FF2B5EF4-FFF2-40B4-BE49-F238E27FC236}">
                <a16:creationId xmlns:a16="http://schemas.microsoft.com/office/drawing/2014/main" id="{B0386EF5-2896-201F-069B-BA8DF1AE36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2 Not Yer Tutucusu">
            <a:extLst>
              <a:ext uri="{FF2B5EF4-FFF2-40B4-BE49-F238E27FC236}">
                <a16:creationId xmlns:a16="http://schemas.microsoft.com/office/drawing/2014/main" id="{79EE98BD-8993-65C8-F828-B4D54E043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14692" name="3 Slayt Numarası Yer Tutucusu">
            <a:extLst>
              <a:ext uri="{FF2B5EF4-FFF2-40B4-BE49-F238E27FC236}">
                <a16:creationId xmlns:a16="http://schemas.microsoft.com/office/drawing/2014/main" id="{F5F4A966-6AD0-1456-D735-E634A4A7FA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74844CB-2BEF-B845-9A6C-C5DD946A30B0}" type="slidenum">
              <a:rPr lang="tr-TR" altLang="tr-TR" smtClean="0"/>
              <a:pPr>
                <a:spcBef>
                  <a:spcPct val="0"/>
                </a:spcBef>
              </a:pPr>
              <a:t>56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1 Slayt Görüntüsü Yer Tutucusu">
            <a:extLst>
              <a:ext uri="{FF2B5EF4-FFF2-40B4-BE49-F238E27FC236}">
                <a16:creationId xmlns:a16="http://schemas.microsoft.com/office/drawing/2014/main" id="{7C7AE0A4-C2C6-220B-D834-950A8E3A01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2 Not Yer Tutucusu">
            <a:extLst>
              <a:ext uri="{FF2B5EF4-FFF2-40B4-BE49-F238E27FC236}">
                <a16:creationId xmlns:a16="http://schemas.microsoft.com/office/drawing/2014/main" id="{C4B1E841-1102-43CF-EEB0-11D02A2F9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16740" name="3 Slayt Numarası Yer Tutucusu">
            <a:extLst>
              <a:ext uri="{FF2B5EF4-FFF2-40B4-BE49-F238E27FC236}">
                <a16:creationId xmlns:a16="http://schemas.microsoft.com/office/drawing/2014/main" id="{1EBDCF53-B705-03E9-42D6-08347CFDAA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7924FEB-E85D-D045-9D22-ED899A50D69D}" type="slidenum">
              <a:rPr lang="tr-TR" altLang="tr-TR" smtClean="0"/>
              <a:pPr>
                <a:spcBef>
                  <a:spcPct val="0"/>
                </a:spcBef>
              </a:pPr>
              <a:t>57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1 Slayt Görüntüsü Yer Tutucusu">
            <a:extLst>
              <a:ext uri="{FF2B5EF4-FFF2-40B4-BE49-F238E27FC236}">
                <a16:creationId xmlns:a16="http://schemas.microsoft.com/office/drawing/2014/main" id="{E441E458-04AE-870B-2E69-6C7A6CFB8E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2 Not Yer Tutucusu">
            <a:extLst>
              <a:ext uri="{FF2B5EF4-FFF2-40B4-BE49-F238E27FC236}">
                <a16:creationId xmlns:a16="http://schemas.microsoft.com/office/drawing/2014/main" id="{42750653-4555-7E5F-A99F-33700DA36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18788" name="3 Slayt Numarası Yer Tutucusu">
            <a:extLst>
              <a:ext uri="{FF2B5EF4-FFF2-40B4-BE49-F238E27FC236}">
                <a16:creationId xmlns:a16="http://schemas.microsoft.com/office/drawing/2014/main" id="{AB245897-66F5-F77B-024D-2AA60E3588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FB53C25-E8C0-6B4E-B8B5-F35268F3A6CC}" type="slidenum">
              <a:rPr lang="tr-TR" altLang="tr-TR" smtClean="0"/>
              <a:pPr>
                <a:spcBef>
                  <a:spcPct val="0"/>
                </a:spcBef>
              </a:pPr>
              <a:t>58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1 Slayt Görüntüsü Yer Tutucusu">
            <a:extLst>
              <a:ext uri="{FF2B5EF4-FFF2-40B4-BE49-F238E27FC236}">
                <a16:creationId xmlns:a16="http://schemas.microsoft.com/office/drawing/2014/main" id="{5E34F241-B33E-504D-1BFE-5639C4708A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2 Not Yer Tutucusu">
            <a:extLst>
              <a:ext uri="{FF2B5EF4-FFF2-40B4-BE49-F238E27FC236}">
                <a16:creationId xmlns:a16="http://schemas.microsoft.com/office/drawing/2014/main" id="{79182836-290C-E896-A2D2-A9707DA212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20836" name="3 Slayt Numarası Yer Tutucusu">
            <a:extLst>
              <a:ext uri="{FF2B5EF4-FFF2-40B4-BE49-F238E27FC236}">
                <a16:creationId xmlns:a16="http://schemas.microsoft.com/office/drawing/2014/main" id="{FCF66239-8FA8-849B-5BB5-7966543483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D2B37E3-928D-614A-A564-EDCADC726C7D}" type="slidenum">
              <a:rPr lang="tr-TR" altLang="tr-TR" smtClean="0"/>
              <a:pPr>
                <a:spcBef>
                  <a:spcPct val="0"/>
                </a:spcBef>
              </a:pPr>
              <a:t>59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1 Slayt Görüntüsü Yer Tutucusu">
            <a:extLst>
              <a:ext uri="{FF2B5EF4-FFF2-40B4-BE49-F238E27FC236}">
                <a16:creationId xmlns:a16="http://schemas.microsoft.com/office/drawing/2014/main" id="{3EE52CE7-1759-0A5D-3949-A97EB6E053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2 Not Yer Tutucusu">
            <a:extLst>
              <a:ext uri="{FF2B5EF4-FFF2-40B4-BE49-F238E27FC236}">
                <a16:creationId xmlns:a16="http://schemas.microsoft.com/office/drawing/2014/main" id="{76F32C0C-920E-C661-E91B-82D8ACB7C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22884" name="3 Slayt Numarası Yer Tutucusu">
            <a:extLst>
              <a:ext uri="{FF2B5EF4-FFF2-40B4-BE49-F238E27FC236}">
                <a16:creationId xmlns:a16="http://schemas.microsoft.com/office/drawing/2014/main" id="{6B194791-391D-1693-7AF7-008F1335DD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B2BBA0E-5251-944E-8D29-FC4F8D9928E4}" type="slidenum">
              <a:rPr lang="tr-TR" altLang="tr-TR" smtClean="0"/>
              <a:pPr>
                <a:spcBef>
                  <a:spcPct val="0"/>
                </a:spcBef>
              </a:pPr>
              <a:t>60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1 Slayt Görüntüsü Yer Tutucusu">
            <a:extLst>
              <a:ext uri="{FF2B5EF4-FFF2-40B4-BE49-F238E27FC236}">
                <a16:creationId xmlns:a16="http://schemas.microsoft.com/office/drawing/2014/main" id="{68BF448F-2FAB-DE7B-1BBB-0531149BA1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2 Not Yer Tutucusu">
            <a:extLst>
              <a:ext uri="{FF2B5EF4-FFF2-40B4-BE49-F238E27FC236}">
                <a16:creationId xmlns:a16="http://schemas.microsoft.com/office/drawing/2014/main" id="{D8DBE82C-8CA6-62FA-5AFC-5D6920E34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24932" name="3 Slayt Numarası Yer Tutucusu">
            <a:extLst>
              <a:ext uri="{FF2B5EF4-FFF2-40B4-BE49-F238E27FC236}">
                <a16:creationId xmlns:a16="http://schemas.microsoft.com/office/drawing/2014/main" id="{68C7C7CE-911D-E281-888E-6736853C61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634DF02-F85A-A149-B2A6-5A9925CE6FE9}" type="slidenum">
              <a:rPr lang="tr-TR" altLang="tr-TR" smtClean="0"/>
              <a:pPr>
                <a:spcBef>
                  <a:spcPct val="0"/>
                </a:spcBef>
              </a:pPr>
              <a:t>61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1 Slayt Görüntüsü Yer Tutucusu">
            <a:extLst>
              <a:ext uri="{FF2B5EF4-FFF2-40B4-BE49-F238E27FC236}">
                <a16:creationId xmlns:a16="http://schemas.microsoft.com/office/drawing/2014/main" id="{EA1E628A-04A7-DBF7-C357-1CCC435362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2 Not Yer Tutucusu">
            <a:extLst>
              <a:ext uri="{FF2B5EF4-FFF2-40B4-BE49-F238E27FC236}">
                <a16:creationId xmlns:a16="http://schemas.microsoft.com/office/drawing/2014/main" id="{58032B38-4C16-EFE4-6B84-317B57C58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26980" name="3 Slayt Numarası Yer Tutucusu">
            <a:extLst>
              <a:ext uri="{FF2B5EF4-FFF2-40B4-BE49-F238E27FC236}">
                <a16:creationId xmlns:a16="http://schemas.microsoft.com/office/drawing/2014/main" id="{3F5444F2-7800-2298-3B72-0C164B59D5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483F6AC-F3BA-9D4D-98B5-4ED0E2657D46}" type="slidenum">
              <a:rPr lang="tr-TR" altLang="tr-TR" smtClean="0"/>
              <a:pPr>
                <a:spcBef>
                  <a:spcPct val="0"/>
                </a:spcBef>
              </a:pPr>
              <a:t>62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1 Slayt Görüntüsü Yer Tutucusu">
            <a:extLst>
              <a:ext uri="{FF2B5EF4-FFF2-40B4-BE49-F238E27FC236}">
                <a16:creationId xmlns:a16="http://schemas.microsoft.com/office/drawing/2014/main" id="{2A1ABE2B-CC80-E590-D4F3-F4B88F214D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2 Not Yer Tutucusu">
            <a:extLst>
              <a:ext uri="{FF2B5EF4-FFF2-40B4-BE49-F238E27FC236}">
                <a16:creationId xmlns:a16="http://schemas.microsoft.com/office/drawing/2014/main" id="{FA599FA0-4AD6-5C20-034D-9A6207155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29028" name="3 Slayt Numarası Yer Tutucusu">
            <a:extLst>
              <a:ext uri="{FF2B5EF4-FFF2-40B4-BE49-F238E27FC236}">
                <a16:creationId xmlns:a16="http://schemas.microsoft.com/office/drawing/2014/main" id="{FCA46207-D056-E6C3-37BE-0EF889BA9E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B05A0F5-648D-DF47-9936-561EFFCEA338}" type="slidenum">
              <a:rPr lang="tr-TR" altLang="tr-TR" smtClean="0"/>
              <a:pPr>
                <a:spcBef>
                  <a:spcPct val="0"/>
                </a:spcBef>
              </a:pPr>
              <a:t>63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Slayt Görüntüsü Yer Tutucusu">
            <a:extLst>
              <a:ext uri="{FF2B5EF4-FFF2-40B4-BE49-F238E27FC236}">
                <a16:creationId xmlns:a16="http://schemas.microsoft.com/office/drawing/2014/main" id="{AF9A4616-6577-A73A-E34B-D99191A24E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2 Not Yer Tutucusu">
            <a:extLst>
              <a:ext uri="{FF2B5EF4-FFF2-40B4-BE49-F238E27FC236}">
                <a16:creationId xmlns:a16="http://schemas.microsoft.com/office/drawing/2014/main" id="{3AC40BCC-3D72-FC77-0C53-411421CD1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7412" name="3 Slayt Numarası Yer Tutucusu">
            <a:extLst>
              <a:ext uri="{FF2B5EF4-FFF2-40B4-BE49-F238E27FC236}">
                <a16:creationId xmlns:a16="http://schemas.microsoft.com/office/drawing/2014/main" id="{B6B0655C-BFFA-C486-8184-6C5B8D9BB7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E47F0DF-E6B3-4241-903E-C71E829B1105}" type="slidenum">
              <a:rPr lang="tr-TR" altLang="tr-TR" smtClean="0"/>
              <a:pPr>
                <a:spcBef>
                  <a:spcPct val="0"/>
                </a:spcBef>
              </a:pPr>
              <a:t>7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1 Slayt Görüntüsü Yer Tutucusu">
            <a:extLst>
              <a:ext uri="{FF2B5EF4-FFF2-40B4-BE49-F238E27FC236}">
                <a16:creationId xmlns:a16="http://schemas.microsoft.com/office/drawing/2014/main" id="{3BABB8E8-7899-2673-5EA6-3E79AB05FF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2 Not Yer Tutucusu">
            <a:extLst>
              <a:ext uri="{FF2B5EF4-FFF2-40B4-BE49-F238E27FC236}">
                <a16:creationId xmlns:a16="http://schemas.microsoft.com/office/drawing/2014/main" id="{6EA0DE3B-3559-23E7-385B-E4D07FD6B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31076" name="3 Slayt Numarası Yer Tutucusu">
            <a:extLst>
              <a:ext uri="{FF2B5EF4-FFF2-40B4-BE49-F238E27FC236}">
                <a16:creationId xmlns:a16="http://schemas.microsoft.com/office/drawing/2014/main" id="{528E0E70-CB30-5285-F1F9-DE51D9B467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171414E-AD40-5E44-B890-2FDBCCA570F7}" type="slidenum">
              <a:rPr lang="tr-TR" altLang="tr-TR" smtClean="0"/>
              <a:pPr>
                <a:spcBef>
                  <a:spcPct val="0"/>
                </a:spcBef>
              </a:pPr>
              <a:t>64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1 Slayt Görüntüsü Yer Tutucusu">
            <a:extLst>
              <a:ext uri="{FF2B5EF4-FFF2-40B4-BE49-F238E27FC236}">
                <a16:creationId xmlns:a16="http://schemas.microsoft.com/office/drawing/2014/main" id="{1D4498E1-1121-66D3-1899-7227900522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2 Not Yer Tutucusu">
            <a:extLst>
              <a:ext uri="{FF2B5EF4-FFF2-40B4-BE49-F238E27FC236}">
                <a16:creationId xmlns:a16="http://schemas.microsoft.com/office/drawing/2014/main" id="{969F2991-E521-4A03-C6D6-8F203D7D6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33124" name="3 Slayt Numarası Yer Tutucusu">
            <a:extLst>
              <a:ext uri="{FF2B5EF4-FFF2-40B4-BE49-F238E27FC236}">
                <a16:creationId xmlns:a16="http://schemas.microsoft.com/office/drawing/2014/main" id="{88EFB662-E00C-6B2D-DDB4-7E1BBB3B03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7D77A85-DA07-9445-A540-76BD80CD6960}" type="slidenum">
              <a:rPr lang="tr-TR" altLang="tr-TR" smtClean="0"/>
              <a:pPr>
                <a:spcBef>
                  <a:spcPct val="0"/>
                </a:spcBef>
              </a:pPr>
              <a:t>65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1 Slayt Görüntüsü Yer Tutucusu">
            <a:extLst>
              <a:ext uri="{FF2B5EF4-FFF2-40B4-BE49-F238E27FC236}">
                <a16:creationId xmlns:a16="http://schemas.microsoft.com/office/drawing/2014/main" id="{8D8418B0-2202-AC3B-B948-7969DD6892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2 Not Yer Tutucusu">
            <a:extLst>
              <a:ext uri="{FF2B5EF4-FFF2-40B4-BE49-F238E27FC236}">
                <a16:creationId xmlns:a16="http://schemas.microsoft.com/office/drawing/2014/main" id="{33F31BC3-9550-1B8B-EBCB-C49838F8B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36196" name="3 Slayt Numarası Yer Tutucusu">
            <a:extLst>
              <a:ext uri="{FF2B5EF4-FFF2-40B4-BE49-F238E27FC236}">
                <a16:creationId xmlns:a16="http://schemas.microsoft.com/office/drawing/2014/main" id="{F4C26450-9858-E663-88B4-A438E2A6DD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F1E0289-02AE-774E-B4CA-E95AF2EEEB47}" type="slidenum">
              <a:rPr lang="tr-TR" altLang="tr-TR" smtClean="0"/>
              <a:pPr>
                <a:spcBef>
                  <a:spcPct val="0"/>
                </a:spcBef>
              </a:pPr>
              <a:t>67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1 Slayt Görüntüsü Yer Tutucusu">
            <a:extLst>
              <a:ext uri="{FF2B5EF4-FFF2-40B4-BE49-F238E27FC236}">
                <a16:creationId xmlns:a16="http://schemas.microsoft.com/office/drawing/2014/main" id="{68E7E53B-C8A6-B3B8-5BFA-EB51E6696C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2 Not Yer Tutucusu">
            <a:extLst>
              <a:ext uri="{FF2B5EF4-FFF2-40B4-BE49-F238E27FC236}">
                <a16:creationId xmlns:a16="http://schemas.microsoft.com/office/drawing/2014/main" id="{9B09084C-12AE-B068-34CE-2B7A27341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38244" name="3 Slayt Numarası Yer Tutucusu">
            <a:extLst>
              <a:ext uri="{FF2B5EF4-FFF2-40B4-BE49-F238E27FC236}">
                <a16:creationId xmlns:a16="http://schemas.microsoft.com/office/drawing/2014/main" id="{CBC4931D-7F34-621F-7B02-31289FB135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0E0510A-DAA2-4C4A-BEE3-20B499040940}" type="slidenum">
              <a:rPr lang="tr-TR" altLang="tr-TR" smtClean="0"/>
              <a:pPr>
                <a:spcBef>
                  <a:spcPct val="0"/>
                </a:spcBef>
              </a:pPr>
              <a:t>68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1 Slayt Görüntüsü Yer Tutucusu">
            <a:extLst>
              <a:ext uri="{FF2B5EF4-FFF2-40B4-BE49-F238E27FC236}">
                <a16:creationId xmlns:a16="http://schemas.microsoft.com/office/drawing/2014/main" id="{86ED9E5A-2A93-5D2B-737B-E34A618E97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2 Not Yer Tutucusu">
            <a:extLst>
              <a:ext uri="{FF2B5EF4-FFF2-40B4-BE49-F238E27FC236}">
                <a16:creationId xmlns:a16="http://schemas.microsoft.com/office/drawing/2014/main" id="{78FB5A09-5260-758A-7A5B-17B3485135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40292" name="3 Slayt Numarası Yer Tutucusu">
            <a:extLst>
              <a:ext uri="{FF2B5EF4-FFF2-40B4-BE49-F238E27FC236}">
                <a16:creationId xmlns:a16="http://schemas.microsoft.com/office/drawing/2014/main" id="{18FB3FCD-4510-6F5C-993D-F1BA58FDDA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8F788D1-F01D-DF47-AC1D-274695075B82}" type="slidenum">
              <a:rPr lang="tr-TR" altLang="tr-TR" smtClean="0"/>
              <a:pPr>
                <a:spcBef>
                  <a:spcPct val="0"/>
                </a:spcBef>
              </a:pPr>
              <a:t>69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Slayt Görüntüsü Yer Tutucusu">
            <a:extLst>
              <a:ext uri="{FF2B5EF4-FFF2-40B4-BE49-F238E27FC236}">
                <a16:creationId xmlns:a16="http://schemas.microsoft.com/office/drawing/2014/main" id="{2D4459D3-C6DD-F643-D395-1A0398C6E6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2 Not Yer Tutucusu">
            <a:extLst>
              <a:ext uri="{FF2B5EF4-FFF2-40B4-BE49-F238E27FC236}">
                <a16:creationId xmlns:a16="http://schemas.microsoft.com/office/drawing/2014/main" id="{90C02D16-9FDA-A316-46A2-7F00306E2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19460" name="3 Slayt Numarası Yer Tutucusu">
            <a:extLst>
              <a:ext uri="{FF2B5EF4-FFF2-40B4-BE49-F238E27FC236}">
                <a16:creationId xmlns:a16="http://schemas.microsoft.com/office/drawing/2014/main" id="{5C4E629B-DD07-3203-8641-D821D49D93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F7F0310-59DD-2643-B215-EA1728E6A893}" type="slidenum">
              <a:rPr lang="tr-TR" altLang="tr-TR" smtClean="0"/>
              <a:pPr>
                <a:spcBef>
                  <a:spcPct val="0"/>
                </a:spcBef>
              </a:pPr>
              <a:t>8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Slayt Görüntüsü Yer Tutucusu">
            <a:extLst>
              <a:ext uri="{FF2B5EF4-FFF2-40B4-BE49-F238E27FC236}">
                <a16:creationId xmlns:a16="http://schemas.microsoft.com/office/drawing/2014/main" id="{2122BEC6-27B3-AA6A-33CF-2C3CC9FE15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2 Not Yer Tutucusu">
            <a:extLst>
              <a:ext uri="{FF2B5EF4-FFF2-40B4-BE49-F238E27FC236}">
                <a16:creationId xmlns:a16="http://schemas.microsoft.com/office/drawing/2014/main" id="{062F399C-6BE6-F78F-23FD-826AB2876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21508" name="3 Slayt Numarası Yer Tutucusu">
            <a:extLst>
              <a:ext uri="{FF2B5EF4-FFF2-40B4-BE49-F238E27FC236}">
                <a16:creationId xmlns:a16="http://schemas.microsoft.com/office/drawing/2014/main" id="{F9E36DEB-037C-E3D8-39F6-BFC8ABC0FD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20BCC5C-28BA-D745-8E66-2B511CEED515}" type="slidenum">
              <a:rPr lang="tr-TR" altLang="tr-TR" smtClean="0"/>
              <a:pPr>
                <a:spcBef>
                  <a:spcPct val="0"/>
                </a:spcBef>
              </a:pPr>
              <a:t>9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Slayt Görüntüsü Yer Tutucusu">
            <a:extLst>
              <a:ext uri="{FF2B5EF4-FFF2-40B4-BE49-F238E27FC236}">
                <a16:creationId xmlns:a16="http://schemas.microsoft.com/office/drawing/2014/main" id="{22EBD1A6-A51D-F5F7-27DE-C02D45319D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2 Not Yer Tutucusu">
            <a:extLst>
              <a:ext uri="{FF2B5EF4-FFF2-40B4-BE49-F238E27FC236}">
                <a16:creationId xmlns:a16="http://schemas.microsoft.com/office/drawing/2014/main" id="{D3C9E014-5182-C5B7-DA1B-749F8314D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/>
          </a:p>
        </p:txBody>
      </p:sp>
      <p:sp>
        <p:nvSpPr>
          <p:cNvPr id="23556" name="3 Slayt Numarası Yer Tutucusu">
            <a:extLst>
              <a:ext uri="{FF2B5EF4-FFF2-40B4-BE49-F238E27FC236}">
                <a16:creationId xmlns:a16="http://schemas.microsoft.com/office/drawing/2014/main" id="{D3C28596-79AB-C5C2-5EDC-6285E6DE69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619A943-C0BB-8341-96BD-6D5509BD2438}" type="slidenum">
              <a:rPr lang="tr-TR" altLang="tr-TR" smtClean="0"/>
              <a:pPr>
                <a:spcBef>
                  <a:spcPct val="0"/>
                </a:spcBef>
              </a:pPr>
              <a:t>10</a:t>
            </a:fld>
            <a:endParaRPr lang="tr-TR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473B801-0949-53D7-C012-ECD17DA3AE9B}"/>
              </a:ext>
            </a:extLst>
          </p:cNvPr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73892DDF-69B5-7292-CE14-980340EE11E7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4" name="Oval 4">
              <a:extLst>
                <a:ext uri="{FF2B5EF4-FFF2-40B4-BE49-F238E27FC236}">
                  <a16:creationId xmlns:a16="http://schemas.microsoft.com/office/drawing/2014/main" id="{2040478B-284D-E272-55F6-7FEB1B3625EF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43C9145D-6189-7229-3DE9-2E8A27D67439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7F45E5C-3079-865A-4F0D-00957333B828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7" name="Rectangle 7">
              <a:extLst>
                <a:ext uri="{FF2B5EF4-FFF2-40B4-BE49-F238E27FC236}">
                  <a16:creationId xmlns:a16="http://schemas.microsoft.com/office/drawing/2014/main" id="{B37AA500-8075-2A23-B8B6-60587C3655DC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9D1C020A-5FB7-55A6-1BE0-94606579D1F6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9" name="Rectangle 9">
              <a:extLst>
                <a:ext uri="{FF2B5EF4-FFF2-40B4-BE49-F238E27FC236}">
                  <a16:creationId xmlns:a16="http://schemas.microsoft.com/office/drawing/2014/main" id="{6C975514-29D9-A247-4D51-652BD642482F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ACB320D1-F087-183D-0817-BFB2542BC48A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1" name="Rectangle 11">
              <a:extLst>
                <a:ext uri="{FF2B5EF4-FFF2-40B4-BE49-F238E27FC236}">
                  <a16:creationId xmlns:a16="http://schemas.microsoft.com/office/drawing/2014/main" id="{7B597209-E80E-7381-19A6-504CEBE2FBEC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43D2D673-9160-F962-6ABD-F24E111C874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7B3E4204-55B4-78E8-0BAE-B7D4F180C92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383E71A7-7025-C39B-78AE-93B6BBA89E6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3B659C3E-7297-5D2B-56DF-BFB007ABB92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13D1E4A1-61C7-BD38-5186-1B6CF1559E7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70F77A90-11EC-B0AE-C9EA-A576F953904A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453D0611-313E-E688-4E42-F208D34926A1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07A7B962-7653-8587-A4F4-A013AE2E363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7B98D6B3-843C-E3C0-5EC4-8F1057602671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4D47D2BB-F456-A81B-B126-6E4B3A209026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29F7FDA2-F8A2-1A27-A815-FF2355529FD0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3" name="Freeform 23">
              <a:extLst>
                <a:ext uri="{FF2B5EF4-FFF2-40B4-BE49-F238E27FC236}">
                  <a16:creationId xmlns:a16="http://schemas.microsoft.com/office/drawing/2014/main" id="{462799B3-23DB-4801-F63E-54FC1A7B5AE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C120E439-E426-D88A-2CBC-31ABEE9F1C6B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5" name="Freeform 25">
              <a:extLst>
                <a:ext uri="{FF2B5EF4-FFF2-40B4-BE49-F238E27FC236}">
                  <a16:creationId xmlns:a16="http://schemas.microsoft.com/office/drawing/2014/main" id="{0398B6EB-6140-294D-B78E-546842B13833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B3A7A503-5445-3940-0B56-634240D97A6F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7" name="Oval 27">
              <a:extLst>
                <a:ext uri="{FF2B5EF4-FFF2-40B4-BE49-F238E27FC236}">
                  <a16:creationId xmlns:a16="http://schemas.microsoft.com/office/drawing/2014/main" id="{3E4D515A-E398-C979-1F13-0303B07A1E83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8" name="Oval 28">
              <a:extLst>
                <a:ext uri="{FF2B5EF4-FFF2-40B4-BE49-F238E27FC236}">
                  <a16:creationId xmlns:a16="http://schemas.microsoft.com/office/drawing/2014/main" id="{144B31DF-69B8-87BF-CC81-3AEBAA581BE7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29" name="Oval 29">
              <a:extLst>
                <a:ext uri="{FF2B5EF4-FFF2-40B4-BE49-F238E27FC236}">
                  <a16:creationId xmlns:a16="http://schemas.microsoft.com/office/drawing/2014/main" id="{94B5A201-5954-7CEC-35B3-EDCA5A15C46D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0760DFF4-26FE-2789-89E9-65E9D5F15D6E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4F0FE39B-69F6-2FD7-C3AD-3394B1D3E32C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2" name="Rectangle 32">
              <a:extLst>
                <a:ext uri="{FF2B5EF4-FFF2-40B4-BE49-F238E27FC236}">
                  <a16:creationId xmlns:a16="http://schemas.microsoft.com/office/drawing/2014/main" id="{C5D626A3-CC96-C7F7-F140-EE000819ABB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3" name="Rectangle 33">
              <a:extLst>
                <a:ext uri="{FF2B5EF4-FFF2-40B4-BE49-F238E27FC236}">
                  <a16:creationId xmlns:a16="http://schemas.microsoft.com/office/drawing/2014/main" id="{121813E0-637B-EF15-76F4-B4E76A5A0D7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4" name="AutoShape 34">
              <a:extLst>
                <a:ext uri="{FF2B5EF4-FFF2-40B4-BE49-F238E27FC236}">
                  <a16:creationId xmlns:a16="http://schemas.microsoft.com/office/drawing/2014/main" id="{158D85CE-5B1B-EB4D-DFBA-995CCACF08A3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9D4CA28D-F3FE-96DF-C13C-19628FCBA21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32DC0923-D5BD-44CB-BAD2-B7B3258C44A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</p:grpSp>
      <p:sp>
        <p:nvSpPr>
          <p:cNvPr id="11303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1304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7" name="Rectangle 37">
            <a:extLst>
              <a:ext uri="{FF2B5EF4-FFF2-40B4-BE49-F238E27FC236}">
                <a16:creationId xmlns:a16="http://schemas.microsoft.com/office/drawing/2014/main" id="{95AD2A79-11D2-B2B4-4D16-DD45DB3ADD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8" name="Rectangle 38">
            <a:extLst>
              <a:ext uri="{FF2B5EF4-FFF2-40B4-BE49-F238E27FC236}">
                <a16:creationId xmlns:a16="http://schemas.microsoft.com/office/drawing/2014/main" id="{152CEE4F-7B3E-10F9-F258-D79EC1787A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Öğrenmenin Aşamaları</a:t>
            </a:r>
            <a:endParaRPr lang="tr-TR"/>
          </a:p>
        </p:txBody>
      </p:sp>
      <p:sp>
        <p:nvSpPr>
          <p:cNvPr id="39" name="Rectangle 41">
            <a:extLst>
              <a:ext uri="{FF2B5EF4-FFF2-40B4-BE49-F238E27FC236}">
                <a16:creationId xmlns:a16="http://schemas.microsoft.com/office/drawing/2014/main" id="{9A127A72-0711-960C-53E4-5C6B5CA908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38C9E-7FC2-104A-87ED-A60D181DD8E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1068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39">
            <a:extLst>
              <a:ext uri="{FF2B5EF4-FFF2-40B4-BE49-F238E27FC236}">
                <a16:creationId xmlns:a16="http://schemas.microsoft.com/office/drawing/2014/main" id="{11B8E6C7-6CEE-2B2D-5F96-9F1EF3A616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4682F393-CA24-B617-052B-D943D3511F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Öğrenmenin Aşamaları</a:t>
            </a:r>
            <a:endParaRPr lang="tr-TR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BD1362FE-B4CA-4243-35FC-529C8EB234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C6565-0E03-8B45-B6C6-D78F8C6E58E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89109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39">
            <a:extLst>
              <a:ext uri="{FF2B5EF4-FFF2-40B4-BE49-F238E27FC236}">
                <a16:creationId xmlns:a16="http://schemas.microsoft.com/office/drawing/2014/main" id="{B661D956-8AD7-59CD-5E7C-CFB3EAA6CE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03ED83D4-3499-6544-18B9-BFE09A2645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Öğrenmenin Aşamaları</a:t>
            </a:r>
            <a:endParaRPr lang="tr-TR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EAF7D9C9-F89C-D445-935E-67AD26C1D9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A21D7-2DDB-D643-A2AD-6D5F18D4B0D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10663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39">
            <a:extLst>
              <a:ext uri="{FF2B5EF4-FFF2-40B4-BE49-F238E27FC236}">
                <a16:creationId xmlns:a16="http://schemas.microsoft.com/office/drawing/2014/main" id="{98113DA4-CBF1-3686-2845-253EBC3A5B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3CECE37F-4AF8-962E-B865-547619244E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Öğrenmenin Aşamaları</a:t>
            </a:r>
            <a:endParaRPr lang="tr-TR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A8E979ED-FB08-4079-94F0-B281510F1A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B0A00-6E37-2842-A22F-68E59607C5B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66197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39">
            <a:extLst>
              <a:ext uri="{FF2B5EF4-FFF2-40B4-BE49-F238E27FC236}">
                <a16:creationId xmlns:a16="http://schemas.microsoft.com/office/drawing/2014/main" id="{6DD64245-D243-0F1D-C7E4-132864B4E8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CE0066DB-F807-F8AA-C897-DB83E9DEED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Öğrenmenin Aşamaları</a:t>
            </a:r>
            <a:endParaRPr lang="tr-TR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7BED068D-9E7F-2B42-C763-8D889FCA1C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794E-AF8F-8D4C-8BDB-9CE4031650F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03263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id="{0F852214-7F98-20EA-5315-5B6DEB90E8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id="{BEFFDD6E-C9AF-3296-A966-39466870A9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Öğrenmenin Aşamaları</a:t>
            </a:r>
            <a:endParaRPr lang="tr-TR"/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id="{2A6211B2-D797-208D-ABC1-2B366C1B3F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7D00F-D659-3A42-BE6C-78F2FDD47FD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29140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39">
            <a:extLst>
              <a:ext uri="{FF2B5EF4-FFF2-40B4-BE49-F238E27FC236}">
                <a16:creationId xmlns:a16="http://schemas.microsoft.com/office/drawing/2014/main" id="{AECF1C30-B211-C7BA-C3F7-869483777A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40">
            <a:extLst>
              <a:ext uri="{FF2B5EF4-FFF2-40B4-BE49-F238E27FC236}">
                <a16:creationId xmlns:a16="http://schemas.microsoft.com/office/drawing/2014/main" id="{58967B00-253B-07B6-11EE-3E66D13A35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Öğrenmenin Aşamaları</a:t>
            </a:r>
            <a:endParaRPr lang="tr-TR"/>
          </a:p>
        </p:txBody>
      </p:sp>
      <p:sp>
        <p:nvSpPr>
          <p:cNvPr id="9" name="Rectangle 41">
            <a:extLst>
              <a:ext uri="{FF2B5EF4-FFF2-40B4-BE49-F238E27FC236}">
                <a16:creationId xmlns:a16="http://schemas.microsoft.com/office/drawing/2014/main" id="{6C197DB4-F996-F881-D6AE-636ABB0E77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40268-9D8D-6443-B139-AD25C88E50D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89345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39">
            <a:extLst>
              <a:ext uri="{FF2B5EF4-FFF2-40B4-BE49-F238E27FC236}">
                <a16:creationId xmlns:a16="http://schemas.microsoft.com/office/drawing/2014/main" id="{606BB230-39F7-77F3-E132-186D6390B3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9087A4A8-F97E-63C5-D46E-352DFC1B10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Öğrenmenin Aşamaları</a:t>
            </a:r>
            <a:endParaRPr lang="tr-TR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352580B8-F3DA-6B3A-15E5-B99BFC92BE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A1F73-844D-AE4E-8D70-94FF5F8EE7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34861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>
            <a:extLst>
              <a:ext uri="{FF2B5EF4-FFF2-40B4-BE49-F238E27FC236}">
                <a16:creationId xmlns:a16="http://schemas.microsoft.com/office/drawing/2014/main" id="{FA08FE85-844C-5F5C-8574-FC141B5338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40">
            <a:extLst>
              <a:ext uri="{FF2B5EF4-FFF2-40B4-BE49-F238E27FC236}">
                <a16:creationId xmlns:a16="http://schemas.microsoft.com/office/drawing/2014/main" id="{4337BB07-A663-A766-2E38-AAAB9B5962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Öğrenmenin Aşamaları</a:t>
            </a:r>
            <a:endParaRPr lang="tr-TR"/>
          </a:p>
        </p:txBody>
      </p:sp>
      <p:sp>
        <p:nvSpPr>
          <p:cNvPr id="4" name="Rectangle 41">
            <a:extLst>
              <a:ext uri="{FF2B5EF4-FFF2-40B4-BE49-F238E27FC236}">
                <a16:creationId xmlns:a16="http://schemas.microsoft.com/office/drawing/2014/main" id="{7DE81D09-7939-53FF-C535-95E8527231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7215D-D4C1-B141-81DD-FDA246CD8A7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29623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id="{7FEDF961-C9D0-38BA-8EE9-886396CA17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id="{91590E1C-4CC6-312B-4512-3D5916D034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Öğrenmenin Aşamaları</a:t>
            </a:r>
            <a:endParaRPr lang="tr-TR"/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id="{9654AFD3-A959-E095-EE8C-D1D73A8228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947CF-BB13-314E-BABA-F6906295EF9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64318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id="{C165989B-2AEC-A682-F577-9A8F58D1E2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id="{4849F2B2-6262-4C5E-5E64-510CA6C898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Öğrenmenin Aşamaları</a:t>
            </a:r>
            <a:endParaRPr lang="tr-TR"/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id="{B7383581-7A07-8760-D298-6BE2EC890E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5CD76-CBA1-4F40-9C4B-37A2CE3CCD7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47259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28B6BA75-663A-FC45-5C67-5E575853A78F}"/>
              </a:ext>
            </a:extLst>
          </p:cNvPr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0243" name="Rectangle 3">
              <a:extLst>
                <a:ext uri="{FF2B5EF4-FFF2-40B4-BE49-F238E27FC236}">
                  <a16:creationId xmlns:a16="http://schemas.microsoft.com/office/drawing/2014/main" id="{EC579104-991F-0096-D9AA-27622087EB04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44" name="Oval 4">
              <a:extLst>
                <a:ext uri="{FF2B5EF4-FFF2-40B4-BE49-F238E27FC236}">
                  <a16:creationId xmlns:a16="http://schemas.microsoft.com/office/drawing/2014/main" id="{30B45861-2FE8-FFAE-F12E-10F5841584D4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45" name="Rectangle 5">
              <a:extLst>
                <a:ext uri="{FF2B5EF4-FFF2-40B4-BE49-F238E27FC236}">
                  <a16:creationId xmlns:a16="http://schemas.microsoft.com/office/drawing/2014/main" id="{D049DDD8-7173-912A-3668-DB79EBF15085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46" name="Freeform 6">
              <a:extLst>
                <a:ext uri="{FF2B5EF4-FFF2-40B4-BE49-F238E27FC236}">
                  <a16:creationId xmlns:a16="http://schemas.microsoft.com/office/drawing/2014/main" id="{0DB2B7BA-1E12-38DD-FEA9-28EFF58F1BF3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47" name="Rectangle 7">
              <a:extLst>
                <a:ext uri="{FF2B5EF4-FFF2-40B4-BE49-F238E27FC236}">
                  <a16:creationId xmlns:a16="http://schemas.microsoft.com/office/drawing/2014/main" id="{28242337-FA8C-CD28-885B-415560E3D629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48" name="Rectangle 8">
              <a:extLst>
                <a:ext uri="{FF2B5EF4-FFF2-40B4-BE49-F238E27FC236}">
                  <a16:creationId xmlns:a16="http://schemas.microsoft.com/office/drawing/2014/main" id="{42C7D09C-146D-DFB4-5F08-1B9A4C3E97EB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49" name="Rectangle 9">
              <a:extLst>
                <a:ext uri="{FF2B5EF4-FFF2-40B4-BE49-F238E27FC236}">
                  <a16:creationId xmlns:a16="http://schemas.microsoft.com/office/drawing/2014/main" id="{5ED2E48F-2EB1-A3F4-C682-491988F67316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50" name="Rectangle 10">
              <a:extLst>
                <a:ext uri="{FF2B5EF4-FFF2-40B4-BE49-F238E27FC236}">
                  <a16:creationId xmlns:a16="http://schemas.microsoft.com/office/drawing/2014/main" id="{5FAA2B5E-7EC0-E1A6-679D-368F1D8A70D6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51" name="Rectangle 11">
              <a:extLst>
                <a:ext uri="{FF2B5EF4-FFF2-40B4-BE49-F238E27FC236}">
                  <a16:creationId xmlns:a16="http://schemas.microsoft.com/office/drawing/2014/main" id="{6107CD15-713D-C56A-966C-E1E041F08201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52" name="Freeform 12">
              <a:extLst>
                <a:ext uri="{FF2B5EF4-FFF2-40B4-BE49-F238E27FC236}">
                  <a16:creationId xmlns:a16="http://schemas.microsoft.com/office/drawing/2014/main" id="{9E123501-7EBC-7B76-27FF-8A1B2389ACED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53" name="Freeform 13">
              <a:extLst>
                <a:ext uri="{FF2B5EF4-FFF2-40B4-BE49-F238E27FC236}">
                  <a16:creationId xmlns:a16="http://schemas.microsoft.com/office/drawing/2014/main" id="{A596C7C7-9AE1-C5CF-EC4F-BFE1B23DD86A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54" name="Freeform 14">
              <a:extLst>
                <a:ext uri="{FF2B5EF4-FFF2-40B4-BE49-F238E27FC236}">
                  <a16:creationId xmlns:a16="http://schemas.microsoft.com/office/drawing/2014/main" id="{E7A20CED-73CE-F736-1941-9410D67C6A24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55" name="Freeform 15">
              <a:extLst>
                <a:ext uri="{FF2B5EF4-FFF2-40B4-BE49-F238E27FC236}">
                  <a16:creationId xmlns:a16="http://schemas.microsoft.com/office/drawing/2014/main" id="{B0FA3D43-ECA1-BC58-A44E-E7B9D5976CA0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56" name="Freeform 16">
              <a:extLst>
                <a:ext uri="{FF2B5EF4-FFF2-40B4-BE49-F238E27FC236}">
                  <a16:creationId xmlns:a16="http://schemas.microsoft.com/office/drawing/2014/main" id="{3E012415-FA42-037C-1596-50298E1371F8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57" name="Freeform 17">
              <a:extLst>
                <a:ext uri="{FF2B5EF4-FFF2-40B4-BE49-F238E27FC236}">
                  <a16:creationId xmlns:a16="http://schemas.microsoft.com/office/drawing/2014/main" id="{72BEE5F4-61C7-6564-2A59-487D21D66190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58" name="Freeform 18">
              <a:extLst>
                <a:ext uri="{FF2B5EF4-FFF2-40B4-BE49-F238E27FC236}">
                  <a16:creationId xmlns:a16="http://schemas.microsoft.com/office/drawing/2014/main" id="{51EA8A18-F685-C168-9C8F-1ED6211C456B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59" name="Freeform 19">
              <a:extLst>
                <a:ext uri="{FF2B5EF4-FFF2-40B4-BE49-F238E27FC236}">
                  <a16:creationId xmlns:a16="http://schemas.microsoft.com/office/drawing/2014/main" id="{4AC065DB-39D2-9036-AFBB-C896AB58B5BA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60" name="Freeform 20">
              <a:extLst>
                <a:ext uri="{FF2B5EF4-FFF2-40B4-BE49-F238E27FC236}">
                  <a16:creationId xmlns:a16="http://schemas.microsoft.com/office/drawing/2014/main" id="{8D597833-6BF3-0AA9-DB08-C441C94D3F7D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61" name="Freeform 21">
              <a:extLst>
                <a:ext uri="{FF2B5EF4-FFF2-40B4-BE49-F238E27FC236}">
                  <a16:creationId xmlns:a16="http://schemas.microsoft.com/office/drawing/2014/main" id="{00B602F1-785D-F4BE-3A05-50DA4ACEC5B3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62" name="Freeform 22">
              <a:extLst>
                <a:ext uri="{FF2B5EF4-FFF2-40B4-BE49-F238E27FC236}">
                  <a16:creationId xmlns:a16="http://schemas.microsoft.com/office/drawing/2014/main" id="{C19860F4-9660-3B64-FD73-BEC61E26E416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63" name="Freeform 23">
              <a:extLst>
                <a:ext uri="{FF2B5EF4-FFF2-40B4-BE49-F238E27FC236}">
                  <a16:creationId xmlns:a16="http://schemas.microsoft.com/office/drawing/2014/main" id="{BBE09EC0-A968-8F40-C80C-25DC4A6A5F4D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64" name="Freeform 24">
              <a:extLst>
                <a:ext uri="{FF2B5EF4-FFF2-40B4-BE49-F238E27FC236}">
                  <a16:creationId xmlns:a16="http://schemas.microsoft.com/office/drawing/2014/main" id="{DAC61F38-48DF-5B5B-286A-063D60F6231A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65" name="Freeform 25">
              <a:extLst>
                <a:ext uri="{FF2B5EF4-FFF2-40B4-BE49-F238E27FC236}">
                  <a16:creationId xmlns:a16="http://schemas.microsoft.com/office/drawing/2014/main" id="{F317A914-E4DF-9305-A5EB-9341184CCE48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66" name="Freeform 26">
              <a:extLst>
                <a:ext uri="{FF2B5EF4-FFF2-40B4-BE49-F238E27FC236}">
                  <a16:creationId xmlns:a16="http://schemas.microsoft.com/office/drawing/2014/main" id="{65477B82-4409-E68D-4FE7-89D9318D1DE5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67" name="Oval 27">
              <a:extLst>
                <a:ext uri="{FF2B5EF4-FFF2-40B4-BE49-F238E27FC236}">
                  <a16:creationId xmlns:a16="http://schemas.microsoft.com/office/drawing/2014/main" id="{5475F349-8B0D-1484-B5A2-186BE63350B4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68" name="Oval 28">
              <a:extLst>
                <a:ext uri="{FF2B5EF4-FFF2-40B4-BE49-F238E27FC236}">
                  <a16:creationId xmlns:a16="http://schemas.microsoft.com/office/drawing/2014/main" id="{27DE287E-314A-1533-8B66-7433B4348544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69" name="Oval 29">
              <a:extLst>
                <a:ext uri="{FF2B5EF4-FFF2-40B4-BE49-F238E27FC236}">
                  <a16:creationId xmlns:a16="http://schemas.microsoft.com/office/drawing/2014/main" id="{79D67BF4-5A74-D310-AF22-F04C19F51563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70" name="Freeform 30">
              <a:extLst>
                <a:ext uri="{FF2B5EF4-FFF2-40B4-BE49-F238E27FC236}">
                  <a16:creationId xmlns:a16="http://schemas.microsoft.com/office/drawing/2014/main" id="{33566F85-6CBF-9AE8-3714-99277EC072E5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71" name="Freeform 31">
              <a:extLst>
                <a:ext uri="{FF2B5EF4-FFF2-40B4-BE49-F238E27FC236}">
                  <a16:creationId xmlns:a16="http://schemas.microsoft.com/office/drawing/2014/main" id="{FDB7AFAF-0DA4-EF6C-A024-4947892A2095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72" name="Rectangle 32">
              <a:extLst>
                <a:ext uri="{FF2B5EF4-FFF2-40B4-BE49-F238E27FC236}">
                  <a16:creationId xmlns:a16="http://schemas.microsoft.com/office/drawing/2014/main" id="{ED17009C-2534-A85E-B8DE-DFFA84F05CEC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73" name="Rectangle 33">
              <a:extLst>
                <a:ext uri="{FF2B5EF4-FFF2-40B4-BE49-F238E27FC236}">
                  <a16:creationId xmlns:a16="http://schemas.microsoft.com/office/drawing/2014/main" id="{C6BC2916-7A0D-8626-B0C6-10BADE26F0CA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74" name="AutoShape 34">
              <a:extLst>
                <a:ext uri="{FF2B5EF4-FFF2-40B4-BE49-F238E27FC236}">
                  <a16:creationId xmlns:a16="http://schemas.microsoft.com/office/drawing/2014/main" id="{57401A13-AD6D-8D5A-A71B-740C9D7502FA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75" name="Freeform 35">
              <a:extLst>
                <a:ext uri="{FF2B5EF4-FFF2-40B4-BE49-F238E27FC236}">
                  <a16:creationId xmlns:a16="http://schemas.microsoft.com/office/drawing/2014/main" id="{BC59AD72-3523-E4D3-623A-C4E8A3887817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276" name="Freeform 36">
              <a:extLst>
                <a:ext uri="{FF2B5EF4-FFF2-40B4-BE49-F238E27FC236}">
                  <a16:creationId xmlns:a16="http://schemas.microsoft.com/office/drawing/2014/main" id="{056F269D-B3E9-FE4A-119B-C51C5EBDBD2C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/>
            </a:p>
          </p:txBody>
        </p:sp>
      </p:grpSp>
      <p:sp>
        <p:nvSpPr>
          <p:cNvPr id="10277" name="Rectangle 37">
            <a:extLst>
              <a:ext uri="{FF2B5EF4-FFF2-40B4-BE49-F238E27FC236}">
                <a16:creationId xmlns:a16="http://schemas.microsoft.com/office/drawing/2014/main" id="{3FC98D4C-8F57-A81A-38DF-B8CED09E66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</a:p>
        </p:txBody>
      </p:sp>
      <p:sp>
        <p:nvSpPr>
          <p:cNvPr id="10278" name="Rectangle 38">
            <a:extLst>
              <a:ext uri="{FF2B5EF4-FFF2-40B4-BE49-F238E27FC236}">
                <a16:creationId xmlns:a16="http://schemas.microsoft.com/office/drawing/2014/main" id="{F4D979A7-F9F7-FE78-7787-AA39884140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10279" name="Rectangle 39">
            <a:extLst>
              <a:ext uri="{FF2B5EF4-FFF2-40B4-BE49-F238E27FC236}">
                <a16:creationId xmlns:a16="http://schemas.microsoft.com/office/drawing/2014/main" id="{6B87F925-C7D3-DDF0-9AED-FA339A9F1A0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80" name="Rectangle 40">
            <a:extLst>
              <a:ext uri="{FF2B5EF4-FFF2-40B4-BE49-F238E27FC236}">
                <a16:creationId xmlns:a16="http://schemas.microsoft.com/office/drawing/2014/main" id="{7BEE8205-9862-8971-29AD-9BABDF9328D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r>
              <a:rPr lang="da-DK"/>
              <a:t>Öğrenmenin Aşamaları</a:t>
            </a:r>
            <a:endParaRPr lang="tr-TR"/>
          </a:p>
        </p:txBody>
      </p:sp>
      <p:sp>
        <p:nvSpPr>
          <p:cNvPr id="10281" name="Rectangle 41">
            <a:extLst>
              <a:ext uri="{FF2B5EF4-FFF2-40B4-BE49-F238E27FC236}">
                <a16:creationId xmlns:a16="http://schemas.microsoft.com/office/drawing/2014/main" id="{C351172F-5F60-E287-6894-67EAA7284B9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0054AB2-6CCD-5249-B0A3-4E77EF74FB5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58" r:id="rId1"/>
    <p:sldLayoutId id="2147484048" r:id="rId2"/>
    <p:sldLayoutId id="2147484049" r:id="rId3"/>
    <p:sldLayoutId id="2147484050" r:id="rId4"/>
    <p:sldLayoutId id="2147484051" r:id="rId5"/>
    <p:sldLayoutId id="2147484052" r:id="rId6"/>
    <p:sldLayoutId id="2147484053" r:id="rId7"/>
    <p:sldLayoutId id="2147484054" r:id="rId8"/>
    <p:sldLayoutId id="2147484055" r:id="rId9"/>
    <p:sldLayoutId id="2147484056" r:id="rId10"/>
    <p:sldLayoutId id="214748405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7" grpId="0"/>
      <p:bldP spid="10278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8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8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4F14680-7357-CA1E-2305-347AC717B4C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11188" y="1125538"/>
            <a:ext cx="7561262" cy="1943100"/>
          </a:xfrm>
        </p:spPr>
        <p:txBody>
          <a:bodyPr/>
          <a:lstStyle/>
          <a:p>
            <a:pPr eaLnBrk="1" hangingPunct="1">
              <a:defRPr/>
            </a:pPr>
            <a:r>
              <a:rPr lang="tr-TR" sz="6000" b="1" dirty="0"/>
              <a:t>ÖĞRENMENİN AŞAMALARI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D8FE9B6-5C03-36CC-943B-C865CFE7F8D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05263"/>
            <a:ext cx="6440488" cy="1511300"/>
          </a:xfrm>
        </p:spPr>
        <p:txBody>
          <a:bodyPr/>
          <a:lstStyle/>
          <a:p>
            <a:pPr eaLnBrk="1" hangingPunct="1">
              <a:defRPr/>
            </a:pPr>
            <a:r>
              <a:rPr lang="tr-TR" sz="1800" b="1" dirty="0"/>
              <a:t>Prof</a:t>
            </a:r>
            <a:r>
              <a:rPr lang="tr-TR" sz="1800" b="1" dirty="0">
                <a:solidFill>
                  <a:schemeClr val="tx2"/>
                </a:solidFill>
              </a:rPr>
              <a:t>. Dr. Yasemin Ergenekon</a:t>
            </a:r>
          </a:p>
          <a:p>
            <a:pPr eaLnBrk="1" hangingPunct="1">
              <a:defRPr/>
            </a:pPr>
            <a:r>
              <a:rPr lang="tr-TR" sz="1800" b="1" dirty="0">
                <a:solidFill>
                  <a:schemeClr val="tx2"/>
                </a:solidFill>
              </a:rPr>
              <a:t>Anadolu Üniversitesi</a:t>
            </a:r>
          </a:p>
          <a:p>
            <a:pPr>
              <a:defRPr/>
            </a:pPr>
            <a:r>
              <a:rPr lang="tr-TR" sz="1800" b="1" dirty="0">
                <a:solidFill>
                  <a:schemeClr val="tx2"/>
                </a:solidFill>
              </a:rPr>
              <a:t>Eğitim Fakültesi</a:t>
            </a:r>
          </a:p>
          <a:p>
            <a:pPr>
              <a:defRPr/>
            </a:pPr>
            <a:r>
              <a:rPr lang="tr-TR" sz="1800" b="1" dirty="0">
                <a:solidFill>
                  <a:schemeClr val="tx2"/>
                </a:solidFill>
              </a:rPr>
              <a:t>Özel Eğitim Bölümü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4 Altbilgi Yer Tutucusu">
            <a:extLst>
              <a:ext uri="{FF2B5EF4-FFF2-40B4-BE49-F238E27FC236}">
                <a16:creationId xmlns:a16="http://schemas.microsoft.com/office/drawing/2014/main" id="{61AC12B3-C88A-D9EC-BDBF-336FB9F2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0D10A765-324C-0B2D-B49E-6298A1123A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1B1F822E-EDE2-BD71-5FA9-A886FCE3D1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8208962" cy="48895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b="1" i="1" dirty="0">
                <a:solidFill>
                  <a:schemeClr val="accent6"/>
                </a:solidFill>
              </a:rPr>
              <a:t>2. Öğrenciye hedef uyarana (sorunuza, yönergenize) verdiği tepkiye ilişkin dönüt sunulmalıdır.</a:t>
            </a:r>
            <a:r>
              <a:rPr lang="tr-TR" sz="2800" b="1" dirty="0">
                <a:solidFill>
                  <a:schemeClr val="accent6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Dönüt öğretmen tarafından sunulabilir ya da davranışın sergilendiği doğal ortamın kendisi bir dönüt olabilir.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Dönüt doğru tepkiler için kullanılabildiği gibi yanlış tepkiler için de kullanılabilir. </a:t>
            </a:r>
          </a:p>
        </p:txBody>
      </p:sp>
      <p:sp>
        <p:nvSpPr>
          <p:cNvPr id="22533" name="Slayt Numarası Yer Tutucusu 1">
            <a:extLst>
              <a:ext uri="{FF2B5EF4-FFF2-40B4-BE49-F238E27FC236}">
                <a16:creationId xmlns:a16="http://schemas.microsoft.com/office/drawing/2014/main" id="{9E30C023-111C-B0A0-EF47-73C6799B5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C292FE-ECE7-DD41-9766-304BE9F4EABA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tr-TR" altLang="tr-TR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4 Altbilgi Yer Tutucusu">
            <a:extLst>
              <a:ext uri="{FF2B5EF4-FFF2-40B4-BE49-F238E27FC236}">
                <a16:creationId xmlns:a16="http://schemas.microsoft.com/office/drawing/2014/main" id="{05FC0279-E8E7-B44C-5B39-92F59F348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24930" name="Rectangle 2">
            <a:extLst>
              <a:ext uri="{FF2B5EF4-FFF2-40B4-BE49-F238E27FC236}">
                <a16:creationId xmlns:a16="http://schemas.microsoft.com/office/drawing/2014/main" id="{0150E86C-5D6F-6FF1-517C-A7F351D837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737E07D2-53CE-0897-0BDA-AFF508B313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dirty="0"/>
              <a:t>Doğru tepkiler için sunulan dönüt </a:t>
            </a:r>
            <a:r>
              <a:rPr lang="tr-TR" sz="2800" dirty="0" err="1"/>
              <a:t>pekiştireç</a:t>
            </a:r>
            <a:r>
              <a:rPr lang="tr-TR" sz="2800" dirty="0"/>
              <a:t> olma özelliği taşımalıdır. </a:t>
            </a:r>
          </a:p>
          <a:p>
            <a:pPr eaLnBrk="1" hangingPunct="1">
              <a:defRPr/>
            </a:pPr>
            <a:r>
              <a:rPr lang="tr-TR" sz="2800" dirty="0"/>
              <a:t>Yanlış tepkiler için sunulan dönüt ise hata düzeltmesi, denemeyi tekrarlama ya da öğretmenin basitçe öğrencinin davranışının yanlış olduğunu söylemesi şeklinde sunulabilir. </a:t>
            </a:r>
          </a:p>
        </p:txBody>
      </p:sp>
      <p:sp>
        <p:nvSpPr>
          <p:cNvPr id="24581" name="Slayt Numarası Yer Tutucusu 1">
            <a:extLst>
              <a:ext uri="{FF2B5EF4-FFF2-40B4-BE49-F238E27FC236}">
                <a16:creationId xmlns:a16="http://schemas.microsoft.com/office/drawing/2014/main" id="{5EC2975E-F00F-E651-9F00-6EE161B87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9BBC63C-AC61-5646-A237-0A702B0BDB7E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tr-TR" altLang="tr-TR"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4 Altbilgi Yer Tutucusu">
            <a:extLst>
              <a:ext uri="{FF2B5EF4-FFF2-40B4-BE49-F238E27FC236}">
                <a16:creationId xmlns:a16="http://schemas.microsoft.com/office/drawing/2014/main" id="{4303FBBF-AF65-2E1E-2BE6-5FBDE5A9B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2C7C4816-AC75-9374-0486-8971258594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960437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dirty="0"/>
              <a:t>Dönüt sunarken öğretmenin dikkat edeceği noktalar nelerdir?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E1A68EA9-F1D0-72EA-499A-EFB9457CB1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08962" cy="5256213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/>
              <a:t>(a) Etkili bir dönütte davranışa ilişkin gözlenebilir ve açık bir ifade yer almalıdır. </a:t>
            </a:r>
          </a:p>
          <a:p>
            <a:pPr eaLnBrk="1" hangingPunct="1">
              <a:defRPr/>
            </a:pPr>
            <a:r>
              <a:rPr lang="tr-TR" sz="2800" dirty="0"/>
              <a:t>(b) Sunulan dönütün etkili olabilmesi için davranış gerçekleşirken ya da davranışın hemen sonrasında sunulması gerekir. </a:t>
            </a:r>
          </a:p>
          <a:p>
            <a:pPr eaLnBrk="1" hangingPunct="1">
              <a:defRPr/>
            </a:pPr>
            <a:r>
              <a:rPr lang="tr-TR" sz="2800" dirty="0"/>
              <a:t>Çünkü öğrencinin davranışıyla dönüt sunma arasındaki zaman arttıkça öğrencinin o dönütten yarar sağlama düzeyi düşecektir.</a:t>
            </a:r>
          </a:p>
          <a:p>
            <a:pPr eaLnBrk="1" hangingPunct="1">
              <a:defRPr/>
            </a:pPr>
            <a:r>
              <a:rPr lang="tr-TR" sz="2800" dirty="0"/>
              <a:t>(c) Dönüt sadece üzerinde çalışılan davranış ya da beceriye ilişkin sunulmalıdır. </a:t>
            </a:r>
          </a:p>
          <a:p>
            <a:pPr eaLnBrk="1" hangingPunct="1">
              <a:defRPr/>
            </a:pPr>
            <a:r>
              <a:rPr lang="tr-TR" sz="2800" dirty="0"/>
              <a:t>(d) Dönüt ifadesi tutarlı biçimde kullanılmalıdır.  </a:t>
            </a:r>
          </a:p>
        </p:txBody>
      </p:sp>
      <p:sp>
        <p:nvSpPr>
          <p:cNvPr id="26629" name="Slayt Numarası Yer Tutucusu 1">
            <a:extLst>
              <a:ext uri="{FF2B5EF4-FFF2-40B4-BE49-F238E27FC236}">
                <a16:creationId xmlns:a16="http://schemas.microsoft.com/office/drawing/2014/main" id="{F15D4CBF-1845-4192-73C9-521669FB8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CE0AE9-4F08-404B-A63C-3629A4B32B1D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tr-TR" altLang="tr-TR"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4 Altbilgi Yer Tutucusu">
            <a:extLst>
              <a:ext uri="{FF2B5EF4-FFF2-40B4-BE49-F238E27FC236}">
                <a16:creationId xmlns:a16="http://schemas.microsoft.com/office/drawing/2014/main" id="{71919625-35F1-3AE0-EF78-8A624C499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D109492F-F8AA-2F93-32E5-9BE8B85A2B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BF9FB0F9-F3CC-ABCF-12F8-5A9B2CBC61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07375" cy="48180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800" dirty="0"/>
              <a:t>(e) Doğru davranışlar için sunulan olumlu dönüt ile yanlış davranışlar için sunulan düzeltici dönütün birbirini dengeler durumda olmasına özen gösterilmelidir.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dirty="0"/>
              <a:t>Her zaman yalnızca düzeltici dönüt almak birey için hoş bir durum değildir.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dirty="0"/>
              <a:t>Sürekli düzeltici dönüt almak öğretmen ile öğrenci arasında olumlu etkileşim kurulmasını engelleyebilir ya da var olan etkileşimi olumsuz yönde etkileyebilir.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dirty="0"/>
              <a:t>Bu nedenle öncelikle olumlu ve doğru sergilenen davranışlar için dönüt sunulmasına özen gösterilmelidir. </a:t>
            </a:r>
          </a:p>
        </p:txBody>
      </p:sp>
      <p:sp>
        <p:nvSpPr>
          <p:cNvPr id="28677" name="Slayt Numarası Yer Tutucusu 1">
            <a:extLst>
              <a:ext uri="{FF2B5EF4-FFF2-40B4-BE49-F238E27FC236}">
                <a16:creationId xmlns:a16="http://schemas.microsoft.com/office/drawing/2014/main" id="{FEF49097-CA6D-E59F-5D08-1BC7F822F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406B227-E07C-2542-8E57-3CC96610F424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tr-TR" altLang="tr-TR" sz="1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4 Altbilgi Yer Tutucusu">
            <a:extLst>
              <a:ext uri="{FF2B5EF4-FFF2-40B4-BE49-F238E27FC236}">
                <a16:creationId xmlns:a16="http://schemas.microsoft.com/office/drawing/2014/main" id="{24DAEE55-B3E2-D673-8C0D-4AB02BF29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26978" name="Rectangle 2">
            <a:extLst>
              <a:ext uri="{FF2B5EF4-FFF2-40B4-BE49-F238E27FC236}">
                <a16:creationId xmlns:a16="http://schemas.microsoft.com/office/drawing/2014/main" id="{59BADDB1-7954-8E34-91A9-07188131AE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EC5BB3E3-7AF0-E829-8E67-AF959DCB7B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(f) Dönüt öğretmen tarafından sunulabileceği gibi öğrencinin akranları tarafından da sunulabilir.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Akranlar olumlu dönüt sunma konusunda mümkün olduğunca eğitilmeli ve yönlendirilmelidir.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Akranların dönüt sunması grupta sosyal etkileşim kurulmasına da hizmet eder. </a:t>
            </a:r>
          </a:p>
        </p:txBody>
      </p:sp>
      <p:sp>
        <p:nvSpPr>
          <p:cNvPr id="30725" name="Slayt Numarası Yer Tutucusu 1">
            <a:extLst>
              <a:ext uri="{FF2B5EF4-FFF2-40B4-BE49-F238E27FC236}">
                <a16:creationId xmlns:a16="http://schemas.microsoft.com/office/drawing/2014/main" id="{251F368D-3869-CB1F-F950-B17529FD4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BDF66B-76D6-2B45-8F14-D2C4BD31BE51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tr-TR" altLang="tr-TR" sz="1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4 Altbilgi Yer Tutucusu">
            <a:extLst>
              <a:ext uri="{FF2B5EF4-FFF2-40B4-BE49-F238E27FC236}">
                <a16:creationId xmlns:a16="http://schemas.microsoft.com/office/drawing/2014/main" id="{F29CC21B-0B52-E524-070A-B540E352F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C15C14E7-E8AC-1330-03EF-FC7EA26769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DCFCCC46-14EF-FB23-2F6E-0B65BBEDF2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8488" cy="478155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i="1" dirty="0">
                <a:solidFill>
                  <a:schemeClr val="accent6"/>
                </a:solidFill>
              </a:rPr>
              <a:t>3. Denemelerin </a:t>
            </a:r>
            <a:r>
              <a:rPr lang="tr-TR" sz="2800" b="1" i="1" dirty="0" err="1">
                <a:solidFill>
                  <a:schemeClr val="accent6"/>
                </a:solidFill>
              </a:rPr>
              <a:t>ard</a:t>
            </a:r>
            <a:r>
              <a:rPr lang="tr-TR" sz="2800" b="1" i="1" dirty="0">
                <a:solidFill>
                  <a:schemeClr val="accent6"/>
                </a:solidFill>
              </a:rPr>
              <a:t> arda sunulması edinim aşamasını kolaylaştırabilir.</a:t>
            </a:r>
          </a:p>
          <a:p>
            <a:pPr eaLnBrk="1" hangingPunct="1">
              <a:defRPr/>
            </a:pPr>
            <a:r>
              <a:rPr lang="tr-TR" sz="2800" dirty="0"/>
              <a:t>Denemeler üç biçimde sunulabilir: </a:t>
            </a:r>
          </a:p>
          <a:p>
            <a:pPr lvl="1" eaLnBrk="1" hangingPunct="1">
              <a:defRPr/>
            </a:pPr>
            <a:r>
              <a:rPr lang="tr-TR" dirty="0"/>
              <a:t>(a) </a:t>
            </a:r>
            <a:r>
              <a:rPr lang="tr-TR" dirty="0" err="1"/>
              <a:t>Ard</a:t>
            </a:r>
            <a:r>
              <a:rPr lang="tr-TR" dirty="0"/>
              <a:t> arda (ör. XXXXXX) </a:t>
            </a:r>
          </a:p>
          <a:p>
            <a:pPr lvl="1" eaLnBrk="1" hangingPunct="1">
              <a:defRPr/>
            </a:pPr>
            <a:r>
              <a:rPr lang="tr-TR" dirty="0"/>
              <a:t>(b) Aralıklı (ör. X……X……X) </a:t>
            </a:r>
          </a:p>
          <a:p>
            <a:pPr lvl="1" eaLnBrk="1" hangingPunct="1">
              <a:defRPr/>
            </a:pPr>
            <a:r>
              <a:rPr lang="tr-TR" dirty="0"/>
              <a:t>(c) Dağınık (ör. XYVZXYVZ) </a:t>
            </a:r>
          </a:p>
        </p:txBody>
      </p:sp>
      <p:sp>
        <p:nvSpPr>
          <p:cNvPr id="32773" name="Slayt Numarası Yer Tutucusu 1">
            <a:extLst>
              <a:ext uri="{FF2B5EF4-FFF2-40B4-BE49-F238E27FC236}">
                <a16:creationId xmlns:a16="http://schemas.microsoft.com/office/drawing/2014/main" id="{99E3E30C-FC9A-6002-1B75-AAFB63DA5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4E2AA87-38D8-2B48-A4E0-CB58F38C541C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tr-TR" altLang="tr-TR" sz="1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4 Altbilgi Yer Tutucusu">
            <a:extLst>
              <a:ext uri="{FF2B5EF4-FFF2-40B4-BE49-F238E27FC236}">
                <a16:creationId xmlns:a16="http://schemas.microsoft.com/office/drawing/2014/main" id="{E7E06465-1078-E9E9-EB83-3E8EE9AF7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28002" name="Rectangle 2">
            <a:extLst>
              <a:ext uri="{FF2B5EF4-FFF2-40B4-BE49-F238E27FC236}">
                <a16:creationId xmlns:a16="http://schemas.microsoft.com/office/drawing/2014/main" id="{DA9C50E9-D5DC-DD9E-AAE7-131CCEB431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8624B22C-94BF-7F94-42C7-C3A133C74C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91513" cy="48529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SzTx/>
              <a:buFont typeface="Wingdings" pitchFamily="2" charset="2"/>
              <a:buChar char="§"/>
              <a:defRPr/>
            </a:pPr>
            <a:r>
              <a:rPr lang="tr-TR" sz="2800" b="1" i="1" dirty="0" err="1"/>
              <a:t>Ard</a:t>
            </a:r>
            <a:r>
              <a:rPr lang="tr-TR" sz="2800" b="1" i="1" dirty="0"/>
              <a:t> arda deneme sunuş biçimi </a:t>
            </a:r>
            <a:r>
              <a:rPr lang="tr-TR" sz="2800" dirty="0"/>
              <a:t>birkaç deneme arasında başka hiçbir konuda öğretime yer verilmeksizin denemelerin arka arkaya sunulmasıdır.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SzTx/>
              <a:buFont typeface="Wingdings" pitchFamily="2" charset="2"/>
              <a:buNone/>
              <a:defRPr/>
            </a:pPr>
            <a:r>
              <a:rPr lang="tr-TR" sz="2800" dirty="0"/>
              <a:t>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SzTx/>
              <a:buFont typeface="Wingdings" pitchFamily="2" charset="2"/>
              <a:buChar char="§"/>
              <a:defRPr/>
            </a:pPr>
            <a:r>
              <a:rPr lang="tr-TR" sz="2800" dirty="0"/>
              <a:t>Öğretmenin öğrenciden 10 sözcüğü arka arkaya okumasını istemesi </a:t>
            </a:r>
            <a:r>
              <a:rPr lang="tr-TR" sz="2800" dirty="0" err="1"/>
              <a:t>ard</a:t>
            </a:r>
            <a:r>
              <a:rPr lang="tr-TR" sz="2800" dirty="0"/>
              <a:t> arda deneme sunulmasına örnek olarak verilebilir. 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SzTx/>
              <a:buFont typeface="Wingdings" pitchFamily="2" charset="2"/>
              <a:buNone/>
              <a:defRPr/>
            </a:pPr>
            <a:endParaRPr lang="tr-TR" sz="2800" dirty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SzTx/>
              <a:buFont typeface="Wingdings" pitchFamily="2" charset="2"/>
              <a:buChar char="§"/>
              <a:defRPr/>
            </a:pPr>
            <a:r>
              <a:rPr lang="tr-TR" sz="2800" dirty="0"/>
              <a:t>Bu süreçte öğrenciden 10 sözcüğü okumanın dışında başka bir davranış sergilemesi beklenmez. </a:t>
            </a:r>
          </a:p>
        </p:txBody>
      </p:sp>
      <p:sp>
        <p:nvSpPr>
          <p:cNvPr id="34821" name="Slayt Numarası Yer Tutucusu 1">
            <a:extLst>
              <a:ext uri="{FF2B5EF4-FFF2-40B4-BE49-F238E27FC236}">
                <a16:creationId xmlns:a16="http://schemas.microsoft.com/office/drawing/2014/main" id="{B354B321-26CF-B69D-533E-3B0C78B2C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2333CBB-B5C2-0842-872F-9E18C25E01D8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tr-TR" altLang="tr-TR" sz="1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4 Altbilgi Yer Tutucusu">
            <a:extLst>
              <a:ext uri="{FF2B5EF4-FFF2-40B4-BE49-F238E27FC236}">
                <a16:creationId xmlns:a16="http://schemas.microsoft.com/office/drawing/2014/main" id="{A4399670-9252-1216-646D-5D396ADE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91A26611-C750-63D9-1501-9F07062181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35062"/>
          </a:xfrm>
        </p:spPr>
        <p:txBody>
          <a:bodyPr/>
          <a:lstStyle/>
          <a:p>
            <a:pPr eaLnBrk="1" hangingPunct="1">
              <a:defRPr/>
            </a:pPr>
            <a:endParaRPr lang="tr-TR" dirty="0"/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5F69C0DE-49E2-5C5D-6BFA-C644FEA36C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18488" cy="48244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b="1" i="1" dirty="0"/>
              <a:t>Aralıklı deneme sunuş biçimi</a:t>
            </a:r>
            <a:r>
              <a:rPr lang="tr-TR" sz="2800" b="1" dirty="0"/>
              <a:t> </a:t>
            </a:r>
            <a:r>
              <a:rPr lang="tr-TR" sz="2800" dirty="0" err="1"/>
              <a:t>ard</a:t>
            </a:r>
            <a:r>
              <a:rPr lang="tr-TR" sz="2800" dirty="0"/>
              <a:t> arda deneme sunuş biçimine çok benzemekle birlikte denemeler arasında öğrenciye bir dinlenme süresi bırakılan uygulamalara denir.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dirty="0"/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Örneğin nesne eşleme becerisi üzerinde çalışılırken öğretmen her nesne eşleme denemesinden sonra öğrenciye birlikte parmak oyunu oynayabilecekleri yarım dakikalık bir dinlenme süresi verebilir.</a:t>
            </a:r>
          </a:p>
        </p:txBody>
      </p:sp>
      <p:sp>
        <p:nvSpPr>
          <p:cNvPr id="36869" name="Slayt Numarası Yer Tutucusu 1">
            <a:extLst>
              <a:ext uri="{FF2B5EF4-FFF2-40B4-BE49-F238E27FC236}">
                <a16:creationId xmlns:a16="http://schemas.microsoft.com/office/drawing/2014/main" id="{2BF9FAD1-F17C-A63C-464B-D5FE5B43A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1E46D0F-C240-1849-9082-ADF4B51EA095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tr-TR" altLang="tr-TR" sz="12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4 Altbilgi Yer Tutucusu">
            <a:extLst>
              <a:ext uri="{FF2B5EF4-FFF2-40B4-BE49-F238E27FC236}">
                <a16:creationId xmlns:a16="http://schemas.microsoft.com/office/drawing/2014/main" id="{8F2F18A1-69A2-E041-A998-5EB2C90D8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0474413B-B154-B151-C1ED-F1CD9F965F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>
              <a:defRPr/>
            </a:pPr>
            <a:endParaRPr lang="tr-TR" dirty="0"/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24414DAE-62D0-B1AF-FA5D-3E9E34B16B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400675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i="1" dirty="0"/>
              <a:t>Dağınık deneme sunuş biçimi</a:t>
            </a:r>
            <a:r>
              <a:rPr lang="tr-TR" sz="2800" b="1" dirty="0"/>
              <a:t> </a:t>
            </a:r>
            <a:r>
              <a:rPr lang="tr-TR" sz="2800" dirty="0"/>
              <a:t>denemeler arasında öğretilen davranış ya da beceriyle ilgili yeni bir davranış ya da becerinin öğretiminin veya bir etkinliğin yer almasıdır. </a:t>
            </a:r>
          </a:p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Örneğin öğrencilere ülkelerin başkentlerinin öğretildiği bir çalışmada başkentlerin incelendiği her denemeden sonra öğretmen o ülkenin para biriminin ne olduğuna ya da hangi kıtada bulundu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una ili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kin çalı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ma yapar veya öğrenciden haritada o ülkeyi bulup ülkenin alanını renkli kalemle boyaması istenir. </a:t>
            </a:r>
          </a:p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Bu denemelerden sonra öğretmen tekrar ülkelerin başkentleriyle ilgili denemeyi sunar.</a:t>
            </a:r>
          </a:p>
          <a:p>
            <a:pPr eaLnBrk="1" hangingPunct="1">
              <a:defRPr/>
            </a:pPr>
            <a:endParaRPr lang="tr-TR" sz="2800" dirty="0"/>
          </a:p>
        </p:txBody>
      </p:sp>
      <p:sp>
        <p:nvSpPr>
          <p:cNvPr id="38917" name="Slayt Numarası Yer Tutucusu 1">
            <a:extLst>
              <a:ext uri="{FF2B5EF4-FFF2-40B4-BE49-F238E27FC236}">
                <a16:creationId xmlns:a16="http://schemas.microsoft.com/office/drawing/2014/main" id="{1FF1FA6A-5C92-90A5-C76B-174C2436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CA4581E-509A-954C-B775-5E11F822A0EB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tr-TR" altLang="tr-TR" sz="12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A23CB6A3-79E5-8478-DD78-7F02A0F70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6808B1AD-7125-5062-ED50-D7E371821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sz="2800" dirty="0"/>
              <a:t>Öğrencinin </a:t>
            </a:r>
            <a:r>
              <a:rPr lang="tr-TR" sz="2800" b="1" dirty="0"/>
              <a:t>edinim aşamasında </a:t>
            </a:r>
            <a:r>
              <a:rPr lang="tr-TR" sz="2800" dirty="0"/>
              <a:t>denemeleri belli bir doğruluk düzeyinde yanıtlayabilmesi için öncelikle </a:t>
            </a:r>
            <a:r>
              <a:rPr lang="tr-TR" sz="2800" b="1" i="1" dirty="0" err="1"/>
              <a:t>ard</a:t>
            </a:r>
            <a:r>
              <a:rPr lang="tr-TR" sz="2800" b="1" i="1" dirty="0"/>
              <a:t> arda deneme sunuş biçimi</a:t>
            </a:r>
            <a:r>
              <a:rPr lang="tr-TR" sz="2800" i="1" dirty="0"/>
              <a:t> </a:t>
            </a:r>
            <a:r>
              <a:rPr lang="tr-TR" sz="2800" dirty="0"/>
              <a:t>yeğlenmelidir. </a:t>
            </a:r>
          </a:p>
          <a:p>
            <a:pPr>
              <a:buFont typeface="Wingdings" pitchFamily="2" charset="2"/>
              <a:buNone/>
              <a:defRPr/>
            </a:pPr>
            <a:endParaRPr lang="tr-TR" dirty="0"/>
          </a:p>
        </p:txBody>
      </p:sp>
      <p:sp>
        <p:nvSpPr>
          <p:cNvPr id="40964" name="3 Altbilgi Yer Tutucusu">
            <a:extLst>
              <a:ext uri="{FF2B5EF4-FFF2-40B4-BE49-F238E27FC236}">
                <a16:creationId xmlns:a16="http://schemas.microsoft.com/office/drawing/2014/main" id="{888FCB02-C9A0-B331-FE99-1C91E02E8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40965" name="Slayt Numarası Yer Tutucusu 3">
            <a:extLst>
              <a:ext uri="{FF2B5EF4-FFF2-40B4-BE49-F238E27FC236}">
                <a16:creationId xmlns:a16="http://schemas.microsoft.com/office/drawing/2014/main" id="{85684564-9400-C390-ECC7-36497ED29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4E12553-CBA6-C043-A5D7-BAE3BA517AAE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tr-TR" altLang="tr-TR"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3937596E-C611-CE2D-4BBC-00D4173B8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 b="1" dirty="0"/>
              <a:t>İçerik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8D06D082-DCCD-38D4-54D0-D32FFDA95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sz="2800" dirty="0"/>
              <a:t>Öğrenmenin aşamaları nelerdir?</a:t>
            </a:r>
          </a:p>
          <a:p>
            <a:pPr>
              <a:defRPr/>
            </a:pPr>
            <a:r>
              <a:rPr lang="tr-TR" sz="2800" dirty="0"/>
              <a:t>Edinim nedir? Edinimi kolaylaştıran etmenler nelerdir? Edinim aşaması için davranışsal amaç nasıl yazılır?</a:t>
            </a:r>
          </a:p>
          <a:p>
            <a:pPr>
              <a:defRPr/>
            </a:pPr>
            <a:r>
              <a:rPr lang="tr-TR" sz="2800" dirty="0"/>
              <a:t>Akıcılık nedir? Akıcılığı kolaylaştıran etmenler nelerdir? Akıcılık aşaması için davranışsal amaç nasıl yazılır?</a:t>
            </a:r>
          </a:p>
        </p:txBody>
      </p:sp>
      <p:sp>
        <p:nvSpPr>
          <p:cNvPr id="7172" name="3 Altbilgi Yer Tutucusu">
            <a:extLst>
              <a:ext uri="{FF2B5EF4-FFF2-40B4-BE49-F238E27FC236}">
                <a16:creationId xmlns:a16="http://schemas.microsoft.com/office/drawing/2014/main" id="{34BEBCB3-48E4-6C73-B16D-34B7169B2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7173" name="Slayt Numarası Yer Tutucusu 3">
            <a:extLst>
              <a:ext uri="{FF2B5EF4-FFF2-40B4-BE49-F238E27FC236}">
                <a16:creationId xmlns:a16="http://schemas.microsoft.com/office/drawing/2014/main" id="{D22F476E-3947-D3A0-97F2-1F59C023A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44A2106-9640-1040-ABE0-5417A6697A50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tr-TR" altLang="tr-TR" sz="12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4 Altbilgi Yer Tutucusu">
            <a:extLst>
              <a:ext uri="{FF2B5EF4-FFF2-40B4-BE49-F238E27FC236}">
                <a16:creationId xmlns:a16="http://schemas.microsoft.com/office/drawing/2014/main" id="{1D062E13-9FA6-88E0-DA62-26EDE837A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AD03F410-0881-85A4-36A5-F848E39AA0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06500"/>
          </a:xfrm>
        </p:spPr>
        <p:txBody>
          <a:bodyPr/>
          <a:lstStyle/>
          <a:p>
            <a:pPr eaLnBrk="1" hangingPunct="1">
              <a:defRPr/>
            </a:pPr>
            <a:endParaRPr lang="tr-TR" dirty="0"/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52F98759-25B3-C6E3-C0B5-5AA6D8C711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91513" cy="4681537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i="1" dirty="0">
                <a:solidFill>
                  <a:schemeClr val="accent6"/>
                </a:solidFill>
              </a:rPr>
              <a:t>4. Öğrenci tepkide bulunmadan önce nasıl tepkide bulunacağına ilişkin bilgi sunularak edinim kolaylaştırılır.</a:t>
            </a:r>
            <a:r>
              <a:rPr lang="tr-TR" sz="2800" b="1" dirty="0">
                <a:solidFill>
                  <a:schemeClr val="accent6"/>
                </a:solidFill>
              </a:rPr>
              <a:t> </a:t>
            </a:r>
          </a:p>
          <a:p>
            <a:pPr eaLnBrk="1" hangingPunct="1">
              <a:defRPr/>
            </a:pPr>
            <a:r>
              <a:rPr lang="tr-TR" sz="2800" dirty="0"/>
              <a:t>Bir başka ifadeyle öğrenci tepkide bulunmadan önce kendisine ipucu sunulur. </a:t>
            </a:r>
          </a:p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Örne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in resim e</a:t>
            </a:r>
            <a:r>
              <a:rPr lang="tr-TR" sz="2800" dirty="0">
                <a:latin typeface="Lucida Grande" pitchFamily="1" charset="0"/>
              </a:rPr>
              <a:t>şleme becerisi çalışılırken öğretmen öğrencinin önüne bir at, bir de kuş resmi koyar.</a:t>
            </a:r>
          </a:p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800" dirty="0">
                <a:latin typeface="Lucida Grande" pitchFamily="1" charset="0"/>
              </a:rPr>
              <a:t>Öğrencinin eline de masadakiyle aynı olan bir kuş resmi verir ve ‘Eşle.’ der. </a:t>
            </a:r>
          </a:p>
        </p:txBody>
      </p:sp>
      <p:sp>
        <p:nvSpPr>
          <p:cNvPr id="41989" name="Slayt Numarası Yer Tutucusu 1">
            <a:extLst>
              <a:ext uri="{FF2B5EF4-FFF2-40B4-BE49-F238E27FC236}">
                <a16:creationId xmlns:a16="http://schemas.microsoft.com/office/drawing/2014/main" id="{1F5FA618-64DD-BECD-E182-54C8ECEC6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2D84826-92A1-F745-8BDE-F1842E78D520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tr-TR" altLang="tr-TR" sz="12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6A277595-7D34-5371-CD80-EB058CC69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9567CB94-C83F-7A16-72DF-771F226E0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800" dirty="0">
                <a:latin typeface="Lucida Grande" pitchFamily="1" charset="0"/>
              </a:rPr>
              <a:t>Öğretmen öğrenciye eşle derken tam fiziksel ipucuyla (TFİ) öğrencinin elindeki kuş resmini masadaki kuş resminin üzerine koymasını sağlar. </a:t>
            </a:r>
          </a:p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800" dirty="0">
                <a:latin typeface="Lucida Grande" pitchFamily="1" charset="0"/>
              </a:rPr>
              <a:t>Öğrenci resimleri eşlediğinde davranışını pekiştirir (ör. ‘Harikasın, resimleri çok doğru eşledin.’). </a:t>
            </a:r>
            <a:endParaRPr lang="tr-TR" sz="2800" dirty="0"/>
          </a:p>
          <a:p>
            <a:pPr>
              <a:buFont typeface="Wingdings" pitchFamily="2" charset="2"/>
              <a:buNone/>
              <a:defRPr/>
            </a:pPr>
            <a:endParaRPr lang="tr-TR" dirty="0"/>
          </a:p>
        </p:txBody>
      </p:sp>
      <p:sp>
        <p:nvSpPr>
          <p:cNvPr id="44036" name="3 Altbilgi Yer Tutucusu">
            <a:extLst>
              <a:ext uri="{FF2B5EF4-FFF2-40B4-BE49-F238E27FC236}">
                <a16:creationId xmlns:a16="http://schemas.microsoft.com/office/drawing/2014/main" id="{94283C38-75A4-B75B-5391-90D145FE1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44037" name="Slayt Numarası Yer Tutucusu 3">
            <a:extLst>
              <a:ext uri="{FF2B5EF4-FFF2-40B4-BE49-F238E27FC236}">
                <a16:creationId xmlns:a16="http://schemas.microsoft.com/office/drawing/2014/main" id="{77231120-8B8C-0050-CA8F-8EFDBD575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46AA061-9166-A64B-BE75-3266C6436BDF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tr-TR" altLang="tr-TR" sz="12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4 Altbilgi Yer Tutucusu">
            <a:extLst>
              <a:ext uri="{FF2B5EF4-FFF2-40B4-BE49-F238E27FC236}">
                <a16:creationId xmlns:a16="http://schemas.microsoft.com/office/drawing/2014/main" id="{B8CA3D44-E388-2B3A-5915-2C268EE38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4927CC5D-5AEF-15F8-76F8-93A23C18C7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/>
              <a:t>Edinim aşaması için davranışsal amaç nasıl yazılır?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A74059CC-2A0E-986C-79AE-C35F675426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Edinim aşamasında öğrencinin davranışı doğru olarak yerine getirmesi amaçlanmaktadır.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dirty="0"/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Edinim aşaması için iki farklı ölçüt belirlenebilir: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/>
              <a:t>(a) Davranışın %80-90 düzeyinde doğru olarak sergilenmesi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/>
              <a:t>(b) Davranışın %100 düzeyinde doğru olarak sergilenmesi </a:t>
            </a:r>
          </a:p>
        </p:txBody>
      </p:sp>
      <p:sp>
        <p:nvSpPr>
          <p:cNvPr id="45061" name="Slayt Numarası Yer Tutucusu 1">
            <a:extLst>
              <a:ext uri="{FF2B5EF4-FFF2-40B4-BE49-F238E27FC236}">
                <a16:creationId xmlns:a16="http://schemas.microsoft.com/office/drawing/2014/main" id="{B3FC64CA-8983-25FB-AD45-33F4800F9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A79B52-834C-2340-88BC-6415CA4BC1AB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tr-TR" altLang="tr-TR" sz="12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4 Altbilgi Yer Tutucusu">
            <a:extLst>
              <a:ext uri="{FF2B5EF4-FFF2-40B4-BE49-F238E27FC236}">
                <a16:creationId xmlns:a16="http://schemas.microsoft.com/office/drawing/2014/main" id="{6DF6AAF6-7FFF-5C21-EE1F-33BC79525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D2E0D40F-E07C-6612-DC87-CFB67025A4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/>
              <a:t>Hangi durumda hedef davranış için ölçüt %100 olarak belirlenir?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455B2060-E6D2-511D-9380-7A73D98749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773238"/>
            <a:ext cx="8642350" cy="43576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İki durumda hedef davranışın %100 do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ru olarak sergilenmesi sağlanmalıdır:</a:t>
            </a:r>
          </a:p>
          <a:p>
            <a:pPr lvl="1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dirty="0"/>
              <a:t>Davranış ileride öğretilmesi amaçlanan daha karmaşık bir davranış için ön koşul niteliğindeyse</a:t>
            </a:r>
          </a:p>
          <a:p>
            <a:pPr lvl="1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dirty="0"/>
              <a:t>Davranış çocuğun sağlığı ve güvenliği açısından önemliyse</a:t>
            </a:r>
          </a:p>
        </p:txBody>
      </p:sp>
      <p:sp>
        <p:nvSpPr>
          <p:cNvPr id="47109" name="Slayt Numarası Yer Tutucusu 1">
            <a:extLst>
              <a:ext uri="{FF2B5EF4-FFF2-40B4-BE49-F238E27FC236}">
                <a16:creationId xmlns:a16="http://schemas.microsoft.com/office/drawing/2014/main" id="{9FF62D76-2EB3-EC35-28A6-669317AB9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24487B5-3D65-2947-8EC2-409E68B09461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tr-TR" altLang="tr-TR" sz="12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0A4DB6-876A-D1CD-4BBA-65BDA220C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E672B0-B173-4C18-2AB4-CD13092E3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Ancak bir davranı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ın her denemede %100 do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rulukta yapılması her zaman mümkün olmayabilir.</a:t>
            </a:r>
          </a:p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Öğrendiğiniz her davranışı her zaman %100 doğrulukta yerine getirip getiremediğinizi değerlendirin!!! </a:t>
            </a:r>
          </a:p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Dolayısıyla davranı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sal amaç için ölçüt belirlerken bu noktayı her zaman dikkate alın. </a:t>
            </a:r>
          </a:p>
        </p:txBody>
      </p:sp>
      <p:sp>
        <p:nvSpPr>
          <p:cNvPr id="49156" name="Altbilgi Yer Tutucusu 3">
            <a:extLst>
              <a:ext uri="{FF2B5EF4-FFF2-40B4-BE49-F238E27FC236}">
                <a16:creationId xmlns:a16="http://schemas.microsoft.com/office/drawing/2014/main" id="{89998D42-0023-5F36-88BE-A951CCBBA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49157" name="Slayt Numarası Yer Tutucusu 3">
            <a:extLst>
              <a:ext uri="{FF2B5EF4-FFF2-40B4-BE49-F238E27FC236}">
                <a16:creationId xmlns:a16="http://schemas.microsoft.com/office/drawing/2014/main" id="{49C4667B-7CE9-A995-B308-B40A3F8CD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14A4522-BC0A-1E4D-B477-B825C6EE476D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tr-TR" altLang="tr-TR" sz="12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4 Altbilgi Yer Tutucusu">
            <a:extLst>
              <a:ext uri="{FF2B5EF4-FFF2-40B4-BE49-F238E27FC236}">
                <a16:creationId xmlns:a16="http://schemas.microsoft.com/office/drawing/2014/main" id="{4B420FD6-5F35-ED2B-3F81-68A6B4E18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BDC397DD-F174-767F-0204-07A5E779A3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D9276401-E2FF-EFFC-DDD1-8E07BF2B1D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tr-TR" sz="2800" dirty="0"/>
              <a:t>Edinim a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aması için yazılmı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 örnek davranı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sal amaçlar: 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/>
              <a:t>“Zeynep eşleme tahtası ve beş parçası önüne konduğunda 5 denemeden 4’ünde parçaların tümünü eşleme tahtasında uygun boşluklara yerleştirir.” </a:t>
            </a:r>
          </a:p>
          <a:p>
            <a:pPr marL="457200" lvl="1" indent="0" algn="ctr" eaLnBrk="1" hangingPunct="1">
              <a:buFont typeface="Wingdings" pitchFamily="2" charset="2"/>
              <a:buNone/>
              <a:defRPr/>
            </a:pPr>
            <a:r>
              <a:rPr lang="tr-TR" dirty="0"/>
              <a:t>ya da 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/>
              <a:t>“Gökhan sunulan 10 denemenin 10’unda yeşil ışık yandığında karşıdan karşıya geçer.” şeklinde olmalıdır. </a:t>
            </a:r>
          </a:p>
        </p:txBody>
      </p:sp>
      <p:sp>
        <p:nvSpPr>
          <p:cNvPr id="50181" name="Slayt Numarası Yer Tutucusu 1">
            <a:extLst>
              <a:ext uri="{FF2B5EF4-FFF2-40B4-BE49-F238E27FC236}">
                <a16:creationId xmlns:a16="http://schemas.microsoft.com/office/drawing/2014/main" id="{33F21456-7369-1E75-EB89-F5232953B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5EA1757-FAEE-D54F-9167-C66B29296CB9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tr-TR" altLang="tr-TR" sz="12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4 Altbilgi Yer Tutucusu">
            <a:extLst>
              <a:ext uri="{FF2B5EF4-FFF2-40B4-BE49-F238E27FC236}">
                <a16:creationId xmlns:a16="http://schemas.microsoft.com/office/drawing/2014/main" id="{4407BE01-EBF3-15AB-BDEC-E5C174001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5BB35B5-4A8F-B0D0-1F1C-962DA6371D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/>
              <a:t>Akıcılık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40662C3-063F-7E60-4D64-D4F7ECD363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07375" cy="4681537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i="1" dirty="0">
                <a:solidFill>
                  <a:srgbClr val="FF0000"/>
                </a:solidFill>
              </a:rPr>
              <a:t>Akıcılık</a:t>
            </a:r>
            <a:r>
              <a:rPr lang="tr-TR" sz="2800" dirty="0"/>
              <a:t> yeni öğrenilmiş bir davranış ya da davranış zincirini öğrencinin hızlı ve kolay bir biçimde yapmasıdır.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tr-TR" sz="2800" dirty="0"/>
          </a:p>
          <a:p>
            <a:pPr eaLnBrk="1" hangingPunct="1">
              <a:defRPr/>
            </a:pPr>
            <a:r>
              <a:rPr lang="tr-TR" sz="2800" dirty="0"/>
              <a:t>Akıcılıktan söz edebilmek için öncelikle davranışın edinim aşamasında </a:t>
            </a:r>
            <a:r>
              <a:rPr lang="tr-TR" sz="2800" dirty="0">
                <a:solidFill>
                  <a:srgbClr val="FFFF00"/>
                </a:solidFill>
              </a:rPr>
              <a:t>belli bir doğruluk düzeyinde</a:t>
            </a:r>
            <a:r>
              <a:rPr lang="tr-TR" sz="2800" dirty="0"/>
              <a:t> yerine getiriliyor olması gerekmektedir. </a:t>
            </a:r>
          </a:p>
        </p:txBody>
      </p:sp>
      <p:sp>
        <p:nvSpPr>
          <p:cNvPr id="52229" name="Slayt Numarası Yer Tutucusu 3">
            <a:extLst>
              <a:ext uri="{FF2B5EF4-FFF2-40B4-BE49-F238E27FC236}">
                <a16:creationId xmlns:a16="http://schemas.microsoft.com/office/drawing/2014/main" id="{5D1949A6-9FB2-5B27-DF0D-E854C1DF6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BE57D31-D0A1-AB44-B885-5BE5EA7B46B6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tr-TR" altLang="tr-TR" sz="12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4 Altbilgi Yer Tutucusu">
            <a:extLst>
              <a:ext uri="{FF2B5EF4-FFF2-40B4-BE49-F238E27FC236}">
                <a16:creationId xmlns:a16="http://schemas.microsoft.com/office/drawing/2014/main" id="{57E1F8D2-248F-C347-C7E2-599246A1C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30050" name="Rectangle 2">
            <a:extLst>
              <a:ext uri="{FF2B5EF4-FFF2-40B4-BE49-F238E27FC236}">
                <a16:creationId xmlns:a16="http://schemas.microsoft.com/office/drawing/2014/main" id="{AEDE4695-A41A-8F5A-CCBB-E246F7249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24193C55-DC4E-38F3-BAD7-B370F4A7B7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dirty="0"/>
              <a:t>Ancak bir davranışın doğruluk düzeyinin yüksek olması, hatta davranışın %100 doğru olarak sergilenmesi o davranışın akıcı şekilde sergilendiği anlamına gelmez.</a:t>
            </a:r>
          </a:p>
          <a:p>
            <a:pPr eaLnBrk="1" hangingPunct="1">
              <a:defRPr/>
            </a:pPr>
            <a:r>
              <a:rPr lang="tr-TR" sz="2800" dirty="0"/>
              <a:t>Bir başka deyişle bir davranış %100 düzeyinde doğru olarak sergileniyor olsa bile davranışın belli bir hızla sergilenmesi gerekliyse öğretmen öğretim programında akıcılığa yer vermeli ve davranışa akıcılık kazandırmak üzere planlama yapmalıdır.  </a:t>
            </a:r>
          </a:p>
        </p:txBody>
      </p:sp>
      <p:sp>
        <p:nvSpPr>
          <p:cNvPr id="54277" name="Slayt Numarası Yer Tutucusu 1">
            <a:extLst>
              <a:ext uri="{FF2B5EF4-FFF2-40B4-BE49-F238E27FC236}">
                <a16:creationId xmlns:a16="http://schemas.microsoft.com/office/drawing/2014/main" id="{9BF64B30-B605-8FC2-E558-80C294A5C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3FDDC3A-81C4-BA40-B935-47F592A2DA4D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tr-TR" altLang="tr-TR" sz="12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4 Altbilgi Yer Tutucusu">
            <a:extLst>
              <a:ext uri="{FF2B5EF4-FFF2-40B4-BE49-F238E27FC236}">
                <a16:creationId xmlns:a16="http://schemas.microsoft.com/office/drawing/2014/main" id="{24ED7069-1E89-C446-F4F7-FBF06D755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41A7A5DE-95EB-4AF1-DB10-22056F4DAF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/>
              <a:t>Akıcılık aşamasının önemi nedir?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B2E5A0E2-0F31-9AEA-D9E2-B53C570237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649788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/>
              <a:t>Yeterlik akıcılık aşamasıyla eş anlamlı olarak kullanılmaktadır. </a:t>
            </a:r>
          </a:p>
          <a:p>
            <a:pPr eaLnBrk="1" hangingPunct="1">
              <a:defRPr/>
            </a:pPr>
            <a:r>
              <a:rPr lang="tr-TR" sz="2800" dirty="0"/>
              <a:t>Edinim aşaması için davranışın sadece </a:t>
            </a:r>
            <a:r>
              <a:rPr lang="tr-TR" sz="2800" i="1" dirty="0"/>
              <a:t>“belli bir doğruluk düzeyinde”</a:t>
            </a:r>
            <a:r>
              <a:rPr lang="tr-TR" sz="2800" dirty="0"/>
              <a:t>  sergilenmesi önemliyken akıcılık aşamasında davranışın </a:t>
            </a:r>
            <a:r>
              <a:rPr lang="tr-TR" sz="2800" i="1" dirty="0"/>
              <a:t>“belli bir sürede, sayıda vb.”  </a:t>
            </a:r>
            <a:r>
              <a:rPr lang="tr-TR" sz="2800" dirty="0"/>
              <a:t>sergilenmesi önemlidir. </a:t>
            </a:r>
          </a:p>
          <a:p>
            <a:pPr eaLnBrk="1" hangingPunct="1">
              <a:defRPr/>
            </a:pPr>
            <a:r>
              <a:rPr lang="tr-TR" sz="2800" dirty="0"/>
              <a:t>Akıcılık aşamasında kazanılan bir davranış ya da beceri </a:t>
            </a:r>
            <a:r>
              <a:rPr lang="tr-TR" sz="2800" dirty="0">
                <a:solidFill>
                  <a:srgbClr val="FFFF00"/>
                </a:solidFill>
              </a:rPr>
              <a:t>daha karmaşık</a:t>
            </a:r>
            <a:r>
              <a:rPr lang="tr-TR" sz="2800" dirty="0"/>
              <a:t> davranış ya da becerilerin kazandırılmasında </a:t>
            </a:r>
            <a:r>
              <a:rPr lang="tr-TR" sz="2800" dirty="0">
                <a:solidFill>
                  <a:srgbClr val="FFFF00"/>
                </a:solidFill>
              </a:rPr>
              <a:t>ön koşul</a:t>
            </a:r>
            <a:r>
              <a:rPr lang="tr-TR" sz="2800" dirty="0"/>
              <a:t> olabilir. </a:t>
            </a:r>
          </a:p>
        </p:txBody>
      </p:sp>
      <p:sp>
        <p:nvSpPr>
          <p:cNvPr id="56325" name="Slayt Numarası Yer Tutucusu 1">
            <a:extLst>
              <a:ext uri="{FF2B5EF4-FFF2-40B4-BE49-F238E27FC236}">
                <a16:creationId xmlns:a16="http://schemas.microsoft.com/office/drawing/2014/main" id="{A0E6CC32-2A48-B26C-C70B-07BFB7A5F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ABD39EF-AE0B-D34D-BBDC-BC69F9AC28DD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tr-TR" altLang="tr-TR" sz="12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4 Altbilgi Yer Tutucusu">
            <a:extLst>
              <a:ext uri="{FF2B5EF4-FFF2-40B4-BE49-F238E27FC236}">
                <a16:creationId xmlns:a16="http://schemas.microsoft.com/office/drawing/2014/main" id="{CC9967C1-3BB6-C6C6-E15E-3E071CF6C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9E5FCC2A-3825-FC9C-6AB2-2741D0B186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25460D1F-72F2-CED7-91BA-1962A36FE2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/>
              <a:t>Bir davranışın toplumda sergilendiği düzeyde sergilenmesi öğrencinin performansını </a:t>
            </a:r>
            <a:r>
              <a:rPr lang="tr-TR" sz="2800" dirty="0">
                <a:solidFill>
                  <a:srgbClr val="FFFF00"/>
                </a:solidFill>
              </a:rPr>
              <a:t>akranlarının performansına yaklaştırır.</a:t>
            </a:r>
          </a:p>
          <a:p>
            <a:pPr eaLnBrk="1" hangingPunct="1">
              <a:defRPr/>
            </a:pPr>
            <a:r>
              <a:rPr lang="tr-TR" sz="2800" dirty="0"/>
              <a:t>Dolayısıyla öğrencinin çevresindeki bireyler tarafından daha “normal” olarak algılanmasını kolaylaştırır.</a:t>
            </a:r>
          </a:p>
          <a:p>
            <a:pPr eaLnBrk="1" hangingPunct="1">
              <a:defRPr/>
            </a:pPr>
            <a:r>
              <a:rPr lang="tr-TR" sz="2800" dirty="0"/>
              <a:t>Aynı zamanda öğrencinin </a:t>
            </a:r>
            <a:r>
              <a:rPr lang="tr-TR" sz="2800" dirty="0">
                <a:solidFill>
                  <a:srgbClr val="FFFF00"/>
                </a:solidFill>
              </a:rPr>
              <a:t>daha fazla </a:t>
            </a:r>
            <a:r>
              <a:rPr lang="tr-TR" sz="2800" dirty="0" err="1">
                <a:solidFill>
                  <a:srgbClr val="FFFF00"/>
                </a:solidFill>
              </a:rPr>
              <a:t>pekiştireç</a:t>
            </a:r>
            <a:r>
              <a:rPr lang="tr-TR" sz="2800" dirty="0">
                <a:solidFill>
                  <a:srgbClr val="FFFF00"/>
                </a:solidFill>
              </a:rPr>
              <a:t> </a:t>
            </a:r>
            <a:r>
              <a:rPr lang="tr-TR" sz="2800" dirty="0"/>
              <a:t>elde etme şansını arttırır. </a:t>
            </a:r>
          </a:p>
        </p:txBody>
      </p:sp>
      <p:sp>
        <p:nvSpPr>
          <p:cNvPr id="58373" name="Slayt Numarası Yer Tutucusu 1">
            <a:extLst>
              <a:ext uri="{FF2B5EF4-FFF2-40B4-BE49-F238E27FC236}">
                <a16:creationId xmlns:a16="http://schemas.microsoft.com/office/drawing/2014/main" id="{D1F92CCE-5117-5C14-4E4D-C8112069D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27CBDD3-042C-2F4C-A50D-8A93460ABA88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tr-TR" altLang="tr-TR" sz="1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96A9E02E-EF5F-2F6F-88A6-6DBAB42CC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33A00EC9-42D6-B8E6-6C51-DDB6E312E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sz="2800" dirty="0"/>
              <a:t>Kalıcılık nedir? Kalıcılığı kolaylaştıran etmenler nelerdir? Kalıcılık aşaması için davranışsal amaç nasıl yazılır?</a:t>
            </a:r>
          </a:p>
          <a:p>
            <a:pPr>
              <a:defRPr/>
            </a:pPr>
            <a:r>
              <a:rPr lang="tr-TR" sz="2800" dirty="0"/>
              <a:t>Genelleme nedir? Genellemeyi kolaylaştıran etmenler nelerdir? Genelleme aşaması için davranışsal amaç nasıl yazılır?</a:t>
            </a:r>
          </a:p>
          <a:p>
            <a:pPr>
              <a:defRPr/>
            </a:pPr>
            <a:endParaRPr lang="tr-TR" sz="2800" dirty="0"/>
          </a:p>
          <a:p>
            <a:pPr>
              <a:defRPr/>
            </a:pPr>
            <a:endParaRPr lang="tr-TR" dirty="0"/>
          </a:p>
        </p:txBody>
      </p:sp>
      <p:sp>
        <p:nvSpPr>
          <p:cNvPr id="9220" name="3 Altbilgi Yer Tutucusu">
            <a:extLst>
              <a:ext uri="{FF2B5EF4-FFF2-40B4-BE49-F238E27FC236}">
                <a16:creationId xmlns:a16="http://schemas.microsoft.com/office/drawing/2014/main" id="{1B245D0A-8C9C-F6CE-F4E5-A3238EEDB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9221" name="Slayt Numarası Yer Tutucusu 3">
            <a:extLst>
              <a:ext uri="{FF2B5EF4-FFF2-40B4-BE49-F238E27FC236}">
                <a16:creationId xmlns:a16="http://schemas.microsoft.com/office/drawing/2014/main" id="{BC438E09-48A6-B59E-7005-69E19DDE2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F37C9AB-9E4B-574F-8D34-5BA75C70D638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tr-TR" altLang="tr-TR" sz="12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4 Altbilgi Yer Tutucusu">
            <a:extLst>
              <a:ext uri="{FF2B5EF4-FFF2-40B4-BE49-F238E27FC236}">
                <a16:creationId xmlns:a16="http://schemas.microsoft.com/office/drawing/2014/main" id="{0CE84CA0-7F9B-5948-72CD-693E86188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CD2108F9-0AC3-4D9F-F029-85E9B084FE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F7FD943F-E599-EABB-1504-0593E3EE2E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dirty="0"/>
              <a:t>Bir davranışın akıcılık aşamasında kazanılması </a:t>
            </a:r>
            <a:r>
              <a:rPr lang="tr-TR" sz="2800" dirty="0">
                <a:solidFill>
                  <a:srgbClr val="FFFF00"/>
                </a:solidFill>
              </a:rPr>
              <a:t>güvenlik</a:t>
            </a:r>
            <a:r>
              <a:rPr lang="tr-TR" sz="2800" dirty="0"/>
              <a:t> nedeniyle de önem kazanmaktadır.</a:t>
            </a:r>
          </a:p>
          <a:p>
            <a:pPr eaLnBrk="1" hangingPunct="1">
              <a:defRPr/>
            </a:pPr>
            <a:r>
              <a:rPr lang="tr-TR" sz="2800" dirty="0"/>
              <a:t>Örneğin ütü belli bir hızla kullanılmazsa ütülenen nesne, üzerinde iz kalarak kullanılamaz hale gelebilir, yanabilir, yangın vb. olumsuz durumlara neden olabilir. </a:t>
            </a:r>
          </a:p>
        </p:txBody>
      </p:sp>
      <p:sp>
        <p:nvSpPr>
          <p:cNvPr id="60421" name="Slayt Numarası Yer Tutucusu 1">
            <a:extLst>
              <a:ext uri="{FF2B5EF4-FFF2-40B4-BE49-F238E27FC236}">
                <a16:creationId xmlns:a16="http://schemas.microsoft.com/office/drawing/2014/main" id="{8371528D-00AD-D379-7318-AF0982722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42DEB63-6E10-E440-AD8D-17564D9DEC38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tr-TR" altLang="tr-TR" sz="12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4 Altbilgi Yer Tutucusu">
            <a:extLst>
              <a:ext uri="{FF2B5EF4-FFF2-40B4-BE49-F238E27FC236}">
                <a16:creationId xmlns:a16="http://schemas.microsoft.com/office/drawing/2014/main" id="{86105C6C-182F-B1F2-EA2E-6634BCBF6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CF3EBB28-450E-DD23-F686-7CF12917A1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dirty="0"/>
              <a:t>Akıcılığı kolaylaştıran etmenler nelerdir?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566B7109-66C6-F962-235C-CD1FFAF247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7212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1. Akıcılı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ı kolayla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tırmak için en uygun yol ö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rencinin </a:t>
            </a:r>
            <a:r>
              <a:rPr lang="tr-TR" sz="2800" dirty="0">
                <a:solidFill>
                  <a:srgbClr val="FFFF00"/>
                </a:solidFill>
              </a:rPr>
              <a:t>daha fazla alı</a:t>
            </a:r>
            <a:r>
              <a:rPr lang="tr-TR" sz="2800" dirty="0">
                <a:solidFill>
                  <a:srgbClr val="FFFF00"/>
                </a:solidFill>
                <a:latin typeface="Lucida Grande" pitchFamily="1" charset="0"/>
              </a:rPr>
              <a:t>ş</a:t>
            </a:r>
            <a:r>
              <a:rPr lang="tr-TR" sz="2800" dirty="0">
                <a:solidFill>
                  <a:srgbClr val="FFFF00"/>
                </a:solidFill>
              </a:rPr>
              <a:t>tırma </a:t>
            </a:r>
            <a:r>
              <a:rPr lang="tr-TR" sz="2800" dirty="0"/>
              <a:t>yapmasını sa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lamak ve peki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tirmektir.</a:t>
            </a:r>
          </a:p>
          <a:p>
            <a:pPr eaLnBrk="1" hangingPunct="1">
              <a:lnSpc>
                <a:spcPct val="8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Ancak alı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tırma oturumları planlanırken </a:t>
            </a:r>
            <a:r>
              <a:rPr lang="tr-TR" sz="2800" dirty="0">
                <a:latin typeface="Lucida Grande" pitchFamily="1" charset="0"/>
              </a:rPr>
              <a:t>bazı</a:t>
            </a:r>
            <a:r>
              <a:rPr lang="tr-TR" sz="2800" dirty="0"/>
              <a:t> noktalara dikkat edilmelidir: </a:t>
            </a:r>
          </a:p>
          <a:p>
            <a:pPr lvl="1" eaLnBrk="1" hangingPunct="1">
              <a:lnSpc>
                <a:spcPct val="80000"/>
              </a:lnSpc>
              <a:buFont typeface="Wingdings" pitchFamily="1" charset="2"/>
              <a:buChar char="n"/>
              <a:defRPr/>
            </a:pPr>
            <a:r>
              <a:rPr lang="tr-TR" dirty="0">
                <a:solidFill>
                  <a:srgbClr val="FFFF00"/>
                </a:solidFill>
              </a:rPr>
              <a:t>Kısa alıştırma </a:t>
            </a:r>
            <a:r>
              <a:rPr lang="tr-TR" dirty="0"/>
              <a:t>oturumları düzenlenmelidir. </a:t>
            </a:r>
          </a:p>
          <a:p>
            <a:pPr lvl="1" eaLnBrk="1" hangingPunct="1">
              <a:lnSpc>
                <a:spcPct val="80000"/>
              </a:lnSpc>
              <a:buFont typeface="Wingdings" pitchFamily="1" charset="2"/>
              <a:buChar char="n"/>
              <a:defRPr/>
            </a:pPr>
            <a:r>
              <a:rPr lang="tr-TR" dirty="0"/>
              <a:t>Gün içinde </a:t>
            </a:r>
            <a:r>
              <a:rPr lang="tr-TR" dirty="0">
                <a:solidFill>
                  <a:srgbClr val="FFFF00"/>
                </a:solidFill>
              </a:rPr>
              <a:t>birkaç kez alıştırma </a:t>
            </a:r>
            <a:r>
              <a:rPr lang="tr-TR" dirty="0"/>
              <a:t>oturumlarına yer verilmelidir. </a:t>
            </a:r>
          </a:p>
          <a:p>
            <a:pPr lvl="1" eaLnBrk="1" hangingPunct="1">
              <a:lnSpc>
                <a:spcPct val="80000"/>
              </a:lnSpc>
              <a:buFont typeface="Wingdings" pitchFamily="1" charset="2"/>
              <a:buChar char="n"/>
              <a:defRPr/>
            </a:pPr>
            <a:r>
              <a:rPr lang="tr-TR" dirty="0"/>
              <a:t>Öğrenciye her alıştırma oturumunda yapabileceği </a:t>
            </a:r>
            <a:r>
              <a:rPr lang="tr-TR" dirty="0">
                <a:solidFill>
                  <a:srgbClr val="FFFF00"/>
                </a:solidFill>
              </a:rPr>
              <a:t>en fazla sayıda deneme fırsatı </a:t>
            </a:r>
            <a:r>
              <a:rPr lang="tr-TR" dirty="0"/>
              <a:t>sağlanmalıdır. </a:t>
            </a:r>
          </a:p>
        </p:txBody>
      </p:sp>
      <p:sp>
        <p:nvSpPr>
          <p:cNvPr id="62469" name="Slayt Numarası Yer Tutucusu 1">
            <a:extLst>
              <a:ext uri="{FF2B5EF4-FFF2-40B4-BE49-F238E27FC236}">
                <a16:creationId xmlns:a16="http://schemas.microsoft.com/office/drawing/2014/main" id="{5A8A9B00-3EB0-2870-A384-C416CBBFB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1202584-25F9-B049-A3F4-257311C7F2D8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tr-TR" altLang="tr-TR" sz="12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4 Altbilgi Yer Tutucusu">
            <a:extLst>
              <a:ext uri="{FF2B5EF4-FFF2-40B4-BE49-F238E27FC236}">
                <a16:creationId xmlns:a16="http://schemas.microsoft.com/office/drawing/2014/main" id="{B2939FF4-FB4E-B5EB-62C2-A741DB24B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1A8BE850-5871-9ABC-B290-D9B3F88BB4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17DF4A4D-5C69-EF71-0CA0-B6A360C0C8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dirty="0"/>
              <a:t>2. Akıcılığı sağlamak üzere kullanılabilecek bir diğer yöntem </a:t>
            </a:r>
            <a:r>
              <a:rPr lang="tr-TR" sz="2800" dirty="0" err="1"/>
              <a:t>pekiştireç</a:t>
            </a:r>
            <a:r>
              <a:rPr lang="tr-TR" sz="2800" dirty="0"/>
              <a:t> sunmaktır.</a:t>
            </a:r>
          </a:p>
          <a:p>
            <a:pPr eaLnBrk="1" hangingPunct="1">
              <a:defRPr/>
            </a:pPr>
            <a:r>
              <a:rPr lang="tr-TR" sz="2800" dirty="0"/>
              <a:t>Öğretmen alıştırma oturumlarında </a:t>
            </a:r>
            <a:r>
              <a:rPr lang="tr-TR" sz="2800" dirty="0">
                <a:solidFill>
                  <a:srgbClr val="FFFF00"/>
                </a:solidFill>
              </a:rPr>
              <a:t>etkili </a:t>
            </a:r>
            <a:r>
              <a:rPr lang="tr-TR" sz="2800" dirty="0" err="1">
                <a:solidFill>
                  <a:srgbClr val="FFFF00"/>
                </a:solidFill>
              </a:rPr>
              <a:t>pekiştireçler</a:t>
            </a:r>
            <a:r>
              <a:rPr lang="tr-TR" sz="2800" dirty="0">
                <a:solidFill>
                  <a:srgbClr val="FFFF00"/>
                </a:solidFill>
              </a:rPr>
              <a:t> sunarak </a:t>
            </a:r>
            <a:r>
              <a:rPr lang="tr-TR" sz="2800" dirty="0"/>
              <a:t>davranışın daha hızlı, kolay biçimde ve daha yüksek düzeyde sergilenmesini sağlayabilir. </a:t>
            </a:r>
          </a:p>
        </p:txBody>
      </p:sp>
      <p:sp>
        <p:nvSpPr>
          <p:cNvPr id="64517" name="Slayt Numarası Yer Tutucusu 1">
            <a:extLst>
              <a:ext uri="{FF2B5EF4-FFF2-40B4-BE49-F238E27FC236}">
                <a16:creationId xmlns:a16="http://schemas.microsoft.com/office/drawing/2014/main" id="{EE231823-2B31-A6B3-A766-42E5A57FE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FE6F8D9-1CC5-354D-AA71-FD86669BFEE7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tr-TR" altLang="tr-TR" sz="12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4 Altbilgi Yer Tutucusu">
            <a:extLst>
              <a:ext uri="{FF2B5EF4-FFF2-40B4-BE49-F238E27FC236}">
                <a16:creationId xmlns:a16="http://schemas.microsoft.com/office/drawing/2014/main" id="{1F9B5F13-0676-8DC9-0892-4BC53F9C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DA5651FF-41A7-2C74-ADEC-C9C2799807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endParaRPr lang="tr-TR" dirty="0"/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5EEB6D8D-CA20-0A77-4A53-F060D8B707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081588"/>
          </a:xfrm>
        </p:spPr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tr-TR" sz="2800" dirty="0"/>
              <a:t>3. Akıcılığı kolaylaştıran bir diğer etmen ise yapılan alıştırmaların </a:t>
            </a:r>
            <a:r>
              <a:rPr lang="tr-TR" sz="2800" dirty="0">
                <a:solidFill>
                  <a:srgbClr val="FFFF00"/>
                </a:solidFill>
              </a:rPr>
              <a:t>aralıklı deneme sunuş biçimi</a:t>
            </a:r>
            <a:r>
              <a:rPr lang="tr-TR" sz="2800" dirty="0"/>
              <a:t>yle düzenlenmesidir. </a:t>
            </a:r>
          </a:p>
          <a:p>
            <a:pPr eaLnBrk="1" hangingPunct="1">
              <a:defRPr/>
            </a:pPr>
            <a:r>
              <a:rPr lang="tr-TR" sz="2800" dirty="0"/>
              <a:t>Denemelerin aralıklı olarak sunulmasıyla akıcılık hedefi karşılanırken öğrencinin bunalma ve bıkkınlık gibi olumsuz yaşantılar edinmesi de önlenmiş olur. </a:t>
            </a:r>
          </a:p>
          <a:p>
            <a:pPr eaLnBrk="1" hangingPunct="1">
              <a:defRPr/>
            </a:pPr>
            <a:r>
              <a:rPr lang="tr-TR" sz="2800" dirty="0"/>
              <a:t>4. Akıcılık için planlanan alıştırma oturumları </a:t>
            </a:r>
            <a:r>
              <a:rPr lang="tr-TR" sz="2800" dirty="0">
                <a:solidFill>
                  <a:srgbClr val="FFFF00"/>
                </a:solidFill>
              </a:rPr>
              <a:t>güdüleyici </a:t>
            </a:r>
            <a:r>
              <a:rPr lang="tr-TR" sz="2800" dirty="0"/>
              <a:t>olmalıdır. </a:t>
            </a:r>
          </a:p>
          <a:p>
            <a:pPr eaLnBrk="1" hangingPunct="1">
              <a:defRPr/>
            </a:pPr>
            <a:r>
              <a:rPr lang="tr-TR" sz="2800" dirty="0"/>
              <a:t>Böylece öğrenci denemelere dikkatini daha fazla yöneltebilir ve öğrenme daha iyi gerçekleşebilir.</a:t>
            </a:r>
          </a:p>
          <a:p>
            <a:pPr eaLnBrk="1" hangingPunct="1">
              <a:defRPr/>
            </a:pPr>
            <a:endParaRPr lang="tr-TR" sz="2800" dirty="0"/>
          </a:p>
        </p:txBody>
      </p:sp>
      <p:sp>
        <p:nvSpPr>
          <p:cNvPr id="66565" name="Slayt Numarası Yer Tutucusu 1">
            <a:extLst>
              <a:ext uri="{FF2B5EF4-FFF2-40B4-BE49-F238E27FC236}">
                <a16:creationId xmlns:a16="http://schemas.microsoft.com/office/drawing/2014/main" id="{EA4A4B97-6D75-6E2E-A332-09DC09996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24F9382-91FD-714E-ADC7-BA9B0E958413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tr-TR" altLang="tr-TR" sz="12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4 Altbilgi Yer Tutucusu">
            <a:extLst>
              <a:ext uri="{FF2B5EF4-FFF2-40B4-BE49-F238E27FC236}">
                <a16:creationId xmlns:a16="http://schemas.microsoft.com/office/drawing/2014/main" id="{C91D49A2-2118-408B-0BB4-9833AEA30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E29216A8-2FD0-A322-8090-D5BC92865F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/>
              <a:t>Akıcılık aşaması için davranışsal amaç nasıl yazılır?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3130524A-4638-9E64-CD84-CDF7407E84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Akıcılık a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aması için ölçüt üç biçimde belirlenebilir: </a:t>
            </a:r>
          </a:p>
          <a:p>
            <a:pPr lvl="1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dirty="0"/>
              <a:t>1. </a:t>
            </a:r>
            <a:r>
              <a:rPr lang="tr-TR" dirty="0" err="1"/>
              <a:t>Alanyazında</a:t>
            </a:r>
            <a:r>
              <a:rPr lang="tr-TR" dirty="0"/>
              <a:t> yer alan çeşitli disiplin alanlarında sergilenmesi beklenen başarı düzeyleri dikkate alınır. </a:t>
            </a:r>
          </a:p>
          <a:p>
            <a:pPr lvl="1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dirty="0"/>
              <a:t>2. Öğrencinin çevresindeki kişilerle görüşülerek akıcılık ölçütü belirlenir. </a:t>
            </a:r>
          </a:p>
          <a:p>
            <a:pPr lvl="1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dirty="0"/>
              <a:t>Örneğin belli davranışlar için öğrencinin yerleştirileceği ortamda öğrenciden beklenen akıcılık düzeyinin ne olduğu bir ölçüt olabilir. </a:t>
            </a:r>
          </a:p>
        </p:txBody>
      </p:sp>
      <p:sp>
        <p:nvSpPr>
          <p:cNvPr id="68613" name="Slayt Numarası Yer Tutucusu 1">
            <a:extLst>
              <a:ext uri="{FF2B5EF4-FFF2-40B4-BE49-F238E27FC236}">
                <a16:creationId xmlns:a16="http://schemas.microsoft.com/office/drawing/2014/main" id="{BBA40014-ED00-0DE5-79E4-75548B96C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DFB2AC-CCAC-7C4C-934F-7A620AAF136B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tr-TR" altLang="tr-TR" sz="12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4 Altbilgi Yer Tutucusu">
            <a:extLst>
              <a:ext uri="{FF2B5EF4-FFF2-40B4-BE49-F238E27FC236}">
                <a16:creationId xmlns:a16="http://schemas.microsoft.com/office/drawing/2014/main" id="{BDC0FCBB-3B54-13F3-E884-A5D7349AF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C19DFF2C-32E5-FD09-A753-420CF5D3AE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6F73A229-AD02-0683-210A-0A975CA241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/>
              <a:t>3. İlk iki seçeneğin uygun olmadığı durumlarda “fark analizi” yapılabilir. 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/>
              <a:t>Bu yöntemde öğrenciye akıcılığı kazandırılmak istenen davranışın aynı koşullar altında başkaları tarafından ne hızla sergilendiğine bakılarak öğrencinin bu davranışı ne hızda sergilediğiyle karşılaştırılır.</a:t>
            </a:r>
          </a:p>
        </p:txBody>
      </p:sp>
      <p:sp>
        <p:nvSpPr>
          <p:cNvPr id="70661" name="Slayt Numarası Yer Tutucusu 1">
            <a:extLst>
              <a:ext uri="{FF2B5EF4-FFF2-40B4-BE49-F238E27FC236}">
                <a16:creationId xmlns:a16="http://schemas.microsoft.com/office/drawing/2014/main" id="{86AA21E9-B966-B404-2C32-94E7F90AA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424087-C086-C040-A5FB-017F5E06B8D4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tr-TR" altLang="tr-TR" sz="12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4 Altbilgi Yer Tutucusu">
            <a:extLst>
              <a:ext uri="{FF2B5EF4-FFF2-40B4-BE49-F238E27FC236}">
                <a16:creationId xmlns:a16="http://schemas.microsoft.com/office/drawing/2014/main" id="{D298CE47-8BC5-C619-D37C-C7E4C9706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81B3CF1-C893-5EE6-021B-069DDD93B4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B462C13-9003-34C0-8EBC-69544E5A92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tr-TR" sz="2800" dirty="0"/>
              <a:t>Akıcılık a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aması için yazılmı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 örnek davranı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sal amaçlar: </a:t>
            </a:r>
          </a:p>
          <a:p>
            <a:pPr marL="933450" lvl="1" indent="-533400" eaLnBrk="1" hangingPunct="1">
              <a:buFont typeface="Wingdings" pitchFamily="1" charset="2"/>
              <a:buChar char="n"/>
              <a:defRPr/>
            </a:pPr>
            <a:r>
              <a:rPr lang="tr-TR" dirty="0"/>
              <a:t>“Zeynep eşleme tahtası ve beş parçası önüne konduğunda 5 denemeden 4’ünde parçaların tümünü en fazla 2 dk. içinde eşleme tahtasında uygun boşluklara yerleştirir.” </a:t>
            </a:r>
          </a:p>
          <a:p>
            <a:pPr marL="400050" lvl="1" indent="0" algn="ctr" eaLnBrk="1" hangingPunct="1">
              <a:buFont typeface="Wingdings" pitchFamily="2" charset="2"/>
              <a:buNone/>
              <a:defRPr/>
            </a:pPr>
            <a:r>
              <a:rPr lang="tr-TR" dirty="0"/>
              <a:t>ya da </a:t>
            </a:r>
          </a:p>
          <a:p>
            <a:pPr marL="933450" lvl="1" indent="-533400" eaLnBrk="1" hangingPunct="1">
              <a:buFont typeface="Wingdings" pitchFamily="1" charset="2"/>
              <a:buChar char="n"/>
              <a:defRPr/>
            </a:pPr>
            <a:r>
              <a:rPr lang="tr-TR" dirty="0"/>
              <a:t>“Gökhan sunulan 10 denemenin 10’unda yeşil ışık yandığında en fazla 20 sn. sürede karşıdan karşıya geçer.” şeklinde olmalıdır. </a:t>
            </a:r>
          </a:p>
        </p:txBody>
      </p:sp>
      <p:sp>
        <p:nvSpPr>
          <p:cNvPr id="72709" name="Slayt Numarası Yer Tutucusu 3">
            <a:extLst>
              <a:ext uri="{FF2B5EF4-FFF2-40B4-BE49-F238E27FC236}">
                <a16:creationId xmlns:a16="http://schemas.microsoft.com/office/drawing/2014/main" id="{50FFC9F7-DCE9-C1BE-7705-D9EF5E680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2B5671E-64B0-2C45-A58A-5B21D46E3615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tr-TR" altLang="tr-TR" sz="12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4 Altbilgi Yer Tutucusu">
            <a:extLst>
              <a:ext uri="{FF2B5EF4-FFF2-40B4-BE49-F238E27FC236}">
                <a16:creationId xmlns:a16="http://schemas.microsoft.com/office/drawing/2014/main" id="{E38430C8-BADC-D283-3EB9-4FF63CF7D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90114" name="Rectangle 2">
            <a:extLst>
              <a:ext uri="{FF2B5EF4-FFF2-40B4-BE49-F238E27FC236}">
                <a16:creationId xmlns:a16="http://schemas.microsoft.com/office/drawing/2014/main" id="{C60BAC0B-D18E-D884-4F23-6F6BAA1D28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/>
              <a:t>Akıcılık aşamasında karşılaşılan sorunlar ve çözüm yolları nelerdir?</a:t>
            </a: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C13F66E7-A9F7-B541-BA28-8FC0080E89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91513" cy="4357687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/>
              <a:t>Akıcılık aşamasında bir davranışın belli bir hızla ya da kolaylıkla yapılmasının öğretilmesi hedeflendiği için öğrenci davranışı hızla yaparken </a:t>
            </a:r>
            <a:r>
              <a:rPr lang="tr-TR" sz="2800" dirty="0">
                <a:solidFill>
                  <a:srgbClr val="FFFF00"/>
                </a:solidFill>
              </a:rPr>
              <a:t>hata düzeyi birden artabilir.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tr-TR" sz="2800" dirty="0"/>
          </a:p>
          <a:p>
            <a:pPr eaLnBrk="1" hangingPunct="1">
              <a:defRPr/>
            </a:pPr>
            <a:r>
              <a:rPr lang="tr-TR" sz="2800" dirty="0"/>
              <a:t>Bu durumda öğretmen etkili </a:t>
            </a:r>
            <a:r>
              <a:rPr lang="tr-TR" sz="2800" dirty="0" err="1"/>
              <a:t>pekiştireçler</a:t>
            </a:r>
            <a:r>
              <a:rPr lang="tr-TR" sz="2800" dirty="0"/>
              <a:t> kullanarak öğrencinin hata yapmaması için öz-denetim geliştirmesini sağlayabilir. </a:t>
            </a:r>
          </a:p>
        </p:txBody>
      </p:sp>
      <p:sp>
        <p:nvSpPr>
          <p:cNvPr id="74757" name="Slayt Numarası Yer Tutucusu 1">
            <a:extLst>
              <a:ext uri="{FF2B5EF4-FFF2-40B4-BE49-F238E27FC236}">
                <a16:creationId xmlns:a16="http://schemas.microsoft.com/office/drawing/2014/main" id="{FEF522A0-504B-437A-D1CD-0E9AFAB77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C00CEF2-C8D3-1840-B65F-78E926FBE7B7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tr-TR" altLang="tr-TR" sz="12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4 Altbilgi Yer Tutucusu">
            <a:extLst>
              <a:ext uri="{FF2B5EF4-FFF2-40B4-BE49-F238E27FC236}">
                <a16:creationId xmlns:a16="http://schemas.microsoft.com/office/drawing/2014/main" id="{C7CB1685-918B-CA6C-A77E-173CA9940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92162" name="Rectangle 2">
            <a:extLst>
              <a:ext uri="{FF2B5EF4-FFF2-40B4-BE49-F238E27FC236}">
                <a16:creationId xmlns:a16="http://schemas.microsoft.com/office/drawing/2014/main" id="{FD2727B6-D197-2946-0F52-8162BF6D5B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63625"/>
          </a:xfrm>
        </p:spPr>
        <p:txBody>
          <a:bodyPr/>
          <a:lstStyle/>
          <a:p>
            <a:pPr eaLnBrk="1" hangingPunct="1">
              <a:defRPr/>
            </a:pPr>
            <a:endParaRPr lang="tr-TR" sz="2400" dirty="0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1F639C19-1A54-A714-7913-C8BA91873C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573587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/>
              <a:t>Bu süreçte öğretmen birkaç farklı uygulamaya yer verebilir:</a:t>
            </a:r>
          </a:p>
          <a:p>
            <a:pPr eaLnBrk="1" hangingPunct="1">
              <a:defRPr/>
            </a:pPr>
            <a:r>
              <a:rPr lang="tr-TR" sz="2800" dirty="0"/>
              <a:t>1. Öğrencinin sergilediği her bir doğru davranış yerine </a:t>
            </a:r>
            <a:r>
              <a:rPr lang="tr-TR" sz="2800" dirty="0">
                <a:solidFill>
                  <a:srgbClr val="FFFF00"/>
                </a:solidFill>
              </a:rPr>
              <a:t>öğrencinin tüm performansı </a:t>
            </a:r>
            <a:r>
              <a:rPr lang="tr-TR" sz="2800" dirty="0"/>
              <a:t>pekiştirilerek hedef davranışa akıcılık kazandırılabilir. </a:t>
            </a:r>
          </a:p>
          <a:p>
            <a:pPr eaLnBrk="1" hangingPunct="1">
              <a:defRPr/>
            </a:pPr>
            <a:r>
              <a:rPr lang="tr-TR" sz="2800" dirty="0"/>
              <a:t>Örneğin düğme dikme becerisi üzerinde çalışılıyorsa öğrenci diktiği her düğmeden sonra değil, bir gömleğin tüm düğmelerini diktikten sonra pekiştirilebilir. </a:t>
            </a:r>
          </a:p>
        </p:txBody>
      </p:sp>
      <p:sp>
        <p:nvSpPr>
          <p:cNvPr id="76805" name="Slayt Numarası Yer Tutucusu 1">
            <a:extLst>
              <a:ext uri="{FF2B5EF4-FFF2-40B4-BE49-F238E27FC236}">
                <a16:creationId xmlns:a16="http://schemas.microsoft.com/office/drawing/2014/main" id="{1EC40D28-3D34-B88D-4BFD-8B415F7CB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E548D25-4EA0-0F45-A1E8-50C4CA127F2B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tr-TR" altLang="tr-TR" sz="12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4 Altbilgi Yer Tutucusu">
            <a:extLst>
              <a:ext uri="{FF2B5EF4-FFF2-40B4-BE49-F238E27FC236}">
                <a16:creationId xmlns:a16="http://schemas.microsoft.com/office/drawing/2014/main" id="{4AAFAB06-3A8B-88FB-50C4-AB254CAFB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3CCEFE42-E55D-A483-B80A-0C6F80A096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299BE4E3-C41F-0CE5-F45D-88D301917F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dirty="0"/>
              <a:t>2. </a:t>
            </a:r>
            <a:r>
              <a:rPr lang="tr-TR" sz="2800" dirty="0" err="1"/>
              <a:t>Pekiştireç</a:t>
            </a:r>
            <a:r>
              <a:rPr lang="tr-TR" sz="2800" dirty="0"/>
              <a:t> sadece </a:t>
            </a:r>
            <a:r>
              <a:rPr lang="tr-TR" sz="2800" dirty="0">
                <a:solidFill>
                  <a:srgbClr val="FFFF00"/>
                </a:solidFill>
              </a:rPr>
              <a:t>önceden belirlenmiş düzeyde performans sergilendiğinde verilmeli, </a:t>
            </a:r>
            <a:r>
              <a:rPr lang="tr-TR" sz="2800" dirty="0"/>
              <a:t>belirlenen ölçütün altında performans sergilediğinde ise verilmemelidir. </a:t>
            </a:r>
          </a:p>
          <a:p>
            <a:pPr eaLnBrk="1" hangingPunct="1">
              <a:defRPr/>
            </a:pPr>
            <a:r>
              <a:rPr lang="tr-TR" sz="2800" dirty="0"/>
              <a:t>Örneğin bir atölyede kutulama bölümünde çalışan bir ergenin ilkin sadece üç dakikada iki tane kutulama yapması pekiştirilirken bir süre sonra üç dakikada dört tane kutulama yapması pekiştirilebilir. </a:t>
            </a:r>
          </a:p>
        </p:txBody>
      </p:sp>
      <p:sp>
        <p:nvSpPr>
          <p:cNvPr id="78853" name="Slayt Numarası Yer Tutucusu 1">
            <a:extLst>
              <a:ext uri="{FF2B5EF4-FFF2-40B4-BE49-F238E27FC236}">
                <a16:creationId xmlns:a16="http://schemas.microsoft.com/office/drawing/2014/main" id="{04B8BAFE-ED89-8292-FF27-C729EAA41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235F90-19E1-9141-8F80-F2B7E1364317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tr-TR" altLang="tr-TR" sz="1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4 Altbilgi Yer Tutucusu">
            <a:extLst>
              <a:ext uri="{FF2B5EF4-FFF2-40B4-BE49-F238E27FC236}">
                <a16:creationId xmlns:a16="http://schemas.microsoft.com/office/drawing/2014/main" id="{D0B31B38-AE2E-C57E-5395-0673C2BFB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6B5F0E65-7017-B09F-5996-8AA76CD5D2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/>
              <a:t>Öğrenmenin Aşamaları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4D637D8-FFDC-5143-55E6-4C412F4E87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/>
              <a:t>Öğretilmesi amaçlanan hedef davranışın birey tarafından ne düzeyde öğrenildiğiyle ilgili olarak öğrenme sürecinde farklı aşamalar vardır. </a:t>
            </a:r>
          </a:p>
          <a:p>
            <a:pPr eaLnBrk="1" hangingPunct="1">
              <a:defRPr/>
            </a:pPr>
            <a:r>
              <a:rPr lang="tr-TR" sz="2800" dirty="0"/>
              <a:t>Bu aşamalar izleyen biçimde sıralanmaktadır:</a:t>
            </a:r>
          </a:p>
          <a:p>
            <a:pPr lvl="1" eaLnBrk="1" hangingPunct="1">
              <a:defRPr/>
            </a:pPr>
            <a:r>
              <a:rPr lang="tr-TR" dirty="0"/>
              <a:t>Edinim</a:t>
            </a:r>
          </a:p>
          <a:p>
            <a:pPr lvl="1" eaLnBrk="1" hangingPunct="1">
              <a:defRPr/>
            </a:pPr>
            <a:r>
              <a:rPr lang="tr-TR" dirty="0"/>
              <a:t>Akıcılık</a:t>
            </a:r>
          </a:p>
          <a:p>
            <a:pPr lvl="1" eaLnBrk="1" hangingPunct="1">
              <a:defRPr/>
            </a:pPr>
            <a:r>
              <a:rPr lang="tr-TR" dirty="0"/>
              <a:t>Kalıcılık</a:t>
            </a:r>
          </a:p>
          <a:p>
            <a:pPr lvl="1" eaLnBrk="1" hangingPunct="1">
              <a:defRPr/>
            </a:pPr>
            <a:r>
              <a:rPr lang="tr-TR" dirty="0"/>
              <a:t>Genelleme</a:t>
            </a:r>
          </a:p>
        </p:txBody>
      </p:sp>
      <p:sp>
        <p:nvSpPr>
          <p:cNvPr id="11269" name="Slayt Numarası Yer Tutucusu 1">
            <a:extLst>
              <a:ext uri="{FF2B5EF4-FFF2-40B4-BE49-F238E27FC236}">
                <a16:creationId xmlns:a16="http://schemas.microsoft.com/office/drawing/2014/main" id="{9A6F27BE-1E8B-5329-47BF-1531F423C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9638005-CD7F-2443-B450-4356CB0E625C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tr-TR" altLang="tr-TR" sz="12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4 Altbilgi Yer Tutucusu">
            <a:extLst>
              <a:ext uri="{FF2B5EF4-FFF2-40B4-BE49-F238E27FC236}">
                <a16:creationId xmlns:a16="http://schemas.microsoft.com/office/drawing/2014/main" id="{6D2C28BA-2B9F-E615-EE48-D14988800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39D79DE2-3DE5-6EBD-D457-060C65EBB5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3DD988A0-3E0F-C538-DAF0-B7AC67DC7E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dirty="0"/>
              <a:t>3. Öğrenci yalnızca doğru tepkileri </a:t>
            </a:r>
            <a:r>
              <a:rPr lang="tr-TR" sz="2800" dirty="0">
                <a:solidFill>
                  <a:srgbClr val="FFFF00"/>
                </a:solidFill>
              </a:rPr>
              <a:t>önceden belirlenen ölçütün üstünde performans sergilediğinde</a:t>
            </a:r>
            <a:r>
              <a:rPr lang="tr-TR" sz="2800" dirty="0"/>
              <a:t> ve yanlış tepkileri belli bir düzeyin altında olduğunda pekiştirilmelidir. </a:t>
            </a:r>
          </a:p>
        </p:txBody>
      </p:sp>
      <p:sp>
        <p:nvSpPr>
          <p:cNvPr id="80901" name="Slayt Numarası Yer Tutucusu 1">
            <a:extLst>
              <a:ext uri="{FF2B5EF4-FFF2-40B4-BE49-F238E27FC236}">
                <a16:creationId xmlns:a16="http://schemas.microsoft.com/office/drawing/2014/main" id="{A9528F19-9400-29D7-3D67-2DEF6900A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F3E8FBC-3569-FA46-87C6-03573160AA0E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tr-TR" altLang="tr-TR" sz="12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4 Altbilgi Yer Tutucusu">
            <a:extLst>
              <a:ext uri="{FF2B5EF4-FFF2-40B4-BE49-F238E27FC236}">
                <a16:creationId xmlns:a16="http://schemas.microsoft.com/office/drawing/2014/main" id="{5D96EAA5-FA30-6899-FA96-DA6CB22F6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4BA3108E-4D70-6C54-B14C-AE84F4F183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EDA73305-1506-04BB-C8BE-2DDA25302D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Akıcılık aşamasında karşılaşılan bir diğer sorun, öğrencide </a:t>
            </a:r>
            <a:r>
              <a:rPr lang="tr-TR" sz="2800" dirty="0">
                <a:solidFill>
                  <a:srgbClr val="FFFF00"/>
                </a:solidFill>
              </a:rPr>
              <a:t>güdülenme eksikliği </a:t>
            </a:r>
            <a:r>
              <a:rPr lang="tr-TR" sz="2800" dirty="0"/>
              <a:t>ya da fazla sayıda alıştırma yapmaya bağlı olarak </a:t>
            </a:r>
            <a:r>
              <a:rPr lang="tr-TR" sz="2800" dirty="0">
                <a:solidFill>
                  <a:srgbClr val="FFFF00"/>
                </a:solidFill>
              </a:rPr>
              <a:t>bıkkınlık </a:t>
            </a:r>
            <a:r>
              <a:rPr lang="tr-TR" sz="2800" dirty="0"/>
              <a:t>duygusunun ortaya çıkabilmesidir.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Ancak akıcılığı sağlamanın en bilinen ve geçerli yolu da fazla sayıda alıştırma yapmaktır. </a:t>
            </a:r>
          </a:p>
        </p:txBody>
      </p:sp>
      <p:sp>
        <p:nvSpPr>
          <p:cNvPr id="82949" name="Slayt Numarası Yer Tutucusu 1">
            <a:extLst>
              <a:ext uri="{FF2B5EF4-FFF2-40B4-BE49-F238E27FC236}">
                <a16:creationId xmlns:a16="http://schemas.microsoft.com/office/drawing/2014/main" id="{B3629514-6551-EC75-35E8-A7836543B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7555EC-18ED-6945-BDAE-CBF43296335F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tr-TR" altLang="tr-TR" sz="12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4 Altbilgi Yer Tutucusu">
            <a:extLst>
              <a:ext uri="{FF2B5EF4-FFF2-40B4-BE49-F238E27FC236}">
                <a16:creationId xmlns:a16="http://schemas.microsoft.com/office/drawing/2014/main" id="{964F91F1-C2A8-5DD9-0D46-341382227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1540A385-3D49-CEB9-16F3-265CEDA3F4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466405A-BBE6-4E99-2FA9-73BC44719A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Bu durumda öğretmen iki uygulamaya yer verebilir: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1. Öğretmen </a:t>
            </a:r>
            <a:r>
              <a:rPr lang="tr-TR" sz="2800" dirty="0">
                <a:solidFill>
                  <a:srgbClr val="FFFF00"/>
                </a:solidFill>
              </a:rPr>
              <a:t>aralıklı denemeler </a:t>
            </a:r>
            <a:r>
              <a:rPr lang="tr-TR" sz="2800" dirty="0"/>
              <a:t>düzenleyerek bu süreci bir oyun haline getirebilir.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Örneğin akıcılığı üzerinde çalışılan davranış ya da beceri için bir tür grup içi yarış oluşturulabilir. Böylece öğrencinin dikkatini toplama ve uygulama sürecinden keyif alma olasılığı arttırılabilir.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2. Öğretmen kullandığı </a:t>
            </a:r>
            <a:r>
              <a:rPr lang="tr-TR" sz="2800" dirty="0" err="1">
                <a:solidFill>
                  <a:srgbClr val="FFFF00"/>
                </a:solidFill>
              </a:rPr>
              <a:t>pekiştireçleri</a:t>
            </a:r>
            <a:r>
              <a:rPr lang="tr-TR" sz="2800" dirty="0">
                <a:solidFill>
                  <a:srgbClr val="FFFF00"/>
                </a:solidFill>
              </a:rPr>
              <a:t> gözden geçirerek</a:t>
            </a:r>
            <a:r>
              <a:rPr lang="tr-TR" sz="2800" dirty="0"/>
              <a:t> süreçte iyileştirme yapabilir. </a:t>
            </a:r>
          </a:p>
        </p:txBody>
      </p:sp>
      <p:sp>
        <p:nvSpPr>
          <p:cNvPr id="84997" name="Slayt Numarası Yer Tutucusu 3">
            <a:extLst>
              <a:ext uri="{FF2B5EF4-FFF2-40B4-BE49-F238E27FC236}">
                <a16:creationId xmlns:a16="http://schemas.microsoft.com/office/drawing/2014/main" id="{349E7BF2-C081-086D-1F6E-5DD51865B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3BA3B26-3430-2742-8842-0594DCD7D856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tr-TR" altLang="tr-TR" sz="12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4 Altbilgi Yer Tutucusu">
            <a:extLst>
              <a:ext uri="{FF2B5EF4-FFF2-40B4-BE49-F238E27FC236}">
                <a16:creationId xmlns:a16="http://schemas.microsoft.com/office/drawing/2014/main" id="{3ADE564A-8D43-79C5-6063-A4B1D3979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B8D6C41D-7B6B-6D18-590D-079FCCAA40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07950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dirty="0"/>
              <a:t>Edinim Aşaması ile Akıcılık Aşamasının Karşılaştırılması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76E8F97-43AA-AD46-C3D3-ADA1D4A0C9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642350" cy="5184775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/>
              <a:t>1. Edinim aşamasında öğrencinin bir davranış ya da beceriyi </a:t>
            </a:r>
            <a:r>
              <a:rPr lang="tr-TR" sz="2800" i="1" u="sng" dirty="0"/>
              <a:t>doğru</a:t>
            </a:r>
            <a:r>
              <a:rPr lang="tr-TR" sz="2800" dirty="0"/>
              <a:t> olarak sergileyebilmesi hedeflenirken akıcılık aşamasında davranış ya da becerinin </a:t>
            </a:r>
            <a:r>
              <a:rPr lang="tr-TR" sz="2800" i="1" u="sng" dirty="0"/>
              <a:t>hızlı ve kolay</a:t>
            </a:r>
            <a:r>
              <a:rPr lang="tr-TR" sz="2800" dirty="0"/>
              <a:t> biçimde sergilenmesi hedeflenmektedir.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tr-TR" sz="2800" dirty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2. Edinim aşamasında bir davranışın </a:t>
            </a:r>
            <a:r>
              <a:rPr lang="tr-TR" sz="2800" i="1" u="sng" dirty="0"/>
              <a:t>uyaran kontrolü</a:t>
            </a:r>
            <a:r>
              <a:rPr lang="tr-TR" sz="2800" i="1" dirty="0"/>
              <a:t> </a:t>
            </a:r>
            <a:r>
              <a:rPr lang="tr-TR" sz="2800" dirty="0"/>
              <a:t>altına alınması hedeflenir ve uyaran kontrolü gerçekleştiğinde öğrenci pekiştirilir.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Akıcılık aşamasında ise davranışın daha </a:t>
            </a:r>
            <a:r>
              <a:rPr lang="tr-TR" sz="2800" i="1" u="sng" dirty="0"/>
              <a:t>yalın</a:t>
            </a:r>
            <a:r>
              <a:rPr lang="tr-TR" sz="2800" dirty="0"/>
              <a:t> hale gelmesi, bir başka deyişle daha hızlı ve kolay biçimde sergilenmesi hedeflenir ve öğrenci bu özellikleri karşılayınca pekiştirilir.</a:t>
            </a:r>
          </a:p>
          <a:p>
            <a:pPr eaLnBrk="1" hangingPunct="1">
              <a:defRPr/>
            </a:pPr>
            <a:endParaRPr lang="tr-TR" sz="2800" dirty="0"/>
          </a:p>
        </p:txBody>
      </p:sp>
      <p:sp>
        <p:nvSpPr>
          <p:cNvPr id="87045" name="Slayt Numarası Yer Tutucusu 3">
            <a:extLst>
              <a:ext uri="{FF2B5EF4-FFF2-40B4-BE49-F238E27FC236}">
                <a16:creationId xmlns:a16="http://schemas.microsoft.com/office/drawing/2014/main" id="{349F5021-10A2-C860-6A2A-C8FF593F2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AA05B4A-BF84-7042-9F6F-ABA01F296EA9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tr-TR" altLang="tr-TR" sz="12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4 Altbilgi Yer Tutucusu">
            <a:extLst>
              <a:ext uri="{FF2B5EF4-FFF2-40B4-BE49-F238E27FC236}">
                <a16:creationId xmlns:a16="http://schemas.microsoft.com/office/drawing/2014/main" id="{CB0FD816-827C-0D79-51BA-59EC14A03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D2C3CCE1-B872-2056-3E61-7BF323662A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BDB5F98F-5FC5-AEE3-E27A-F060F0D09E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dirty="0"/>
              <a:t>3. Edinim aşamasında genellikle </a:t>
            </a:r>
            <a:r>
              <a:rPr lang="tr-TR" sz="2800" i="1" u="sng" dirty="0"/>
              <a:t>davranış öncesi tekniklerin</a:t>
            </a:r>
            <a:r>
              <a:rPr lang="tr-TR" sz="2800" dirty="0"/>
              <a:t> yanı sıra </a:t>
            </a:r>
            <a:r>
              <a:rPr lang="tr-TR" sz="2800" i="1" u="sng" dirty="0"/>
              <a:t>pekiştirme</a:t>
            </a:r>
            <a:r>
              <a:rPr lang="tr-TR" sz="2800" dirty="0"/>
              <a:t> kullanılırken akıcılık aşamasında </a:t>
            </a:r>
            <a:r>
              <a:rPr lang="tr-TR" sz="2800" i="1" u="sng" dirty="0"/>
              <a:t>davranış sonrası uyaranlar -pekiştirme</a:t>
            </a:r>
            <a:r>
              <a:rPr lang="tr-TR" sz="2800" i="1" dirty="0"/>
              <a:t>-</a:t>
            </a:r>
            <a:r>
              <a:rPr lang="tr-TR" sz="2800" dirty="0"/>
              <a:t> kullanılır.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tr-TR" sz="2800" dirty="0"/>
          </a:p>
          <a:p>
            <a:pPr eaLnBrk="1" hangingPunct="1">
              <a:defRPr/>
            </a:pPr>
            <a:r>
              <a:rPr lang="tr-TR" sz="2800" dirty="0"/>
              <a:t>4. Edinim aşamasında denemelerin </a:t>
            </a:r>
            <a:r>
              <a:rPr lang="tr-TR" sz="2800" i="1" u="sng" dirty="0" err="1"/>
              <a:t>ard</a:t>
            </a:r>
            <a:r>
              <a:rPr lang="tr-TR" sz="2800" i="1" u="sng" dirty="0"/>
              <a:t> arda</a:t>
            </a:r>
            <a:r>
              <a:rPr lang="tr-TR" sz="2800" dirty="0"/>
              <a:t> sunulması daha etkiliyken akıcılık aşamasında denemelerin </a:t>
            </a:r>
            <a:r>
              <a:rPr lang="tr-TR" sz="2800" i="1" u="sng" dirty="0"/>
              <a:t>aralıklı ya da dağınık</a:t>
            </a:r>
            <a:r>
              <a:rPr lang="tr-TR" sz="2800" dirty="0"/>
              <a:t> biçimde sunulması daha etkilidir. </a:t>
            </a:r>
          </a:p>
        </p:txBody>
      </p:sp>
      <p:sp>
        <p:nvSpPr>
          <p:cNvPr id="89093" name="Slayt Numarası Yer Tutucusu 1">
            <a:extLst>
              <a:ext uri="{FF2B5EF4-FFF2-40B4-BE49-F238E27FC236}">
                <a16:creationId xmlns:a16="http://schemas.microsoft.com/office/drawing/2014/main" id="{9C97B2DA-A980-7667-CB3D-920988C00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BF92FAB-2D9E-6944-9757-025757F72721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tr-TR" altLang="tr-TR" sz="120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4 Altbilgi Yer Tutucusu">
            <a:extLst>
              <a:ext uri="{FF2B5EF4-FFF2-40B4-BE49-F238E27FC236}">
                <a16:creationId xmlns:a16="http://schemas.microsoft.com/office/drawing/2014/main" id="{6B76767F-0A49-2E83-630B-287370A7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98E39B32-4AF7-8D45-BA4A-439BA7483B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dirty="0"/>
              <a:t>Kalıcılık</a:t>
            </a:r>
          </a:p>
        </p:txBody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1E8377DD-A293-C8D3-2BCB-531D738B17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412875"/>
            <a:ext cx="8281987" cy="496887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i="1" dirty="0">
                <a:solidFill>
                  <a:srgbClr val="FF0000"/>
                </a:solidFill>
                <a:effectLst/>
              </a:rPr>
              <a:t>Kalıcılık </a:t>
            </a:r>
            <a:r>
              <a:rPr lang="tr-TR" altLang="tr-TR" sz="2800" dirty="0">
                <a:effectLst/>
              </a:rPr>
              <a:t>öğretim sona erdikten sonra da öğrencinin performansının sürmesidir. </a:t>
            </a:r>
          </a:p>
          <a:p>
            <a:pPr eaLnBrk="1" hangingPunct="1">
              <a:defRPr/>
            </a:pPr>
            <a:r>
              <a:rPr lang="tr-TR" altLang="tr-TR" sz="2800" dirty="0">
                <a:effectLst/>
              </a:rPr>
              <a:t>Kalıcılık aşaması öğretmen için oldukça önemlidir. </a:t>
            </a:r>
          </a:p>
          <a:p>
            <a:pPr eaLnBrk="1" hangingPunct="1">
              <a:defRPr/>
            </a:pPr>
            <a:r>
              <a:rPr lang="tr-TR" altLang="tr-TR" sz="2800" dirty="0">
                <a:effectLst/>
              </a:rPr>
              <a:t>Kalıcılık sağlanabilirse öğretim koşulları olmaksızın öğrenci öğrendiklerini halen sergileyebiliyor durumda olur. </a:t>
            </a:r>
          </a:p>
          <a:p>
            <a:pPr eaLnBrk="1" hangingPunct="1">
              <a:defRPr/>
            </a:pPr>
            <a:r>
              <a:rPr lang="tr-TR" sz="2800" dirty="0"/>
              <a:t>Bir başka deyişle öğretmen öğretim zamanında daha önce öğretilen bir davranış ya da becerinin öğretimine geri dönmek yerine yeni beceri ya da davranışların öğretimine yer verebilir.</a:t>
            </a:r>
          </a:p>
        </p:txBody>
      </p:sp>
      <p:sp>
        <p:nvSpPr>
          <p:cNvPr id="91141" name="Slayt Numarası Yer Tutucusu 1">
            <a:extLst>
              <a:ext uri="{FF2B5EF4-FFF2-40B4-BE49-F238E27FC236}">
                <a16:creationId xmlns:a16="http://schemas.microsoft.com/office/drawing/2014/main" id="{D2C538F8-98DF-F3B1-3237-1618CFCE5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7F56DD1-FC89-9742-8274-9465D62C1CC2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tr-TR" altLang="tr-TR" sz="12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4 Altbilgi Yer Tutucusu">
            <a:extLst>
              <a:ext uri="{FF2B5EF4-FFF2-40B4-BE49-F238E27FC236}">
                <a16:creationId xmlns:a16="http://schemas.microsoft.com/office/drawing/2014/main" id="{3EA0118A-BD50-77DC-E53B-8E06ACBD5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34146" name="Rectangle 2">
            <a:extLst>
              <a:ext uri="{FF2B5EF4-FFF2-40B4-BE49-F238E27FC236}">
                <a16:creationId xmlns:a16="http://schemas.microsoft.com/office/drawing/2014/main" id="{0B9AB3ED-42D2-D0C2-CF60-B05E426EFF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3A737E4F-E0AC-F471-B44B-CD49525A75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dirty="0"/>
              <a:t>Ayrıca kalıcılığın sağlanmasıyla bazı basit davranışlar daha karmaşık becerilerin öğretilmesi için ön koşul oluşturabilir. </a:t>
            </a:r>
          </a:p>
          <a:p>
            <a:pPr eaLnBrk="1" hangingPunct="1">
              <a:defRPr/>
            </a:pPr>
            <a:r>
              <a:rPr lang="tr-TR" sz="2800" dirty="0"/>
              <a:t>Böylece karmaşık becerilerin edinim aşamasında kazandırılabilmesi kolaylaşabilir.</a:t>
            </a:r>
          </a:p>
        </p:txBody>
      </p:sp>
      <p:sp>
        <p:nvSpPr>
          <p:cNvPr id="93189" name="Slayt Numarası Yer Tutucusu 1">
            <a:extLst>
              <a:ext uri="{FF2B5EF4-FFF2-40B4-BE49-F238E27FC236}">
                <a16:creationId xmlns:a16="http://schemas.microsoft.com/office/drawing/2014/main" id="{75271BC4-06BA-4EAB-21B6-1E3C0BA7E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DA5ACBF-786B-604D-8A24-547B9FADCF00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tr-TR" altLang="tr-TR" sz="120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4 Altbilgi Yer Tutucusu">
            <a:extLst>
              <a:ext uri="{FF2B5EF4-FFF2-40B4-BE49-F238E27FC236}">
                <a16:creationId xmlns:a16="http://schemas.microsoft.com/office/drawing/2014/main" id="{EBEB1EBE-AFDD-5CFD-D09B-05837EFA2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34FF4AB1-39A3-34EE-864E-A436ED08B4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935038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dirty="0"/>
              <a:t>Kalıcılığı kolaylaştıran etmenler nelerdir?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6DEBCF4D-E432-EE1D-B2A1-712649DACD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18488" cy="511175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/>
              <a:t>1. Öğretilen beceri ya da davranışlar </a:t>
            </a:r>
            <a:r>
              <a:rPr lang="tr-TR" sz="2800" b="1" dirty="0"/>
              <a:t>İŞLEVSEL</a:t>
            </a:r>
            <a:r>
              <a:rPr lang="tr-TR" sz="2800" dirty="0"/>
              <a:t> olmalı ve öğrencinin yaşamında önem taşımalıdır. 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tr-TR" sz="2800" dirty="0">
                <a:effectLst/>
              </a:rPr>
              <a:t>İşlevsel davranışlar, 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>
                <a:effectLst/>
              </a:rPr>
              <a:t>(a) günlük yaşamda gereksinim duyulan ve çok sık kullanılan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>
                <a:effectLst/>
              </a:rPr>
              <a:t>(b) sergilendiğinde öğrencinin doğal </a:t>
            </a:r>
            <a:r>
              <a:rPr lang="tr-TR" dirty="0" err="1">
                <a:effectLst/>
              </a:rPr>
              <a:t>pekiştireçler</a:t>
            </a:r>
            <a:r>
              <a:rPr lang="tr-TR" dirty="0">
                <a:effectLst/>
              </a:rPr>
              <a:t> elde etmesini ya da çevresindeki bireyler tarafından pekiştirilmesini sağlayan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>
                <a:effectLst/>
              </a:rPr>
              <a:t>(c) öğrencinin bağımsızlığına katkı sağlayan</a:t>
            </a:r>
            <a:r>
              <a:rPr lang="tr-TR" dirty="0"/>
              <a:t> </a:t>
            </a:r>
            <a:r>
              <a:rPr lang="tr-TR" dirty="0">
                <a:effectLst/>
              </a:rPr>
              <a:t>davranışlardır.</a:t>
            </a:r>
          </a:p>
        </p:txBody>
      </p:sp>
      <p:sp>
        <p:nvSpPr>
          <p:cNvPr id="95237" name="Slayt Numarası Yer Tutucusu 1">
            <a:extLst>
              <a:ext uri="{FF2B5EF4-FFF2-40B4-BE49-F238E27FC236}">
                <a16:creationId xmlns:a16="http://schemas.microsoft.com/office/drawing/2014/main" id="{A9BFC48B-44D6-74F1-A041-B28AB4A22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59B5999-4745-E54F-97D6-7C3469BFCE96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tr-TR" altLang="tr-TR" sz="12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4 Altbilgi Yer Tutucusu">
            <a:extLst>
              <a:ext uri="{FF2B5EF4-FFF2-40B4-BE49-F238E27FC236}">
                <a16:creationId xmlns:a16="http://schemas.microsoft.com/office/drawing/2014/main" id="{77AAB02B-1275-E725-EADD-0D1BAD756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id="{1B9F1286-CE72-6C38-1E40-4AAA66E8FE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14D8A6D0-81B1-CF9D-5F5F-05E896EE76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2. Kalıcılık, akıcılık aşamasını kolaylaştıran etmenlerden biri olan alıştırma yapma yoluyla da sağlanabilir.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Bu alıştırma oturumlarında: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 err="1"/>
              <a:t>Pekiştireç</a:t>
            </a:r>
            <a:r>
              <a:rPr lang="tr-TR" dirty="0"/>
              <a:t> türünü değiştirme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/>
              <a:t>Pekiştirme tarifesinde değişiklik yapma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/>
              <a:t>Bireyin kendi kendisini pekiştirmesi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/>
              <a:t>Doğal olarak oluşan </a:t>
            </a:r>
            <a:r>
              <a:rPr lang="tr-TR" dirty="0" err="1"/>
              <a:t>pekiştireçlerin</a:t>
            </a:r>
            <a:r>
              <a:rPr lang="tr-TR" dirty="0"/>
              <a:t> kullanımı gibi öğretimde çeşitli uyarlamalar yapılır. </a:t>
            </a:r>
          </a:p>
        </p:txBody>
      </p:sp>
      <p:sp>
        <p:nvSpPr>
          <p:cNvPr id="97285" name="Slayt Numarası Yer Tutucusu 1">
            <a:extLst>
              <a:ext uri="{FF2B5EF4-FFF2-40B4-BE49-F238E27FC236}">
                <a16:creationId xmlns:a16="http://schemas.microsoft.com/office/drawing/2014/main" id="{A215BD36-2091-5F6E-BE6F-50DFA6E25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A55C68-BE23-D94C-A56E-DA7264E8713F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tr-TR" altLang="tr-TR" sz="12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4 Altbilgi Yer Tutucusu">
            <a:extLst>
              <a:ext uri="{FF2B5EF4-FFF2-40B4-BE49-F238E27FC236}">
                <a16:creationId xmlns:a16="http://schemas.microsoft.com/office/drawing/2014/main" id="{145700CE-1B81-17F8-8296-ED4F5452D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00354" name="Rectangle 2">
            <a:extLst>
              <a:ext uri="{FF2B5EF4-FFF2-40B4-BE49-F238E27FC236}">
                <a16:creationId xmlns:a16="http://schemas.microsoft.com/office/drawing/2014/main" id="{F08CE742-A145-0561-6B2A-1867A3157F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63625"/>
          </a:xfrm>
        </p:spPr>
        <p:txBody>
          <a:bodyPr/>
          <a:lstStyle/>
          <a:p>
            <a:pPr eaLnBrk="1" hangingPunct="1">
              <a:defRPr/>
            </a:pPr>
            <a:endParaRPr lang="tr-TR" dirty="0"/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CDD1AC3E-D4A3-F88C-1ACA-F4CC41AAE7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5040313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/>
              <a:t>Bu alıştırma oturumlarında yapılan tekrarlama çalışmaları bir beceri ya da davranışın edinim aşamasında öğretilmesi için geçen öğretim oturumlarının yaklaşık </a:t>
            </a:r>
            <a:r>
              <a:rPr lang="tr-TR" sz="2800" b="1" dirty="0">
                <a:solidFill>
                  <a:srgbClr val="FFFF00"/>
                </a:solidFill>
              </a:rPr>
              <a:t>%50</a:t>
            </a:r>
            <a:r>
              <a:rPr lang="tr-TR" sz="2800" dirty="0"/>
              <a:t>’si kadar olmalıdır.</a:t>
            </a:r>
          </a:p>
          <a:p>
            <a:pPr eaLnBrk="1" hangingPunct="1">
              <a:defRPr/>
            </a:pPr>
            <a:r>
              <a:rPr lang="tr-TR" sz="2800" dirty="0"/>
              <a:t>Örneğin fen bilgisi dersinde yer alan 15 tanımın edinim aşamasında öğrenilebilmesi için 20 öğretim oturumu düzenlenmişse bu tanımların kalıcılığını sağlamak için gerçekleştirilecek tekrarlama oturumlarının sayısı 10 olmalıdır. </a:t>
            </a:r>
          </a:p>
        </p:txBody>
      </p:sp>
      <p:sp>
        <p:nvSpPr>
          <p:cNvPr id="99333" name="Slayt Numarası Yer Tutucusu 1">
            <a:extLst>
              <a:ext uri="{FF2B5EF4-FFF2-40B4-BE49-F238E27FC236}">
                <a16:creationId xmlns:a16="http://schemas.microsoft.com/office/drawing/2014/main" id="{1B249E0B-59D2-05BB-B3DC-E780E3345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FD7F235-D78A-B34C-9B35-E81F5A329614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49</a:t>
            </a:fld>
            <a:endParaRPr lang="tr-TR" altLang="tr-TR"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4 Altbilgi Yer Tutucusu">
            <a:extLst>
              <a:ext uri="{FF2B5EF4-FFF2-40B4-BE49-F238E27FC236}">
                <a16:creationId xmlns:a16="http://schemas.microsoft.com/office/drawing/2014/main" id="{85CFB77F-7E4A-CE04-F88D-EB68BAAFD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CBDEFBA8-6605-2A44-8094-2D4C76787B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/>
              <a:t>Edinim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33C05188-39BF-4CDF-CD9E-7DECCC5820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i="1" dirty="0">
                <a:solidFill>
                  <a:srgbClr val="FF0000"/>
                </a:solidFill>
              </a:rPr>
              <a:t>Edinim</a:t>
            </a:r>
            <a:r>
              <a:rPr lang="tr-TR" sz="2800" dirty="0"/>
              <a:t> bireyin daha önce yapamadığı bir davranış ya da beceriyi belli bir doğrulukta yapar hale gelmesidir.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Bir davranışı ya da beceriyi edinim aşamasında öğrenmesi bireyin;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/>
              <a:t>(a) daha bağımsız olması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/>
              <a:t>(b) güvenliği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dirty="0"/>
              <a:t>(c) yaşam kalitesinin artması açısından önemlidir. </a:t>
            </a:r>
          </a:p>
        </p:txBody>
      </p:sp>
      <p:sp>
        <p:nvSpPr>
          <p:cNvPr id="13317" name="Slayt Numarası Yer Tutucusu 1">
            <a:extLst>
              <a:ext uri="{FF2B5EF4-FFF2-40B4-BE49-F238E27FC236}">
                <a16:creationId xmlns:a16="http://schemas.microsoft.com/office/drawing/2014/main" id="{8AFCE31D-7C01-6E59-C9EA-34C306829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F55B8E0-1E9A-AA46-B568-452E8EB9A1BF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tr-TR" altLang="tr-TR" sz="120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4 Altbilgi Yer Tutucusu">
            <a:extLst>
              <a:ext uri="{FF2B5EF4-FFF2-40B4-BE49-F238E27FC236}">
                <a16:creationId xmlns:a16="http://schemas.microsoft.com/office/drawing/2014/main" id="{2EE81AA9-C473-E77E-C6AB-8E0F94E1A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4C2589A-AAFC-6F65-AD98-E4A6BDAB2A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endParaRPr lang="tr-TR" dirty="0"/>
          </a:p>
        </p:txBody>
      </p:sp>
      <p:sp>
        <p:nvSpPr>
          <p:cNvPr id="115716" name="Rectangle 3">
            <a:extLst>
              <a:ext uri="{FF2B5EF4-FFF2-40B4-BE49-F238E27FC236}">
                <a16:creationId xmlns:a16="http://schemas.microsoft.com/office/drawing/2014/main" id="{FB59DC7F-E620-A639-1624-AD17655C1A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dirty="0">
                <a:effectLst/>
              </a:rPr>
              <a:t>3. Kalıcılığı kolaylaştıran bir diğer uygulama denemelerin dağınık sırayla sunulmasıdır. </a:t>
            </a:r>
          </a:p>
          <a:p>
            <a:pPr eaLnBrk="1" hangingPunct="1">
              <a:defRPr/>
            </a:pPr>
            <a:r>
              <a:rPr lang="tr-TR" altLang="tr-TR" sz="2800" dirty="0">
                <a:effectLst/>
              </a:rPr>
              <a:t>Bu durumda belirlenen amaç için denemelerin gün içinde değişik saatlerde yerine getirilmesi sağlanabilir.</a:t>
            </a:r>
          </a:p>
          <a:p>
            <a:pPr eaLnBrk="1" hangingPunct="1">
              <a:defRPr/>
            </a:pPr>
            <a:r>
              <a:rPr lang="tr-TR" sz="2800" dirty="0"/>
              <a:t>4. Kalıcılığı kolaylaştıran bir diğer uygulama pekiştirme tarifesinde uyarlama yaparak </a:t>
            </a:r>
            <a:r>
              <a:rPr lang="tr-TR" sz="2800" dirty="0" err="1"/>
              <a:t>pekiştireçleri</a:t>
            </a:r>
            <a:r>
              <a:rPr lang="tr-TR" sz="2800" dirty="0"/>
              <a:t> silikleştirmektir. </a:t>
            </a:r>
          </a:p>
          <a:p>
            <a:pPr eaLnBrk="1" hangingPunct="1">
              <a:defRPr/>
            </a:pPr>
            <a:r>
              <a:rPr lang="tr-TR" sz="2800" dirty="0"/>
              <a:t>Bu aşamada sürekli pekiştirme tarifesini kullanmak yerine oranlı ya da zaman aralıklı pekiştirme tarifelerini kullanmak daha uygundur. </a:t>
            </a:r>
          </a:p>
        </p:txBody>
      </p:sp>
      <p:sp>
        <p:nvSpPr>
          <p:cNvPr id="101381" name="Slayt Numarası Yer Tutucusu 1">
            <a:extLst>
              <a:ext uri="{FF2B5EF4-FFF2-40B4-BE49-F238E27FC236}">
                <a16:creationId xmlns:a16="http://schemas.microsoft.com/office/drawing/2014/main" id="{1B8AC6C8-7AA2-8234-4901-0577FC14D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D07FF75-C763-E145-91CC-7F7776FFF55D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50</a:t>
            </a:fld>
            <a:endParaRPr lang="tr-TR" altLang="tr-TR" sz="120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4 Altbilgi Yer Tutucusu">
            <a:extLst>
              <a:ext uri="{FF2B5EF4-FFF2-40B4-BE49-F238E27FC236}">
                <a16:creationId xmlns:a16="http://schemas.microsoft.com/office/drawing/2014/main" id="{B817D589-4E0B-34E5-BDD6-F75BE2374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02402" name="Rectangle 2">
            <a:extLst>
              <a:ext uri="{FF2B5EF4-FFF2-40B4-BE49-F238E27FC236}">
                <a16:creationId xmlns:a16="http://schemas.microsoft.com/office/drawing/2014/main" id="{A50ED23E-735D-84B6-DC47-ED029A317D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/>
              <a:t>Kalıcılık aşaması için davranışsal amaç nasıl yazılır?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CE33314E-1AE7-0F5E-E1BE-D3B3B08BE0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600200"/>
            <a:ext cx="8497887" cy="4678363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/>
              <a:t>Kalıcılık aşaması için yazılan davranışsal amaçlarda ölçütün edinim ve akıcılık aşamasındaki kadar yüksek olmasına gerek yoktur. </a:t>
            </a:r>
          </a:p>
          <a:p>
            <a:pPr eaLnBrk="1" hangingPunct="1">
              <a:defRPr/>
            </a:pPr>
            <a:r>
              <a:rPr lang="tr-TR" sz="2800" dirty="0"/>
              <a:t>Ayrıca öğretim sona erdikten sonra öğrencilerin edindikleri davranışları edinim ya da akıcılık düzeyinde korumalarını beklemek gerçekçi değildir. </a:t>
            </a:r>
          </a:p>
          <a:p>
            <a:pPr eaLnBrk="1" hangingPunct="1">
              <a:defRPr/>
            </a:pPr>
            <a:r>
              <a:rPr lang="tr-TR" sz="2800" dirty="0"/>
              <a:t>Dolayısıyla kalıcılık aşaması için yazılan davranışsal amaçta edinim ve akıcılık aşamasında belirlenen ölçütten daha düşük bir ölçüt belirlenmelidir. </a:t>
            </a:r>
          </a:p>
          <a:p>
            <a:pPr eaLnBrk="1" hangingPunct="1">
              <a:defRPr/>
            </a:pPr>
            <a:endParaRPr lang="tr-TR" sz="2800" dirty="0"/>
          </a:p>
        </p:txBody>
      </p:sp>
      <p:sp>
        <p:nvSpPr>
          <p:cNvPr id="103429" name="Slayt Numarası Yer Tutucusu 1">
            <a:extLst>
              <a:ext uri="{FF2B5EF4-FFF2-40B4-BE49-F238E27FC236}">
                <a16:creationId xmlns:a16="http://schemas.microsoft.com/office/drawing/2014/main" id="{4DA618A1-8A87-6298-0F6D-67E7CC633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501B376-0A62-EA41-88F2-83EC88708F52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51</a:t>
            </a:fld>
            <a:endParaRPr lang="tr-TR" altLang="tr-TR" sz="120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4 Altbilgi Yer Tutucusu">
            <a:extLst>
              <a:ext uri="{FF2B5EF4-FFF2-40B4-BE49-F238E27FC236}">
                <a16:creationId xmlns:a16="http://schemas.microsoft.com/office/drawing/2014/main" id="{A13241A7-E2E4-17D8-08B7-F8B5ECB17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9F788A8E-BB18-89F5-6415-1912E0855A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4577404D-E065-C439-40ED-F66218E0CA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Kalıcılık a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aması için yazılmı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 örnek davranı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sal amaçlar: </a:t>
            </a:r>
          </a:p>
          <a:p>
            <a:pPr lvl="1" eaLnBrk="1" hangingPunct="1">
              <a:lnSpc>
                <a:spcPct val="80000"/>
              </a:lnSpc>
              <a:buFont typeface="Wingdings" pitchFamily="1" charset="2"/>
              <a:buChar char="n"/>
              <a:defRPr/>
            </a:pPr>
            <a:r>
              <a:rPr lang="tr-TR" dirty="0"/>
              <a:t>“Zeynep öğretim bittikten iki, dört, altı hafta sonra eşleme tahtası ve beş parçası önüne konduğunda 5 denemeden 3’ünde parçaların tümünü en fazla 2 dk. içinde eşleme tahtasında uygun boşluklara yerleştirir.” </a:t>
            </a:r>
          </a:p>
          <a:p>
            <a:pPr marL="457200" lvl="1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dirty="0"/>
              <a:t>ya da </a:t>
            </a:r>
          </a:p>
          <a:p>
            <a:pPr lvl="1" eaLnBrk="1" hangingPunct="1">
              <a:lnSpc>
                <a:spcPct val="80000"/>
              </a:lnSpc>
              <a:buFont typeface="Wingdings" pitchFamily="1" charset="2"/>
              <a:buChar char="n"/>
              <a:defRPr/>
            </a:pPr>
            <a:r>
              <a:rPr lang="tr-TR" dirty="0"/>
              <a:t>“Gökhan öğretim bittikten bir, üç, beş hafta sonra sunulan 10 denemenin 10’unda yeşil ışık yandığında en fazla 20 sn. sürede karşıdan karşıya geçer.” şeklinde olmalıdır. </a:t>
            </a:r>
          </a:p>
        </p:txBody>
      </p:sp>
      <p:sp>
        <p:nvSpPr>
          <p:cNvPr id="105477" name="Slayt Numarası Yer Tutucusu 1">
            <a:extLst>
              <a:ext uri="{FF2B5EF4-FFF2-40B4-BE49-F238E27FC236}">
                <a16:creationId xmlns:a16="http://schemas.microsoft.com/office/drawing/2014/main" id="{6BB28334-4066-5120-1276-A6650514D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FFFD08C-1DA4-E241-A374-CB48081512B5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52</a:t>
            </a:fld>
            <a:endParaRPr lang="tr-TR" altLang="tr-TR" sz="120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4 Altbilgi Yer Tutucusu">
            <a:extLst>
              <a:ext uri="{FF2B5EF4-FFF2-40B4-BE49-F238E27FC236}">
                <a16:creationId xmlns:a16="http://schemas.microsoft.com/office/drawing/2014/main" id="{76275F13-44AB-E017-9B73-45DB443F1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04450" name="Rectangle 2">
            <a:extLst>
              <a:ext uri="{FF2B5EF4-FFF2-40B4-BE49-F238E27FC236}">
                <a16:creationId xmlns:a16="http://schemas.microsoft.com/office/drawing/2014/main" id="{D26052D9-2784-22FB-8797-E59AD2FE5E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/>
              <a:t>Kalıcılık aşamasında karşılaşılan sorunlar ve çözüm yolları nelerdir?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4F3E0675-B42E-36DE-9FFA-900955029A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557338"/>
            <a:ext cx="8713787" cy="48895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1. Kalıcılık aşamasında karşılaşılan en önemli sorun, kalıcılık için bir planlama yapılmaksızın (ör., </a:t>
            </a:r>
            <a:r>
              <a:rPr lang="tr-TR" sz="2800" dirty="0" err="1"/>
              <a:t>pekiştireçlerin</a:t>
            </a:r>
            <a:r>
              <a:rPr lang="tr-TR" sz="2800" dirty="0"/>
              <a:t> silikleştirilmesi, denemelerin dağınık sırayla sunulması vb.) öğretimin edinim aşamasında ölçüt karşılanır karşılanmaz sona erdirilmesidir.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Bu durumda edinim ya da akıcılık aşamasında görülen ilerleme de sekteye uğrayabilir. </a:t>
            </a:r>
          </a:p>
          <a:p>
            <a:pPr eaLnBrk="1" hangingPunct="1">
              <a:defRPr/>
            </a:pPr>
            <a:r>
              <a:rPr lang="tr-TR" sz="2800" dirty="0"/>
              <a:t>Bu nedenle kalıcılığın gerçekleşebilmesi için sürekli pekiştirme tarifesinden oranlı ya da zaman aralıklı tarife kullanımına geçilmeli, mümkün olan durumlarda ise sembol </a:t>
            </a:r>
            <a:r>
              <a:rPr lang="tr-TR" sz="2800" dirty="0" err="1"/>
              <a:t>pekiştireçler</a:t>
            </a:r>
            <a:r>
              <a:rPr lang="tr-TR" sz="2800" dirty="0"/>
              <a:t> kullanılmalıdır.</a:t>
            </a:r>
          </a:p>
        </p:txBody>
      </p:sp>
      <p:sp>
        <p:nvSpPr>
          <p:cNvPr id="107525" name="Slayt Numarası Yer Tutucusu 1">
            <a:extLst>
              <a:ext uri="{FF2B5EF4-FFF2-40B4-BE49-F238E27FC236}">
                <a16:creationId xmlns:a16="http://schemas.microsoft.com/office/drawing/2014/main" id="{251D313C-3FCF-8448-5930-2B5788F6F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EF9F18-5354-D346-A0C3-D540CD24DE34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53</a:t>
            </a:fld>
            <a:endParaRPr lang="tr-TR" altLang="tr-TR" sz="120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4 Altbilgi Yer Tutucusu">
            <a:extLst>
              <a:ext uri="{FF2B5EF4-FFF2-40B4-BE49-F238E27FC236}">
                <a16:creationId xmlns:a16="http://schemas.microsoft.com/office/drawing/2014/main" id="{4E13DA03-429A-5CCA-B901-3ACB961CB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4B144229-CA66-0FA4-18CA-C04BC0CB6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7647C36D-C096-9FF3-F035-1BA9786B60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2. Kalıcılıkta karşılaşılan bir diğer sorun tekrarlama alıştırmalarından dolayı öğrencinin bıkkınlık duygusu yaşamasıdır.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Dağınık sırayla denemelerin sunulmasıyla öğrencinin bıkkınlık yaşama olasılığı en aza indirilebilir.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Buna ek olarak davranış ya da becerinin olması gerektiği gibi normal koşullarda, günün hangi zamanında gerçekleşmesi uygunsa o zaman gerçekleşmesine yer verilebilir. </a:t>
            </a:r>
          </a:p>
        </p:txBody>
      </p:sp>
      <p:sp>
        <p:nvSpPr>
          <p:cNvPr id="109573" name="Slayt Numarası Yer Tutucusu 1">
            <a:extLst>
              <a:ext uri="{FF2B5EF4-FFF2-40B4-BE49-F238E27FC236}">
                <a16:creationId xmlns:a16="http://schemas.microsoft.com/office/drawing/2014/main" id="{F9511E91-1134-F97F-ACFA-1B1F42410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129CC13-5A0A-D845-9D25-F700526E3496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54</a:t>
            </a:fld>
            <a:endParaRPr lang="tr-TR" altLang="tr-TR" sz="120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4 Altbilgi Yer Tutucusu">
            <a:extLst>
              <a:ext uri="{FF2B5EF4-FFF2-40B4-BE49-F238E27FC236}">
                <a16:creationId xmlns:a16="http://schemas.microsoft.com/office/drawing/2014/main" id="{03F2AE1E-80FE-9F31-1F1F-5C0D701D8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27B91CFA-C436-1BAF-650E-AA161BDB47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/>
              <a:t>Genelleme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35A45D2-0F70-697E-3539-3B1E2E3BF2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07375" cy="446405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i="1" dirty="0">
                <a:solidFill>
                  <a:srgbClr val="FF0000"/>
                </a:solidFill>
              </a:rPr>
              <a:t>Genelleme</a:t>
            </a:r>
            <a:r>
              <a:rPr lang="tr-TR" sz="2800" dirty="0"/>
              <a:t> öğrencinin öğretim koşulları dışında diğer koşullarda da öğrendiklerini sergileyebilmesidir. </a:t>
            </a:r>
          </a:p>
          <a:p>
            <a:pPr eaLnBrk="1" hangingPunct="1">
              <a:defRPr/>
            </a:pPr>
            <a:r>
              <a:rPr lang="tr-TR" sz="2800" dirty="0"/>
              <a:t>Bir başka deyişle öğrencinin öğrendiği kavram, bilgi ya da becerileri günlük yaşamında kullanmasıdır. </a:t>
            </a:r>
          </a:p>
          <a:p>
            <a:pPr eaLnBrk="1" hangingPunct="1">
              <a:defRPr/>
            </a:pPr>
            <a:r>
              <a:rPr lang="tr-TR" sz="2800" dirty="0"/>
              <a:t>Edinim a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amasında kazanılan bir beceri ya da davranı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ın en az dört biçimde </a:t>
            </a:r>
            <a:r>
              <a:rPr lang="tr-TR" sz="2800" dirty="0" err="1"/>
              <a:t>genellenebilmesi</a:t>
            </a:r>
            <a:r>
              <a:rPr lang="tr-TR" sz="2800" dirty="0"/>
              <a:t> söz konusudur.</a:t>
            </a:r>
          </a:p>
        </p:txBody>
      </p:sp>
      <p:sp>
        <p:nvSpPr>
          <p:cNvPr id="111621" name="Slayt Numarası Yer Tutucusu 1">
            <a:extLst>
              <a:ext uri="{FF2B5EF4-FFF2-40B4-BE49-F238E27FC236}">
                <a16:creationId xmlns:a16="http://schemas.microsoft.com/office/drawing/2014/main" id="{57F76A5C-FB94-697B-295B-061555F4E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EB5E3B1-22B7-2E40-A2E4-ED77AA2BC505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55</a:t>
            </a:fld>
            <a:endParaRPr lang="tr-TR" altLang="tr-TR" sz="120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4 Altbilgi Yer Tutucusu">
            <a:extLst>
              <a:ext uri="{FF2B5EF4-FFF2-40B4-BE49-F238E27FC236}">
                <a16:creationId xmlns:a16="http://schemas.microsoft.com/office/drawing/2014/main" id="{C7718565-A1C9-B001-AB30-ED31D2B1A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06498" name="Rectangle 2">
            <a:extLst>
              <a:ext uri="{FF2B5EF4-FFF2-40B4-BE49-F238E27FC236}">
                <a16:creationId xmlns:a16="http://schemas.microsoft.com/office/drawing/2014/main" id="{CADE79FE-C690-ED1D-57C7-E121F608AA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endParaRPr lang="tr-TR" dirty="0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CA853FAF-D427-E07D-BB09-018DDD9507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Genelleme biçimleri:</a:t>
            </a:r>
          </a:p>
          <a:p>
            <a:pPr marL="933450" lvl="1" indent="-533400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dirty="0"/>
              <a:t>Değişik yönergeler sunulduğunda öğrencinin hedef davranışı sergilemesi </a:t>
            </a:r>
          </a:p>
          <a:p>
            <a:pPr marL="933450" lvl="1" indent="-533400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dirty="0"/>
              <a:t>Örneğin selamlaşma becerisini öğretirken öğretmen değişik yönergeler kullanarak öğrencinin çeşitli yönergelere benzer tepki vermesini sağlayabilir. </a:t>
            </a:r>
          </a:p>
          <a:p>
            <a:pPr marL="933450" lvl="1" indent="-533400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dirty="0"/>
              <a:t>“Arkadaşlarımızla karşılaşınca ne yapıyorduk? Şimdi bir merhaba diyelim. / Bir tanıdığımızı gördüğümüzde ona ne demeliyiz? Selam diyelim.” gibi. </a:t>
            </a:r>
          </a:p>
        </p:txBody>
      </p:sp>
      <p:sp>
        <p:nvSpPr>
          <p:cNvPr id="113669" name="Slayt Numarası Yer Tutucusu 1">
            <a:extLst>
              <a:ext uri="{FF2B5EF4-FFF2-40B4-BE49-F238E27FC236}">
                <a16:creationId xmlns:a16="http://schemas.microsoft.com/office/drawing/2014/main" id="{1B0D6C70-34FD-2665-FBDA-42D46746E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0B737DB-C891-3640-9E1D-964358B44FC0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56</a:t>
            </a:fld>
            <a:endParaRPr lang="tr-TR" altLang="tr-TR" sz="120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4 Altbilgi Yer Tutucusu">
            <a:extLst>
              <a:ext uri="{FF2B5EF4-FFF2-40B4-BE49-F238E27FC236}">
                <a16:creationId xmlns:a16="http://schemas.microsoft.com/office/drawing/2014/main" id="{6069F6A5-5EFB-2FB3-F52F-73F5E9083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B82BF9AB-9E0F-C55E-997C-DD0F74E2D9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82F054DB-4CCA-71EC-AC2A-8713AB8597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07375" cy="4889500"/>
          </a:xfrm>
        </p:spPr>
        <p:txBody>
          <a:bodyPr/>
          <a:lstStyle/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/>
              <a:t>Değişik araç-gereçler sunulduğunda öğrencinin hedef davranışı sergilemesi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/>
              <a:t>Örneğin öğrenciye fotokopi çekme becerisini öğretirken üç ayrı özellikte fotokopi makinesi kullanılarak öğrencinin fotokopi çekme becerisini tüm makinelere genellemesi sağlanabilir. </a:t>
            </a:r>
          </a:p>
          <a:p>
            <a:pPr eaLnBrk="1" hangingPunct="1">
              <a:buFont typeface="Wingdings" pitchFamily="1" charset="2"/>
              <a:buNone/>
              <a:defRPr/>
            </a:pPr>
            <a:r>
              <a:rPr lang="tr-TR" sz="2800" dirty="0"/>
              <a:t>	</a:t>
            </a:r>
          </a:p>
        </p:txBody>
      </p:sp>
      <p:sp>
        <p:nvSpPr>
          <p:cNvPr id="115717" name="Slayt Numarası Yer Tutucusu 1">
            <a:extLst>
              <a:ext uri="{FF2B5EF4-FFF2-40B4-BE49-F238E27FC236}">
                <a16:creationId xmlns:a16="http://schemas.microsoft.com/office/drawing/2014/main" id="{97720884-4132-3EE8-5AB1-61CAAEEB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40E43C0-E579-464A-AF26-45688E90826C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57</a:t>
            </a:fld>
            <a:endParaRPr lang="tr-TR" altLang="tr-TR" sz="120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4 Altbilgi Yer Tutucusu">
            <a:extLst>
              <a:ext uri="{FF2B5EF4-FFF2-40B4-BE49-F238E27FC236}">
                <a16:creationId xmlns:a16="http://schemas.microsoft.com/office/drawing/2014/main" id="{8C4BE9F2-FA5D-13AE-33BB-1FC88CC72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39266" name="Rectangle 2">
            <a:extLst>
              <a:ext uri="{FF2B5EF4-FFF2-40B4-BE49-F238E27FC236}">
                <a16:creationId xmlns:a16="http://schemas.microsoft.com/office/drawing/2014/main" id="{1B66B5FF-494B-5777-BC76-8E98E4BDE6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AB286383-8027-7E9B-8F85-D6D3C9BB5A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/>
              <a:t>Hedef uyaranın değişik kişiler tarafından sunulmasıyla öğrencinin hedef davranışı sergilemesi (kişiler arası genelleme)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/>
              <a:t>Örneğin öğrenciye öğretmeniyle yap-boz oynama becerisini öğretirken öğrencinin aynı oyunu sınıfındaki bir akranıyla ya da evde kardeşiyle oynaması kişiler arası genellemeye uygundur. </a:t>
            </a:r>
          </a:p>
        </p:txBody>
      </p:sp>
      <p:sp>
        <p:nvSpPr>
          <p:cNvPr id="117765" name="Slayt Numarası Yer Tutucusu 1">
            <a:extLst>
              <a:ext uri="{FF2B5EF4-FFF2-40B4-BE49-F238E27FC236}">
                <a16:creationId xmlns:a16="http://schemas.microsoft.com/office/drawing/2014/main" id="{9EB81AFA-EB91-6B13-F4CE-9ECC890B4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0F658BA-1406-E74F-BA72-70E2B14638D0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58</a:t>
            </a:fld>
            <a:endParaRPr lang="tr-TR" altLang="tr-TR" sz="120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4 Altbilgi Yer Tutucusu">
            <a:extLst>
              <a:ext uri="{FF2B5EF4-FFF2-40B4-BE49-F238E27FC236}">
                <a16:creationId xmlns:a16="http://schemas.microsoft.com/office/drawing/2014/main" id="{3F966D52-6E20-E5DF-D176-8F414190A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08546" name="Rectangle 2">
            <a:extLst>
              <a:ext uri="{FF2B5EF4-FFF2-40B4-BE49-F238E27FC236}">
                <a16:creationId xmlns:a16="http://schemas.microsoft.com/office/drawing/2014/main" id="{00C846DC-6663-4ADF-0133-63A202FB89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4C7C3BFA-162D-657F-1E58-70BCC1B4D9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/>
              <a:t>Hedef uyaranın değişik ortamlarda sunulmasıyla öğrencinin hedef davranışı sergilemesi (ortamlar arası genelleme)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/>
              <a:t>Örneğin öğrenciye okulun uygulama evinin mutfağında çorba pişirme becerisini öğretirken öğrencinin aynı beceriyi okulun mutfağında gerçekleştirmesi ortamlar arası genellemeye örnek olarak verilebilir. </a:t>
            </a:r>
          </a:p>
        </p:txBody>
      </p:sp>
      <p:sp>
        <p:nvSpPr>
          <p:cNvPr id="119813" name="Slayt Numarası Yer Tutucusu 1">
            <a:extLst>
              <a:ext uri="{FF2B5EF4-FFF2-40B4-BE49-F238E27FC236}">
                <a16:creationId xmlns:a16="http://schemas.microsoft.com/office/drawing/2014/main" id="{BC03F129-3A66-F12B-640E-5ED502810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4EBA203-D4AB-7844-84B4-6987036B78E6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59</a:t>
            </a:fld>
            <a:endParaRPr lang="tr-TR" altLang="tr-TR"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AD58616-A5EE-D26B-CF70-7A1F34CF3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11A594-F26A-3D7B-5FE6-69ABCED0B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sz="2800" dirty="0"/>
              <a:t>Edinim a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aması tamamlandıktan sonra ö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retim programlarında </a:t>
            </a:r>
          </a:p>
          <a:p>
            <a:pPr lvl="1">
              <a:defRPr/>
            </a:pPr>
            <a:r>
              <a:rPr lang="tr-TR" dirty="0"/>
              <a:t>(a) akıcılık, kalıcılık ve genelleme a</a:t>
            </a:r>
            <a:r>
              <a:rPr lang="tr-TR" dirty="0">
                <a:latin typeface="Lucida Grande" pitchFamily="1" charset="0"/>
              </a:rPr>
              <a:t>ş</a:t>
            </a:r>
            <a:r>
              <a:rPr lang="tr-TR" dirty="0"/>
              <a:t>amalarına yer verilmesi ve</a:t>
            </a:r>
          </a:p>
          <a:p>
            <a:pPr lvl="1">
              <a:defRPr/>
            </a:pPr>
            <a:r>
              <a:rPr lang="tr-TR" dirty="0"/>
              <a:t>(b) bu aşamalar için öğretimin en başında planlama yapılması son derece önemlidir. </a:t>
            </a:r>
          </a:p>
          <a:p>
            <a:pPr>
              <a:defRPr/>
            </a:pPr>
            <a:endParaRPr lang="tr-TR" dirty="0"/>
          </a:p>
        </p:txBody>
      </p:sp>
      <p:sp>
        <p:nvSpPr>
          <p:cNvPr id="15364" name="Altbilgi Yer Tutucusu 3">
            <a:extLst>
              <a:ext uri="{FF2B5EF4-FFF2-40B4-BE49-F238E27FC236}">
                <a16:creationId xmlns:a16="http://schemas.microsoft.com/office/drawing/2014/main" id="{8D5B470C-D294-F2A7-1314-6AACCD2C1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5365" name="Slayt Numarası Yer Tutucusu 3">
            <a:extLst>
              <a:ext uri="{FF2B5EF4-FFF2-40B4-BE49-F238E27FC236}">
                <a16:creationId xmlns:a16="http://schemas.microsoft.com/office/drawing/2014/main" id="{B030D920-E285-78AD-B796-97B5CA08C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2997F8F-A1B0-1B44-9D87-05D12F42397B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tr-TR" altLang="tr-TR" sz="120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4 Altbilgi Yer Tutucusu">
            <a:extLst>
              <a:ext uri="{FF2B5EF4-FFF2-40B4-BE49-F238E27FC236}">
                <a16:creationId xmlns:a16="http://schemas.microsoft.com/office/drawing/2014/main" id="{1C88FD6B-315E-813B-0BC2-2C9EFDDF9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09570" name="Rectangle 2">
            <a:extLst>
              <a:ext uri="{FF2B5EF4-FFF2-40B4-BE49-F238E27FC236}">
                <a16:creationId xmlns:a16="http://schemas.microsoft.com/office/drawing/2014/main" id="{C352AFA8-006D-C7F5-9500-4F0FFD7F69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91513" cy="99060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dirty="0"/>
              <a:t>Genellemenin önemi nedir?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BB5D2C40-B95A-2147-D362-FC6B89C29D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557338"/>
            <a:ext cx="8496300" cy="47212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E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itimin en önemli amacı, bireyin ba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ımsız olarak i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levde bulunmasını sa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lamaktır.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800" dirty="0"/>
          </a:p>
          <a:p>
            <a:pPr eaLnBrk="1" hangingPunct="1">
              <a:lnSpc>
                <a:spcPct val="8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Bu açıdan bakıldı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ında genellemenin amacı, ö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retim ko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ulları dı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ındaki ko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ullarda da ö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renilenlerin sergilenmesidir.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r-TR" sz="2800" dirty="0"/>
          </a:p>
          <a:p>
            <a:pPr eaLnBrk="1" hangingPunct="1">
              <a:lnSpc>
                <a:spcPct val="8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Örne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in ö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renciye markette alı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veri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 yapma becerisi ö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retildi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inde bu ö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rencinin eczane, pastane, kasap, mağaza vb. yerlerde de alı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veri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 yapabilmesi onun için çok önemli bir kazanç olacaktır. </a:t>
            </a:r>
          </a:p>
        </p:txBody>
      </p:sp>
      <p:sp>
        <p:nvSpPr>
          <p:cNvPr id="121861" name="Slayt Numarası Yer Tutucusu 1">
            <a:extLst>
              <a:ext uri="{FF2B5EF4-FFF2-40B4-BE49-F238E27FC236}">
                <a16:creationId xmlns:a16="http://schemas.microsoft.com/office/drawing/2014/main" id="{A2DED5DF-1A08-5EE6-8FA7-2739D0A1E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34292B0-DB22-7147-BCB2-8C9883926FAA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60</a:t>
            </a:fld>
            <a:endParaRPr lang="tr-TR" altLang="tr-TR" sz="120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4 Altbilgi Yer Tutucusu">
            <a:extLst>
              <a:ext uri="{FF2B5EF4-FFF2-40B4-BE49-F238E27FC236}">
                <a16:creationId xmlns:a16="http://schemas.microsoft.com/office/drawing/2014/main" id="{BBC30E19-369A-040E-EB5D-CDBDB166F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69D2E1C6-8D32-E5B5-FD9E-9D312D7A1A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02687B44-7E6F-FF7F-B313-E884786DB8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Öğrenilen beceri ya da davranışların öğretim dışındaki ortamlarda, kişilerle, uyaranlarla </a:t>
            </a:r>
            <a:r>
              <a:rPr lang="tr-TR" sz="2800" dirty="0" err="1"/>
              <a:t>genellenebilmesi</a:t>
            </a:r>
            <a:r>
              <a:rPr lang="tr-TR" sz="2800" dirty="0"/>
              <a:t> kişinin doğal olaylarla pekiştirilme olasılığını arttırır.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dirty="0"/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Bu durumda olumsuz davranışların kendiliğinden azalabileceği ve öğrencinin çevresiyle olumlu etkileşim kurabileceği düşünülürse genellemenin önemi bir kez daha ortaya çıkmaktadır. </a:t>
            </a:r>
          </a:p>
        </p:txBody>
      </p:sp>
      <p:sp>
        <p:nvSpPr>
          <p:cNvPr id="123909" name="Slayt Numarası Yer Tutucusu 1">
            <a:extLst>
              <a:ext uri="{FF2B5EF4-FFF2-40B4-BE49-F238E27FC236}">
                <a16:creationId xmlns:a16="http://schemas.microsoft.com/office/drawing/2014/main" id="{AC5DCE95-FD3F-66BD-9397-61A984721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431EEC-8FC4-FB4D-BB91-89E06356D02E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61</a:t>
            </a:fld>
            <a:endParaRPr lang="tr-TR" altLang="tr-TR" sz="120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4 Altbilgi Yer Tutucusu">
            <a:extLst>
              <a:ext uri="{FF2B5EF4-FFF2-40B4-BE49-F238E27FC236}">
                <a16:creationId xmlns:a16="http://schemas.microsoft.com/office/drawing/2014/main" id="{411A66ED-E021-F984-FF86-D89D4F24D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490B35B0-E8CE-B7FF-9F86-FE0AD164FD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/>
              <a:t>Genellemeyi kolaylaştıran etmenler nelerdir?</a:t>
            </a: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856B36D6-71BC-674C-71E5-A6C1222DD3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573587"/>
          </a:xfrm>
        </p:spPr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tr-TR" sz="2800" dirty="0"/>
              <a:t>Genellemeyi kolayla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tırmak için dört biçimde uyarlama yapılabilir. 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tr-TR" sz="2800" dirty="0"/>
              <a:t>Bunlar: 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/>
              <a:t>Ortamda uyarlama yapmak 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/>
              <a:t>Davranış öncesi uyaranlarda uyarlama yapmak 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/>
              <a:t>Davranışta uyarlama yapmak  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dirty="0"/>
              <a:t>Davranış sonrası uyaranlarda uyarlama yapmak </a:t>
            </a:r>
          </a:p>
        </p:txBody>
      </p:sp>
      <p:sp>
        <p:nvSpPr>
          <p:cNvPr id="125957" name="Slayt Numarası Yer Tutucusu 1">
            <a:extLst>
              <a:ext uri="{FF2B5EF4-FFF2-40B4-BE49-F238E27FC236}">
                <a16:creationId xmlns:a16="http://schemas.microsoft.com/office/drawing/2014/main" id="{ABE8B34C-8DE8-A0AD-0E51-F8DB2E2E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674A510-8BF8-3744-8945-F4D356BC71AA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62</a:t>
            </a:fld>
            <a:endParaRPr lang="tr-TR" altLang="tr-TR" sz="120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4 Altbilgi Yer Tutucusu">
            <a:extLst>
              <a:ext uri="{FF2B5EF4-FFF2-40B4-BE49-F238E27FC236}">
                <a16:creationId xmlns:a16="http://schemas.microsoft.com/office/drawing/2014/main" id="{A1F86B4E-054B-2E46-2E32-352C04192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F22958B8-103E-F64C-9CCE-14B52F8BBB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>
              <a:defRPr/>
            </a:pPr>
            <a:endParaRPr lang="tr-TR" dirty="0"/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7ABF1455-05EE-31B7-B086-10875AFE1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18488" cy="5256213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b="1" dirty="0"/>
              <a:t>Ortamda uyarlama yapmak</a:t>
            </a:r>
            <a:r>
              <a:rPr lang="tr-TR" sz="2400" dirty="0"/>
              <a:t> genelleme ortamında yer alan uyaranların öğretim ortamı öncesinde ve sırasında da bulunması için düzenlemelere gidilmesidir. </a:t>
            </a:r>
          </a:p>
          <a:p>
            <a:pPr eaLnBrk="1" hangingPunct="1">
              <a:defRPr/>
            </a:pPr>
            <a:r>
              <a:rPr lang="tr-TR" sz="2400" dirty="0"/>
              <a:t>Dört türde ortam uyarlaması yapılabilir:</a:t>
            </a:r>
          </a:p>
          <a:p>
            <a:pPr lvl="1" eaLnBrk="1" hangingPunct="1">
              <a:defRPr/>
            </a:pPr>
            <a:r>
              <a:rPr lang="tr-TR" sz="2400" dirty="0"/>
              <a:t>(a) Toplum temelli öğretim. Amacı, uyaran kontrolünü doğrudan doğal ortamlarda sağlamaktır. 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sz="2400" dirty="0"/>
              <a:t>(b) Öğretim ortamını olabildiğince genelleme ortamına benzetmek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sz="2400" dirty="0"/>
              <a:t>(c) Çok sayıda ve çeşitli ortamlarda öğretim oturumları düzenlemek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sz="2400" dirty="0"/>
              <a:t>(d) Çok sayıda ve çeşitli uygulamacılarla öğretim oturumları düzenlemek</a:t>
            </a:r>
          </a:p>
        </p:txBody>
      </p:sp>
      <p:sp>
        <p:nvSpPr>
          <p:cNvPr id="128005" name="Slayt Numarası Yer Tutucusu 1">
            <a:extLst>
              <a:ext uri="{FF2B5EF4-FFF2-40B4-BE49-F238E27FC236}">
                <a16:creationId xmlns:a16="http://schemas.microsoft.com/office/drawing/2014/main" id="{D988C7AD-7345-2BF3-0F3D-11942AE31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881700-0D29-7A48-9318-FDA98BF7FBBD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63</a:t>
            </a:fld>
            <a:endParaRPr lang="tr-TR" altLang="tr-TR" sz="120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4 Altbilgi Yer Tutucusu">
            <a:extLst>
              <a:ext uri="{FF2B5EF4-FFF2-40B4-BE49-F238E27FC236}">
                <a16:creationId xmlns:a16="http://schemas.microsoft.com/office/drawing/2014/main" id="{21D0F80F-F35D-90A9-DF2F-4B40AC433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13666" name="Rectangle 2">
            <a:extLst>
              <a:ext uri="{FF2B5EF4-FFF2-40B4-BE49-F238E27FC236}">
                <a16:creationId xmlns:a16="http://schemas.microsoft.com/office/drawing/2014/main" id="{7275191B-6451-744B-6E81-4A621CD180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endParaRPr lang="tr-TR" dirty="0"/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350DEBFB-9885-4991-8435-E515A3402D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569325" cy="48656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600" b="1" dirty="0"/>
              <a:t>Davranış öncesi uyaranlarda uyarlama yapmak</a:t>
            </a:r>
            <a:r>
              <a:rPr lang="tr-TR" sz="2600" dirty="0"/>
              <a:t> öğretimde kullanılacak araç-gereçlerin farklı örneklerini bulundurarak bu araç-gereçlerin tümüyle öğretim yapmaktır.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600" dirty="0"/>
              <a:t>Bu amaçla öğretim için farklı örnekler belirlemek ve öğretimde bu farklı örnekleri kullanmak davranış öncesi uyaranlarda uyarlama yapmayı kolaylaştırabilir. </a:t>
            </a:r>
          </a:p>
          <a:p>
            <a:pPr eaLnBrk="1" hangingPunct="1">
              <a:defRPr/>
            </a:pPr>
            <a:r>
              <a:rPr lang="tr-TR" sz="2600" dirty="0"/>
              <a:t>Davranış öncesi uyaranlarda uyarlama yapmanın bir diğer yolu ise çoklu örnekler kullanmaktır.</a:t>
            </a:r>
          </a:p>
          <a:p>
            <a:pPr eaLnBrk="1" hangingPunct="1">
              <a:defRPr/>
            </a:pPr>
            <a:r>
              <a:rPr lang="tr-TR" sz="2600" dirty="0"/>
              <a:t>Çoklu örneklerde edinim aşamasında öğretim planlanırken öğretilmesi amaçlanan davranışı temsil eden farklı örnekler sunulur. 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800" dirty="0"/>
          </a:p>
        </p:txBody>
      </p:sp>
      <p:sp>
        <p:nvSpPr>
          <p:cNvPr id="130053" name="Slayt Numarası Yer Tutucusu 1">
            <a:extLst>
              <a:ext uri="{FF2B5EF4-FFF2-40B4-BE49-F238E27FC236}">
                <a16:creationId xmlns:a16="http://schemas.microsoft.com/office/drawing/2014/main" id="{79E89CA6-B8B0-DAE6-1D5F-FEE8BF0BF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82AD76-71F0-C144-9475-FE3655F7F7E9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64</a:t>
            </a:fld>
            <a:endParaRPr lang="tr-TR" altLang="tr-TR" sz="120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4 Altbilgi Yer Tutucusu">
            <a:extLst>
              <a:ext uri="{FF2B5EF4-FFF2-40B4-BE49-F238E27FC236}">
                <a16:creationId xmlns:a16="http://schemas.microsoft.com/office/drawing/2014/main" id="{14D7CC63-92EF-4197-27B7-D19791BB0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15714" name="Rectangle 2">
            <a:extLst>
              <a:ext uri="{FF2B5EF4-FFF2-40B4-BE49-F238E27FC236}">
                <a16:creationId xmlns:a16="http://schemas.microsoft.com/office/drawing/2014/main" id="{629173DC-0AB1-677C-F171-3EEAF5A18E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endParaRPr lang="tr-TR" dirty="0"/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6D067023-BFFD-9AEA-A1EA-FD67BFD431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329613" cy="5160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Örneğin öğrencilere evde kullanılan mobilyaları öğrettiğimizi varsayalım.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Geleneksel yöntemde öğretimde hep aynı mobilyalar kullanılmaktadır.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Çoklu örnekler yönteminde ise mobilyaların çeşitli örnekleriyle öğretim sunulur.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Bir başka deyişle koltuk öğretilirken değişik boyutta, formda ve materyalde koltuklar kullanılır.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Bu yöntemin yararı, edinim aşamasında öğrenme gerçekleştirilirken aynı zamanda genelleme aşamasında da kazanım elde edilmesidir.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800" dirty="0"/>
          </a:p>
        </p:txBody>
      </p:sp>
      <p:sp>
        <p:nvSpPr>
          <p:cNvPr id="132101" name="Slayt Numarası Yer Tutucusu 1">
            <a:extLst>
              <a:ext uri="{FF2B5EF4-FFF2-40B4-BE49-F238E27FC236}">
                <a16:creationId xmlns:a16="http://schemas.microsoft.com/office/drawing/2014/main" id="{C2FA2139-72EF-7771-7D04-EDFF4728D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DE816B7-DB83-AB43-8337-C2E44C08986E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65</a:t>
            </a:fld>
            <a:endParaRPr lang="tr-TR" altLang="tr-TR" sz="120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B4157D-D165-282F-011B-64BE38ABA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>
              <a:defRPr/>
            </a:pP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1375D4-49F4-0E20-E87A-49180DCC2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>
              <a:defRPr/>
            </a:pPr>
            <a:r>
              <a:rPr lang="tr-TR" sz="2600" dirty="0"/>
              <a:t>Bazı davranışlar diğerlerine kıyasla daha yüksek düzeyde </a:t>
            </a:r>
            <a:r>
              <a:rPr lang="tr-TR" sz="2600" dirty="0" err="1"/>
              <a:t>genellenir</a:t>
            </a:r>
            <a:r>
              <a:rPr lang="tr-TR" sz="2600" dirty="0"/>
              <a:t>. </a:t>
            </a:r>
          </a:p>
          <a:p>
            <a:pPr eaLnBrk="1" hangingPunct="1">
              <a:defRPr/>
            </a:pPr>
            <a:r>
              <a:rPr lang="tr-TR" sz="2600" b="1" dirty="0"/>
              <a:t>Davranışta uyarlama yapmak </a:t>
            </a:r>
            <a:r>
              <a:rPr lang="tr-TR" sz="2600" dirty="0"/>
              <a:t>öğretmenin aşağıda sıralanan üç özelliği dikkate almasını gerektirir.</a:t>
            </a:r>
          </a:p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600" dirty="0"/>
              <a:t>Ö</a:t>
            </a:r>
            <a:r>
              <a:rPr lang="tr-TR" sz="2600" dirty="0">
                <a:latin typeface="Lucida Grande" pitchFamily="1" charset="0"/>
              </a:rPr>
              <a:t>ğ</a:t>
            </a:r>
            <a:r>
              <a:rPr lang="tr-TR" sz="2600" dirty="0"/>
              <a:t>retilmesi planlanan davranı</a:t>
            </a:r>
            <a:r>
              <a:rPr lang="tr-TR" sz="2600" dirty="0">
                <a:latin typeface="Lucida Grande" pitchFamily="1" charset="0"/>
              </a:rPr>
              <a:t>ş</a:t>
            </a:r>
            <a:r>
              <a:rPr lang="tr-TR" sz="2600" dirty="0"/>
              <a:t>; </a:t>
            </a:r>
          </a:p>
          <a:p>
            <a:pPr lvl="1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600" dirty="0"/>
              <a:t>(a) öğrenci tarafından diğer ortamlarda da kullanılıyorsa </a:t>
            </a:r>
          </a:p>
          <a:p>
            <a:pPr lvl="1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600" dirty="0"/>
              <a:t>(b) öğrenciyi daha bağımsız kılıyorsa </a:t>
            </a:r>
          </a:p>
          <a:p>
            <a:pPr lvl="1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600" dirty="0"/>
              <a:t>(c) sergilendiğinde öğrenci doğal ortamda daha fazla </a:t>
            </a:r>
            <a:r>
              <a:rPr lang="tr-TR" sz="2600" dirty="0" err="1"/>
              <a:t>pekiştireç</a:t>
            </a:r>
            <a:r>
              <a:rPr lang="tr-TR" sz="2600" dirty="0"/>
              <a:t> alıyorsa genelleme kolaylaşacaktır. </a:t>
            </a:r>
          </a:p>
        </p:txBody>
      </p:sp>
      <p:sp>
        <p:nvSpPr>
          <p:cNvPr id="134148" name="Altbilgi Yer Tutucusu 3">
            <a:extLst>
              <a:ext uri="{FF2B5EF4-FFF2-40B4-BE49-F238E27FC236}">
                <a16:creationId xmlns:a16="http://schemas.microsoft.com/office/drawing/2014/main" id="{55775796-0E60-77E7-9CEC-9C4B30AB0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34149" name="Slayt Numarası Yer Tutucusu 3">
            <a:extLst>
              <a:ext uri="{FF2B5EF4-FFF2-40B4-BE49-F238E27FC236}">
                <a16:creationId xmlns:a16="http://schemas.microsoft.com/office/drawing/2014/main" id="{2EFF8E6C-0FCC-E4C2-4E4B-030762A4C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727732-4A99-EB46-A698-DC893E3B9761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66</a:t>
            </a:fld>
            <a:endParaRPr lang="tr-TR" altLang="tr-TR" sz="120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4 Altbilgi Yer Tutucusu">
            <a:extLst>
              <a:ext uri="{FF2B5EF4-FFF2-40B4-BE49-F238E27FC236}">
                <a16:creationId xmlns:a16="http://schemas.microsoft.com/office/drawing/2014/main" id="{01F6671B-1E3E-EC38-7F36-7FF6B5667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17762" name="Rectangle 2">
            <a:extLst>
              <a:ext uri="{FF2B5EF4-FFF2-40B4-BE49-F238E27FC236}">
                <a16:creationId xmlns:a16="http://schemas.microsoft.com/office/drawing/2014/main" id="{2A22D64F-9877-F730-DF1F-9EDC62CCDD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E8C25772-6F2F-44CE-E7BB-5FA8827293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800" b="1" dirty="0"/>
              <a:t>Davranı</a:t>
            </a:r>
            <a:r>
              <a:rPr lang="tr-TR" sz="2800" b="1" dirty="0">
                <a:latin typeface="Lucida Grande" pitchFamily="1" charset="0"/>
              </a:rPr>
              <a:t>ş</a:t>
            </a:r>
            <a:r>
              <a:rPr lang="tr-TR" sz="2800" b="1" dirty="0"/>
              <a:t> sonrası uyaranlarda uyarlama yaparak</a:t>
            </a:r>
            <a:r>
              <a:rPr lang="tr-TR" sz="2800" dirty="0"/>
              <a:t> genellemenin artması amaçlanıyorsa: </a:t>
            </a:r>
          </a:p>
          <a:p>
            <a:pPr lvl="1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dirty="0"/>
              <a:t>(a) Doğal </a:t>
            </a:r>
            <a:r>
              <a:rPr lang="tr-TR" dirty="0" err="1"/>
              <a:t>pekiştireçler</a:t>
            </a:r>
            <a:r>
              <a:rPr lang="tr-TR" dirty="0"/>
              <a:t> kullanılmalıdır.</a:t>
            </a:r>
          </a:p>
          <a:p>
            <a:pPr lvl="1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dirty="0"/>
              <a:t>(b) </a:t>
            </a:r>
            <a:r>
              <a:rPr lang="tr-TR" dirty="0" err="1"/>
              <a:t>Pekiştireçler</a:t>
            </a:r>
            <a:r>
              <a:rPr lang="tr-TR" dirty="0"/>
              <a:t> silikleştirilmelidir.</a:t>
            </a:r>
          </a:p>
          <a:p>
            <a:pPr lvl="1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dirty="0"/>
              <a:t>(c) </a:t>
            </a:r>
            <a:r>
              <a:rPr lang="tr-TR" dirty="0" err="1"/>
              <a:t>Pekiştireçler</a:t>
            </a:r>
            <a:r>
              <a:rPr lang="tr-TR" dirty="0"/>
              <a:t> günün sonunda verilmelidir.</a:t>
            </a:r>
          </a:p>
          <a:p>
            <a:pPr lvl="1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dirty="0"/>
              <a:t>(d) Öğrenci genelleme yaptığında pekiştirilmelidir. </a:t>
            </a:r>
          </a:p>
        </p:txBody>
      </p:sp>
      <p:sp>
        <p:nvSpPr>
          <p:cNvPr id="135173" name="Slayt Numarası Yer Tutucusu 1">
            <a:extLst>
              <a:ext uri="{FF2B5EF4-FFF2-40B4-BE49-F238E27FC236}">
                <a16:creationId xmlns:a16="http://schemas.microsoft.com/office/drawing/2014/main" id="{00CC7463-2FF4-ACA0-24C4-B10777473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DC91CB2-0CBF-CD4B-AE50-71B4A1FD0782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67</a:t>
            </a:fld>
            <a:endParaRPr lang="tr-TR" altLang="tr-TR" sz="120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4 Altbilgi Yer Tutucusu">
            <a:extLst>
              <a:ext uri="{FF2B5EF4-FFF2-40B4-BE49-F238E27FC236}">
                <a16:creationId xmlns:a16="http://schemas.microsoft.com/office/drawing/2014/main" id="{7C949BD9-120C-94EC-D909-F2E684109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18786" name="Rectangle 2">
            <a:extLst>
              <a:ext uri="{FF2B5EF4-FFF2-40B4-BE49-F238E27FC236}">
                <a16:creationId xmlns:a16="http://schemas.microsoft.com/office/drawing/2014/main" id="{BBCE5454-D450-6DBC-91B8-CB90EE5BDC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077912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dirty="0"/>
              <a:t>Genelleme aşaması için davranışsal amaç nasıl yazılır?</a:t>
            </a:r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7BD61A60-4A70-B0CA-893F-51CDDCE6C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18488" cy="46466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Genelleme aşamasına ilişkin davranışsal amaçlarda hem davranışın </a:t>
            </a:r>
            <a:r>
              <a:rPr lang="tr-TR" sz="2800" dirty="0">
                <a:solidFill>
                  <a:srgbClr val="FFFF00"/>
                </a:solidFill>
              </a:rPr>
              <a:t>ne kadar doğru </a:t>
            </a:r>
            <a:r>
              <a:rPr lang="tr-TR" sz="2800" dirty="0"/>
              <a:t>sergilenmesinin hedeflendiğinin hem de ne </a:t>
            </a:r>
            <a:r>
              <a:rPr lang="tr-TR" sz="2800" dirty="0">
                <a:solidFill>
                  <a:srgbClr val="FFFF00"/>
                </a:solidFill>
              </a:rPr>
              <a:t>hızla </a:t>
            </a:r>
            <a:r>
              <a:rPr lang="tr-TR" sz="2800" dirty="0"/>
              <a:t>ya da </a:t>
            </a:r>
            <a:r>
              <a:rPr lang="tr-TR" sz="2800" dirty="0">
                <a:solidFill>
                  <a:srgbClr val="FFFF00"/>
                </a:solidFill>
              </a:rPr>
              <a:t>kolaylıkla sergilenmesinin beklendiğinin </a:t>
            </a:r>
            <a:r>
              <a:rPr lang="tr-TR" sz="2800" dirty="0"/>
              <a:t>ifade edilmesi gerekmektedir.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Bir davranışın hem doğru sergilenmesi hem de hızlı ve kolay biçimde sergilenmesi işlevsel davranışların öğretiminde gerekli unsurlardır. </a:t>
            </a:r>
          </a:p>
        </p:txBody>
      </p:sp>
      <p:sp>
        <p:nvSpPr>
          <p:cNvPr id="137221" name="Slayt Numarası Yer Tutucusu 1">
            <a:extLst>
              <a:ext uri="{FF2B5EF4-FFF2-40B4-BE49-F238E27FC236}">
                <a16:creationId xmlns:a16="http://schemas.microsoft.com/office/drawing/2014/main" id="{2711C9AE-AFA0-EEEF-57DE-AA40CC46F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B98D4D9-3460-884D-89E7-141E2A0C3844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68</a:t>
            </a:fld>
            <a:endParaRPr lang="tr-TR" altLang="tr-TR" sz="120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4 Altbilgi Yer Tutucusu">
            <a:extLst>
              <a:ext uri="{FF2B5EF4-FFF2-40B4-BE49-F238E27FC236}">
                <a16:creationId xmlns:a16="http://schemas.microsoft.com/office/drawing/2014/main" id="{01E874F5-3F15-B20F-5005-F77CBC49F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034DFE62-5CAC-87F9-1D2B-EEFCD4AC80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A5034686-C5E4-29BF-6FC2-8F67F41A4D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Genelleme a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aması için yazılmı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 örnek davranı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sal amaçlar:</a:t>
            </a:r>
          </a:p>
          <a:p>
            <a:pPr lvl="1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dirty="0"/>
              <a:t>“Zeynep beş parçalı farklı eşleme araçları önüne konduğunda 5 denemeden 4’ünde parçaların tümünü en fazla 2 dk. içinde eşleme tahtasında uygun boşluklara yerleştirir.” </a:t>
            </a:r>
          </a:p>
          <a:p>
            <a:pPr marL="457200" lvl="1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dirty="0"/>
              <a:t>ya da </a:t>
            </a:r>
          </a:p>
          <a:p>
            <a:pPr lvl="1"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dirty="0"/>
              <a:t>“Gökhan şehirdeki farklı yollarda sunulan 10 denemenin 10’unda yeşil ışık yandığında en fazla 20 sn. sürede karşıdan karşıya geçer.” şeklinde olmalıdır. </a:t>
            </a:r>
          </a:p>
        </p:txBody>
      </p:sp>
      <p:sp>
        <p:nvSpPr>
          <p:cNvPr id="139269" name="Slayt Numarası Yer Tutucusu 1">
            <a:extLst>
              <a:ext uri="{FF2B5EF4-FFF2-40B4-BE49-F238E27FC236}">
                <a16:creationId xmlns:a16="http://schemas.microsoft.com/office/drawing/2014/main" id="{94FE6E66-8EC9-292E-95FD-9A1B259F1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EA40E32-29AD-A14C-A66D-867F8720A968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69</a:t>
            </a:fld>
            <a:endParaRPr lang="tr-TR" altLang="tr-TR" sz="1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4 Altbilgi Yer Tutucusu">
            <a:extLst>
              <a:ext uri="{FF2B5EF4-FFF2-40B4-BE49-F238E27FC236}">
                <a16:creationId xmlns:a16="http://schemas.microsoft.com/office/drawing/2014/main" id="{07BBE08E-BE04-A77C-8D24-0793D1889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4849CBEE-4C4A-7306-9520-66EF050C50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/>
              <a:t>Edinimi kolaylaştıran etmenler nelerdir?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5F7B2494-3807-9E35-CC8E-ECA427C210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640763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b="1" i="1" dirty="0">
                <a:solidFill>
                  <a:schemeClr val="accent6"/>
                </a:solidFill>
              </a:rPr>
              <a:t>1. Edinimin gerçekleşebilmesi için öğrencinin dikkatinin sağlanması gerekmektedir.</a:t>
            </a:r>
            <a:r>
              <a:rPr lang="tr-TR" sz="2800" b="1" dirty="0">
                <a:solidFill>
                  <a:schemeClr val="accent6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tr-TR" sz="2800" dirty="0"/>
              <a:t>Ö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retim sırasında ö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rencinin dikkatini üzerinde çalı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ılan konuya yöneltmesi sa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lanırsa ö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renmenin daha hızlı ve yüksek düzeyde gerçekle</a:t>
            </a:r>
            <a:r>
              <a:rPr lang="tr-TR" sz="2800" dirty="0">
                <a:latin typeface="Lucida Grande" pitchFamily="1" charset="0"/>
              </a:rPr>
              <a:t>ş</a:t>
            </a:r>
            <a:r>
              <a:rPr lang="tr-TR" sz="2800" dirty="0"/>
              <a:t>ti</a:t>
            </a:r>
            <a:r>
              <a:rPr lang="tr-TR" sz="2800" dirty="0">
                <a:latin typeface="Lucida Grande" pitchFamily="1" charset="0"/>
              </a:rPr>
              <a:t>ğ</a:t>
            </a:r>
            <a:r>
              <a:rPr lang="tr-TR" sz="2800" dirty="0"/>
              <a:t>i görülmektedir.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Öğretmen öğrencinin dikkatini çalışmaya yöneltmesini sağlamak için “Hazır mısın?”, “Hadi başlayalım.”, “Buraya bak.” vb. dikkat sağlayıcı yönergeler sunabilir.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/>
              <a:t>Dikkat çekici araç-gereçler kullanabilir. </a:t>
            </a:r>
          </a:p>
        </p:txBody>
      </p:sp>
      <p:sp>
        <p:nvSpPr>
          <p:cNvPr id="16389" name="Slayt Numarası Yer Tutucusu 1">
            <a:extLst>
              <a:ext uri="{FF2B5EF4-FFF2-40B4-BE49-F238E27FC236}">
                <a16:creationId xmlns:a16="http://schemas.microsoft.com/office/drawing/2014/main" id="{1F75BAFB-4367-0BD3-09D5-2A1D4395B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8DA9E6-8180-E446-B3ED-A0481044DB31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tr-TR" altLang="tr-TR" sz="120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C40CF02-A881-DAE6-8659-EFFA7D6A7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 b="1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C369815-FC14-2CC9-12A3-4494C37CD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pPr>
              <a:defRPr/>
            </a:pPr>
            <a:r>
              <a:rPr lang="tr-TR" sz="2000" dirty="0"/>
              <a:t>Saral, D. (2022). Öğrenmenin aşamaları, sosyal ve ekolojik geçerlik. Ç. Aykut, &amp; S. </a:t>
            </a:r>
            <a:r>
              <a:rPr lang="tr-TR" sz="2000" dirty="0" err="1"/>
              <a:t>Olçay</a:t>
            </a:r>
            <a:r>
              <a:rPr lang="tr-TR" sz="2000" dirty="0"/>
              <a:t> (</a:t>
            </a:r>
            <a:r>
              <a:rPr lang="tr-TR" sz="2000" dirty="0" err="1"/>
              <a:t>Eds</a:t>
            </a:r>
            <a:r>
              <a:rPr lang="tr-TR" sz="2000" dirty="0"/>
              <a:t>.), </a:t>
            </a:r>
            <a:r>
              <a:rPr lang="tr-TR" sz="2000" i="1" dirty="0"/>
              <a:t>Özel gereksinimli bireyler için etkili öğretim yöntemleri </a:t>
            </a:r>
            <a:r>
              <a:rPr lang="tr-TR" sz="2000" dirty="0"/>
              <a:t>içinde (s. 1-24). Vize Akademik. </a:t>
            </a:r>
          </a:p>
          <a:p>
            <a:pPr>
              <a:defRPr/>
            </a:pPr>
            <a:r>
              <a:rPr lang="tr-TR" sz="2000" dirty="0"/>
              <a:t>Sazak, E. (Editör) (2022). </a:t>
            </a:r>
            <a:r>
              <a:rPr lang="tr-TR" sz="2000" i="1" dirty="0"/>
              <a:t>Yanlışsız öğretim yöntemleri.</a:t>
            </a:r>
            <a:r>
              <a:rPr lang="tr-TR" sz="2000" dirty="0"/>
              <a:t> </a:t>
            </a:r>
            <a:r>
              <a:rPr lang="tr-TR" sz="2000" dirty="0" err="1"/>
              <a:t>Pegem</a:t>
            </a:r>
            <a:r>
              <a:rPr lang="tr-TR" sz="2000" dirty="0"/>
              <a:t> Akademi. </a:t>
            </a:r>
          </a:p>
          <a:p>
            <a:pPr>
              <a:defRPr/>
            </a:pPr>
            <a:r>
              <a:rPr lang="tr-TR" sz="2000" dirty="0"/>
              <a:t>Tekin-İftar, E., &amp; Kırcaali-İftar, G. (2018). </a:t>
            </a:r>
            <a:r>
              <a:rPr lang="tr-TR" sz="2000" i="1" dirty="0"/>
              <a:t>Özel eğitimde yanlışsız öğretim yöntemleri.</a:t>
            </a:r>
            <a:r>
              <a:rPr lang="tr-TR" sz="2000" dirty="0"/>
              <a:t> Vize Akademik.</a:t>
            </a:r>
            <a:r>
              <a:rPr lang="en-US" sz="2000" dirty="0"/>
              <a:t> </a:t>
            </a:r>
            <a:endParaRPr lang="tr-TR" sz="2000" dirty="0"/>
          </a:p>
          <a:p>
            <a:pPr>
              <a:defRPr/>
            </a:pPr>
            <a:r>
              <a:rPr lang="tr-TR" sz="2000" dirty="0" err="1"/>
              <a:t>Wolery</a:t>
            </a:r>
            <a:r>
              <a:rPr lang="tr-TR" sz="2000" dirty="0"/>
              <a:t>, M., </a:t>
            </a:r>
            <a:r>
              <a:rPr lang="tr-TR" sz="2000" dirty="0" err="1"/>
              <a:t>Ault</a:t>
            </a:r>
            <a:r>
              <a:rPr lang="tr-TR" sz="2000" dirty="0"/>
              <a:t>, M. J., &amp; </a:t>
            </a:r>
            <a:r>
              <a:rPr lang="tr-TR" sz="2000" dirty="0" err="1"/>
              <a:t>Doyle</a:t>
            </a:r>
            <a:r>
              <a:rPr lang="tr-TR" sz="2000" dirty="0"/>
              <a:t>, P. M. (1992). </a:t>
            </a:r>
            <a:r>
              <a:rPr lang="tr-TR" sz="2000" i="1" dirty="0" err="1"/>
              <a:t>Teaching</a:t>
            </a:r>
            <a:r>
              <a:rPr lang="tr-TR" sz="2000" i="1" dirty="0"/>
              <a:t> </a:t>
            </a:r>
            <a:r>
              <a:rPr lang="tr-TR" sz="2000" i="1" dirty="0" err="1"/>
              <a:t>students</a:t>
            </a:r>
            <a:r>
              <a:rPr lang="tr-TR" sz="2000" i="1" dirty="0"/>
              <a:t> </a:t>
            </a:r>
            <a:r>
              <a:rPr lang="tr-TR" sz="2000" i="1" dirty="0" err="1"/>
              <a:t>with</a:t>
            </a:r>
            <a:r>
              <a:rPr lang="tr-TR" sz="2000" i="1" dirty="0"/>
              <a:t> </a:t>
            </a:r>
            <a:r>
              <a:rPr lang="tr-TR" sz="2000" i="1" dirty="0" err="1"/>
              <a:t>moderate</a:t>
            </a:r>
            <a:r>
              <a:rPr lang="tr-TR" sz="2000" i="1" dirty="0"/>
              <a:t> </a:t>
            </a:r>
            <a:r>
              <a:rPr lang="tr-TR" sz="2000" i="1" dirty="0" err="1"/>
              <a:t>to</a:t>
            </a:r>
            <a:r>
              <a:rPr lang="tr-TR" sz="2000" i="1" dirty="0"/>
              <a:t> severe </a:t>
            </a:r>
            <a:r>
              <a:rPr lang="tr-TR" sz="2000" i="1" dirty="0" err="1"/>
              <a:t>disabilites</a:t>
            </a:r>
            <a:r>
              <a:rPr lang="tr-TR" sz="2000" i="1" dirty="0"/>
              <a:t>: </a:t>
            </a:r>
            <a:r>
              <a:rPr lang="tr-TR" sz="2000" i="1" dirty="0" err="1"/>
              <a:t>Use</a:t>
            </a:r>
            <a:r>
              <a:rPr lang="tr-TR" sz="2000" i="1" dirty="0"/>
              <a:t> of </a:t>
            </a:r>
            <a:r>
              <a:rPr lang="tr-TR" sz="2000" i="1" dirty="0" err="1"/>
              <a:t>response</a:t>
            </a:r>
            <a:r>
              <a:rPr lang="tr-TR" sz="2000" i="1" dirty="0"/>
              <a:t> </a:t>
            </a:r>
            <a:r>
              <a:rPr lang="tr-TR" sz="2000" i="1" dirty="0" err="1"/>
              <a:t>prompting</a:t>
            </a:r>
            <a:r>
              <a:rPr lang="tr-TR" sz="2000" i="1" dirty="0"/>
              <a:t> </a:t>
            </a:r>
            <a:r>
              <a:rPr lang="tr-TR" sz="2000" i="1" dirty="0" err="1"/>
              <a:t>strategies</a:t>
            </a:r>
            <a:r>
              <a:rPr lang="tr-TR" sz="2000" i="1" dirty="0"/>
              <a:t>.</a:t>
            </a:r>
            <a:r>
              <a:rPr lang="tr-TR" sz="2000" dirty="0"/>
              <a:t> </a:t>
            </a:r>
            <a:r>
              <a:rPr lang="tr-TR" sz="2000" dirty="0" err="1"/>
              <a:t>Longman</a:t>
            </a:r>
            <a:r>
              <a:rPr lang="tr-TR" sz="2000" dirty="0"/>
              <a:t>.</a:t>
            </a:r>
          </a:p>
          <a:p>
            <a:pPr>
              <a:defRPr/>
            </a:pPr>
            <a:r>
              <a:rPr lang="tr-TR" sz="2000" dirty="0" err="1"/>
              <a:t>Wolery</a:t>
            </a:r>
            <a:r>
              <a:rPr lang="tr-TR" sz="2000" dirty="0"/>
              <a:t>, M., </a:t>
            </a:r>
            <a:r>
              <a:rPr lang="tr-TR" sz="2000" dirty="0" err="1"/>
              <a:t>Bailey</a:t>
            </a:r>
            <a:r>
              <a:rPr lang="tr-TR" sz="2000" dirty="0"/>
              <a:t>, D. B., &amp; </a:t>
            </a:r>
            <a:r>
              <a:rPr lang="tr-TR" sz="2000" dirty="0" err="1"/>
              <a:t>Sugai</a:t>
            </a:r>
            <a:r>
              <a:rPr lang="tr-TR" sz="2000" dirty="0"/>
              <a:t>, G. M. (1988). </a:t>
            </a:r>
            <a:r>
              <a:rPr lang="tr-TR" sz="2000" i="1" dirty="0" err="1"/>
              <a:t>Effective</a:t>
            </a:r>
            <a:r>
              <a:rPr lang="tr-TR" sz="2000" i="1" dirty="0"/>
              <a:t> </a:t>
            </a:r>
            <a:r>
              <a:rPr lang="tr-TR" sz="2000" i="1" dirty="0" err="1"/>
              <a:t>teaching</a:t>
            </a:r>
            <a:r>
              <a:rPr lang="tr-TR" sz="2000" i="1" dirty="0"/>
              <a:t> </a:t>
            </a:r>
            <a:r>
              <a:rPr lang="tr-TR" sz="2000" i="1" dirty="0" err="1"/>
              <a:t>principles</a:t>
            </a:r>
            <a:r>
              <a:rPr lang="tr-TR" sz="2000" i="1" dirty="0"/>
              <a:t> </a:t>
            </a:r>
            <a:r>
              <a:rPr lang="tr-TR" sz="2000" i="1" dirty="0" err="1"/>
              <a:t>and</a:t>
            </a:r>
            <a:r>
              <a:rPr lang="tr-TR" sz="2000" i="1" dirty="0"/>
              <a:t> </a:t>
            </a:r>
            <a:r>
              <a:rPr lang="tr-TR" sz="2000" i="1" dirty="0" err="1"/>
              <a:t>procedures</a:t>
            </a:r>
            <a:r>
              <a:rPr lang="tr-TR" sz="2000" i="1" dirty="0"/>
              <a:t> of </a:t>
            </a:r>
            <a:r>
              <a:rPr lang="tr-TR" sz="2000" i="1" dirty="0" err="1"/>
              <a:t>applied</a:t>
            </a:r>
            <a:r>
              <a:rPr lang="tr-TR" sz="2000" i="1" dirty="0"/>
              <a:t> </a:t>
            </a:r>
            <a:r>
              <a:rPr lang="tr-TR" sz="2000" i="1" dirty="0" err="1"/>
              <a:t>behavior</a:t>
            </a:r>
            <a:r>
              <a:rPr lang="tr-TR" sz="2000" i="1" dirty="0"/>
              <a:t> </a:t>
            </a:r>
            <a:r>
              <a:rPr lang="tr-TR" sz="2000" i="1" dirty="0" err="1"/>
              <a:t>analysis</a:t>
            </a:r>
            <a:r>
              <a:rPr lang="tr-TR" sz="2000" i="1" dirty="0"/>
              <a:t> </a:t>
            </a:r>
            <a:r>
              <a:rPr lang="tr-TR" sz="2000" i="1" dirty="0" err="1"/>
              <a:t>with</a:t>
            </a:r>
            <a:r>
              <a:rPr lang="tr-TR" sz="2000" i="1" dirty="0"/>
              <a:t> </a:t>
            </a:r>
            <a:r>
              <a:rPr lang="tr-TR" sz="2000" i="1" dirty="0" err="1"/>
              <a:t>exceptional</a:t>
            </a:r>
            <a:r>
              <a:rPr lang="tr-TR" sz="2000" i="1" dirty="0"/>
              <a:t> </a:t>
            </a:r>
            <a:r>
              <a:rPr lang="tr-TR" sz="2000" i="1" dirty="0" err="1"/>
              <a:t>students</a:t>
            </a:r>
            <a:r>
              <a:rPr lang="tr-TR" sz="2000" i="1" dirty="0"/>
              <a:t>.</a:t>
            </a:r>
            <a:r>
              <a:rPr lang="tr-TR" sz="2000" dirty="0"/>
              <a:t> </a:t>
            </a:r>
            <a:r>
              <a:rPr lang="tr-TR" sz="2000" dirty="0" err="1"/>
              <a:t>Allyn</a:t>
            </a:r>
            <a:r>
              <a:rPr lang="tr-TR" sz="2000" dirty="0"/>
              <a:t> &amp; Bacon </a:t>
            </a:r>
            <a:r>
              <a:rPr lang="tr-TR" sz="2000" dirty="0" err="1"/>
              <a:t>Inc</a:t>
            </a:r>
            <a:r>
              <a:rPr lang="tr-TR" sz="2000" dirty="0"/>
              <a:t>.</a:t>
            </a:r>
          </a:p>
        </p:txBody>
      </p:sp>
      <p:sp>
        <p:nvSpPr>
          <p:cNvPr id="141316" name="Altbilgi Yer Tutucusu 3">
            <a:extLst>
              <a:ext uri="{FF2B5EF4-FFF2-40B4-BE49-F238E27FC236}">
                <a16:creationId xmlns:a16="http://schemas.microsoft.com/office/drawing/2014/main" id="{5964E412-F681-4118-9F49-975D99194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41317" name="Slayt Numarası Yer Tutucusu 3">
            <a:extLst>
              <a:ext uri="{FF2B5EF4-FFF2-40B4-BE49-F238E27FC236}">
                <a16:creationId xmlns:a16="http://schemas.microsoft.com/office/drawing/2014/main" id="{E91E80C8-28F6-A40D-CD05-F0C5DBF16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E4A5F6F-5A8E-8348-855D-4A44E1326BE4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70</a:t>
            </a:fld>
            <a:endParaRPr lang="tr-TR" altLang="tr-TR" sz="1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4 Altbilgi Yer Tutucusu">
            <a:extLst>
              <a:ext uri="{FF2B5EF4-FFF2-40B4-BE49-F238E27FC236}">
                <a16:creationId xmlns:a16="http://schemas.microsoft.com/office/drawing/2014/main" id="{79D3A2CB-243B-7835-2E50-4871A92D6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CD954D9E-D0B9-9C77-A6D4-9E25118FE5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>
              <a:defRPr/>
            </a:pPr>
            <a:endParaRPr lang="tr-TR" dirty="0"/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477BB806-BFB6-9236-C754-DEFDFCBD08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/>
              <a:t>Öğretmen; </a:t>
            </a:r>
          </a:p>
          <a:p>
            <a:pPr lvl="1" eaLnBrk="1" hangingPunct="1">
              <a:defRPr/>
            </a:pPr>
            <a:r>
              <a:rPr lang="tr-TR" dirty="0"/>
              <a:t>(a) sunumuna başlarken </a:t>
            </a:r>
          </a:p>
          <a:p>
            <a:pPr lvl="1" eaLnBrk="1" hangingPunct="1">
              <a:defRPr/>
            </a:pPr>
            <a:r>
              <a:rPr lang="tr-TR" dirty="0"/>
              <a:t>(b) sunum sırasında öğrencilerinin dikkati sunum dışında birtakım olay ya da nesnelere yöneldiğinde </a:t>
            </a:r>
          </a:p>
          <a:p>
            <a:pPr lvl="1" eaLnBrk="1" hangingPunct="1">
              <a:defRPr/>
            </a:pPr>
            <a:r>
              <a:rPr lang="tr-TR" dirty="0"/>
              <a:t>(c) her yeni denemeyi/spot cümleyi/alt amacı sunarken öğrencilerinin dikkatini çalışmaya yöneltmek amacıyla yönerge sunabilir. </a:t>
            </a:r>
          </a:p>
        </p:txBody>
      </p:sp>
      <p:sp>
        <p:nvSpPr>
          <p:cNvPr id="18437" name="Slayt Numarası Yer Tutucusu 1">
            <a:extLst>
              <a:ext uri="{FF2B5EF4-FFF2-40B4-BE49-F238E27FC236}">
                <a16:creationId xmlns:a16="http://schemas.microsoft.com/office/drawing/2014/main" id="{B9A8DF35-B24B-5E8A-74F9-A560CE056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1B9969-9664-EC49-A3E6-9003BA4EDB26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tr-TR" altLang="tr-TR" sz="1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4 Altbilgi Yer Tutucusu">
            <a:extLst>
              <a:ext uri="{FF2B5EF4-FFF2-40B4-BE49-F238E27FC236}">
                <a16:creationId xmlns:a16="http://schemas.microsoft.com/office/drawing/2014/main" id="{3E6ADC23-3D91-B79E-8432-46B0C5ED4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a-DK" altLang="tr-TR" sz="1200"/>
              <a:t>Öğrenmenin Aşamaları</a:t>
            </a:r>
            <a:endParaRPr lang="tr-TR" altLang="tr-TR" sz="1200"/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8353053F-4906-73DE-376A-0C9B3C5FAB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BF11E8C4-19BE-6783-F64B-982314DD6D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400" dirty="0"/>
              <a:t>Öğretmen bu tür dikkat sağlayıcı ipuçları sunmasına rağmen bazı öğrencilerin derse dikkatini yöneltmede sorunları olabilir.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dirty="0"/>
              <a:t>Bu durumda öğretmen;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 dirty="0"/>
              <a:t>(a) uygulama süresini kısa tutmalı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 dirty="0"/>
              <a:t>(b) uygulama sırasında ortamda olabildiğince az sayıda kişi olmasına dikkat etmeli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 dirty="0"/>
              <a:t>(c) uygulama sırasında öğrencinin çevresindeki kitap, kalem, oyuncak vb. nesneleri olabildiğince sınırlamalı</a:t>
            </a:r>
          </a:p>
          <a:p>
            <a:pPr lvl="1" eaLnBrk="1" hangingPunct="1">
              <a:buFont typeface="Wingdings" pitchFamily="1" charset="2"/>
              <a:buChar char="n"/>
              <a:defRPr/>
            </a:pPr>
            <a:r>
              <a:rPr lang="tr-TR" sz="2400" dirty="0"/>
              <a:t>(d) uygulama sırasında öğretimde kullanılacak araç-gereç ve materyal dışında hiçbir nesnenin ortamda bulunmamasına özen göstermelidir. </a:t>
            </a:r>
          </a:p>
        </p:txBody>
      </p:sp>
      <p:sp>
        <p:nvSpPr>
          <p:cNvPr id="20485" name="Slayt Numarası Yer Tutucusu 1">
            <a:extLst>
              <a:ext uri="{FF2B5EF4-FFF2-40B4-BE49-F238E27FC236}">
                <a16:creationId xmlns:a16="http://schemas.microsoft.com/office/drawing/2014/main" id="{C4E9DA8C-C898-11EB-DE77-FC0FDC2B6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567A80C-9628-A947-BE35-7472FDB61950}" type="slidenum">
              <a:rPr lang="tr-TR" altLang="tr-TR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tr-TR" altLang="tr-TR" sz="120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ÖĞRENMENİN AŞAMALARI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İçerik&amp;quot;&quot;/&gt;&lt;property id=&quot;20307&quot; value=&quot;379&quot;/&gt;&lt;/object&gt;&lt;object type=&quot;3&quot; unique_id=&quot;10006&quot;&gt;&lt;property id=&quot;20148&quot; value=&quot;5&quot;/&gt;&lt;property id=&quot;20300&quot; value=&quot;Slide 3&quot;/&gt;&lt;property id=&quot;20307&quot; value=&quot;380&quot;/&gt;&lt;/object&gt;&lt;object type=&quot;3&quot; unique_id=&quot;10007&quot;&gt;&lt;property id=&quot;20148&quot; value=&quot;5&quot;/&gt;&lt;property id=&quot;20300&quot; value=&quot;Slide 4 - &amp;quot;Öğrenmenin Aşamaları&amp;quot;&quot;/&gt;&lt;property id=&quot;20307&quot; value=&quot;267&quot;/&gt;&lt;/object&gt;&lt;object type=&quot;3&quot; unique_id=&quot;10008&quot;&gt;&lt;property id=&quot;20148&quot; value=&quot;5&quot;/&gt;&lt;property id=&quot;20300&quot; value=&quot;Slide 5 - &amp;quot;Edinim&amp;quot;&quot;/&gt;&lt;property id=&quot;20307&quot; value=&quot;268&quot;/&gt;&lt;/object&gt;&lt;object type=&quot;3&quot; unique_id=&quot;10009&quot;&gt;&lt;property id=&quot;20148&quot; value=&quot;5&quot;/&gt;&lt;property id=&quot;20300&quot; value=&quot;Slide 6 - &amp;quot;Edinimi kolaylaştıran etmenler nelerdir?&amp;quot;&quot;/&gt;&lt;property id=&quot;20307&quot; value=&quot;309&quot;/&gt;&lt;/object&gt;&lt;object type=&quot;3&quot; unique_id=&quot;10010&quot;&gt;&lt;property id=&quot;20148&quot; value=&quot;5&quot;/&gt;&lt;property id=&quot;20300&quot; value=&quot;Slide 7&quot;/&gt;&lt;property id=&quot;20307&quot; value=&quot;310&quot;/&gt;&lt;/object&gt;&lt;object type=&quot;3&quot; unique_id=&quot;10011&quot;&gt;&lt;property id=&quot;20148&quot; value=&quot;5&quot;/&gt;&lt;property id=&quot;20300&quot; value=&quot;Slide 8&quot;/&gt;&lt;property id=&quot;20307&quot; value=&quot;359&quot;/&gt;&lt;/object&gt;&lt;object type=&quot;3&quot; unique_id=&quot;10012&quot;&gt;&lt;property id=&quot;20148&quot; value=&quot;5&quot;/&gt;&lt;property id=&quot;20300&quot; value=&quot;Slide 9&quot;/&gt;&lt;property id=&quot;20307&quot; value=&quot;311&quot;/&gt;&lt;/object&gt;&lt;object type=&quot;3&quot; unique_id=&quot;10013&quot;&gt;&lt;property id=&quot;20148&quot; value=&quot;5&quot;/&gt;&lt;property id=&quot;20300&quot; value=&quot;Slide 10&quot;/&gt;&lt;property id=&quot;20307&quot; value=&quot;312&quot;/&gt;&lt;/object&gt;&lt;object type=&quot;3&quot; unique_id=&quot;10014&quot;&gt;&lt;property id=&quot;20148&quot; value=&quot;5&quot;/&gt;&lt;property id=&quot;20300&quot; value=&quot;Slide 11&quot;/&gt;&lt;property id=&quot;20307&quot; value=&quot;360&quot;/&gt;&lt;/object&gt;&lt;object type=&quot;3&quot; unique_id=&quot;10015&quot;&gt;&lt;property id=&quot;20148&quot; value=&quot;5&quot;/&gt;&lt;property id=&quot;20300&quot; value=&quot;Slide 12 - &amp;quot;Dönüt sunarken öğretmenin dikkat edeceği noktalar nelerdir?&amp;quot;&quot;/&gt;&lt;property id=&quot;20307&quot; value=&quot;313&quot;/&gt;&lt;/object&gt;&lt;object type=&quot;3&quot; unique_id=&quot;10016&quot;&gt;&lt;property id=&quot;20148&quot; value=&quot;5&quot;/&gt;&lt;property id=&quot;20300&quot; value=&quot;Slide 13&quot;/&gt;&lt;property id=&quot;20307&quot; value=&quot;361&quot;/&gt;&lt;/object&gt;&lt;object type=&quot;3&quot; unique_id=&quot;10017&quot;&gt;&lt;property id=&quot;20148&quot; value=&quot;5&quot;/&gt;&lt;property id=&quot;20300&quot; value=&quot;Slide 14&quot;/&gt;&lt;property id=&quot;20307&quot; value=&quot;314&quot;/&gt;&lt;/object&gt;&lt;object type=&quot;3&quot; unique_id=&quot;10018&quot;&gt;&lt;property id=&quot;20148&quot; value=&quot;5&quot;/&gt;&lt;property id=&quot;20300&quot; value=&quot;Slide 15&quot;/&gt;&lt;property id=&quot;20307&quot; value=&quot;362&quot;/&gt;&lt;/object&gt;&lt;object type=&quot;3&quot; unique_id=&quot;10019&quot;&gt;&lt;property id=&quot;20148&quot; value=&quot;5&quot;/&gt;&lt;property id=&quot;20300&quot; value=&quot;Slide 16&quot;/&gt;&lt;property id=&quot;20307&quot; value=&quot;315&quot;/&gt;&lt;/object&gt;&lt;object type=&quot;3&quot; unique_id=&quot;10020&quot;&gt;&lt;property id=&quot;20148&quot; value=&quot;5&quot;/&gt;&lt;property id=&quot;20300&quot; value=&quot;Slide 17&quot;/&gt;&lt;property id=&quot;20307&quot; value=&quot;363&quot;/&gt;&lt;/object&gt;&lt;object type=&quot;3&quot; unique_id=&quot;10021&quot;&gt;&lt;property id=&quot;20148&quot; value=&quot;5&quot;/&gt;&lt;property id=&quot;20300&quot; value=&quot;Slide 18&quot;/&gt;&lt;property id=&quot;20307&quot; value=&quot;316&quot;/&gt;&lt;/object&gt;&lt;object type=&quot;3&quot; unique_id=&quot;10022&quot;&gt;&lt;property id=&quot;20148&quot; value=&quot;5&quot;/&gt;&lt;property id=&quot;20300&quot; value=&quot;Slide 19&quot;/&gt;&lt;property id=&quot;20307&quot; value=&quot;317&quot;/&gt;&lt;/object&gt;&lt;object type=&quot;3&quot; unique_id=&quot;10023&quot;&gt;&lt;property id=&quot;20148&quot; value=&quot;5&quot;/&gt;&lt;property id=&quot;20300&quot; value=&quot;Slide 20&quot;/&gt;&lt;property id=&quot;20307&quot; value=&quot;364&quot;/&gt;&lt;/object&gt;&lt;object type=&quot;3&quot; unique_id=&quot;10024&quot;&gt;&lt;property id=&quot;20148&quot; value=&quot;5&quot;/&gt;&lt;property id=&quot;20300&quot; value=&quot;Slide 22&quot;/&gt;&lt;property id=&quot;20307&quot; value=&quot;318&quot;/&gt;&lt;/object&gt;&lt;object type=&quot;3&quot; unique_id=&quot;10025&quot;&gt;&lt;property id=&quot;20148&quot; value=&quot;5&quot;/&gt;&lt;property id=&quot;20300&quot; value=&quot;Slide 24 - &amp;quot;Edinim aşaması için davranışsal amaç nasıl yazılır?&amp;quot;&quot;/&gt;&lt;property id=&quot;20307&quot; value=&quot;319&quot;/&gt;&lt;/object&gt;&lt;object type=&quot;3&quot; unique_id=&quot;10026&quot;&gt;&lt;property id=&quot;20148&quot; value=&quot;5&quot;/&gt;&lt;property id=&quot;20300&quot; value=&quot;Slide 25 - &amp;quot;Hangi durumda hedef davranış için ölçüt %100 olarak belirlenir?&amp;quot;&quot;/&gt;&lt;property id=&quot;20307&quot; value=&quot;320&quot;/&gt;&lt;/object&gt;&lt;object type=&quot;3&quot; unique_id=&quot;10027&quot;&gt;&lt;property id=&quot;20148&quot; value=&quot;5&quot;/&gt;&lt;property id=&quot;20300&quot; value=&quot;Slide 26&quot;/&gt;&lt;property id=&quot;20307&quot; value=&quot;381&quot;/&gt;&lt;/object&gt;&lt;object type=&quot;3&quot; unique_id=&quot;10028&quot;&gt;&lt;property id=&quot;20148&quot; value=&quot;5&quot;/&gt;&lt;property id=&quot;20300&quot; value=&quot;Slide 27&quot;/&gt;&lt;property id=&quot;20307&quot; value=&quot;308&quot;/&gt;&lt;/object&gt;&lt;object type=&quot;3&quot; unique_id=&quot;10029&quot;&gt;&lt;property id=&quot;20148&quot; value=&quot;5&quot;/&gt;&lt;property id=&quot;20300&quot; value=&quot;Slide 28 - &amp;quot;Akıcılık&amp;quot;&quot;/&gt;&lt;property id=&quot;20307&quot; value=&quot;269&quot;/&gt;&lt;/object&gt;&lt;object type=&quot;3&quot; unique_id=&quot;10030&quot;&gt;&lt;property id=&quot;20148&quot; value=&quot;5&quot;/&gt;&lt;property id=&quot;20300&quot; value=&quot;Slide 29&quot;/&gt;&lt;property id=&quot;20307&quot; value=&quot;377&quot;/&gt;&lt;/object&gt;&lt;object type=&quot;3&quot; unique_id=&quot;10031&quot;&gt;&lt;property id=&quot;20148&quot; value=&quot;5&quot;/&gt;&lt;property id=&quot;20300&quot; value=&quot;Slide 30&quot;/&gt;&lt;property id=&quot;20307&quot; value=&quot;365&quot;/&gt;&lt;/object&gt;&lt;object type=&quot;3&quot; unique_id=&quot;10032&quot;&gt;&lt;property id=&quot;20148&quot; value=&quot;5&quot;/&gt;&lt;property id=&quot;20300&quot; value=&quot;Slide 31 - &amp;quot;Akıcılık aşamasının önemi nedir?&amp;quot;&quot;/&gt;&lt;property id=&quot;20307&quot; value=&quot;322&quot;/&gt;&lt;/object&gt;&lt;object type=&quot;3&quot; unique_id=&quot;10033&quot;&gt;&lt;property id=&quot;20148&quot; value=&quot;5&quot;/&gt;&lt;property id=&quot;20300&quot; value=&quot;Slide 32&quot;/&gt;&lt;property id=&quot;20307&quot; value=&quot;323&quot;/&gt;&lt;/object&gt;&lt;object type=&quot;3&quot; unique_id=&quot;10034&quot;&gt;&lt;property id=&quot;20148&quot; value=&quot;5&quot;/&gt;&lt;property id=&quot;20300&quot; value=&quot;Slide 33&quot;/&gt;&lt;property id=&quot;20307&quot; value=&quot;366&quot;/&gt;&lt;/object&gt;&lt;object type=&quot;3&quot; unique_id=&quot;10035&quot;&gt;&lt;property id=&quot;20148&quot; value=&quot;5&quot;/&gt;&lt;property id=&quot;20300&quot; value=&quot;Slide 34 - &amp;quot;Akıcılığı kolaylaştıran etmenler nelerdir?&amp;quot;&quot;/&gt;&lt;property id=&quot;20307&quot; value=&quot;324&quot;/&gt;&lt;/object&gt;&lt;object type=&quot;3&quot; unique_id=&quot;10036&quot;&gt;&lt;property id=&quot;20148&quot; value=&quot;5&quot;/&gt;&lt;property id=&quot;20300&quot; value=&quot;Slide 35&quot;/&gt;&lt;property id=&quot;20307&quot; value=&quot;325&quot;/&gt;&lt;/object&gt;&lt;object type=&quot;3&quot; unique_id=&quot;10037&quot;&gt;&lt;property id=&quot;20148&quot; value=&quot;5&quot;/&gt;&lt;property id=&quot;20300&quot; value=&quot;Slide 36&quot;/&gt;&lt;property id=&quot;20307&quot; value=&quot;326&quot;/&gt;&lt;/object&gt;&lt;object type=&quot;3&quot; unique_id=&quot;10038&quot;&gt;&lt;property id=&quot;20148&quot; value=&quot;5&quot;/&gt;&lt;property id=&quot;20300&quot; value=&quot;Slide 37&quot;/&gt;&lt;property id=&quot;20307&quot; value=&quot;367&quot;/&gt;&lt;/object&gt;&lt;object type=&quot;3&quot; unique_id=&quot;10039&quot;&gt;&lt;property id=&quot;20148&quot; value=&quot;5&quot;/&gt;&lt;property id=&quot;20300&quot; value=&quot;Slide 38 - &amp;quot;Akıcılık aşaması için davranışsal amaç nasıl yazılır?&amp;quot;&quot;/&gt;&lt;property id=&quot;20307&quot; value=&quot;327&quot;/&gt;&lt;/object&gt;&lt;object type=&quot;3&quot; unique_id=&quot;10040&quot;&gt;&lt;property id=&quot;20148&quot; value=&quot;5&quot;/&gt;&lt;property id=&quot;20300&quot; value=&quot;Slide 39&quot;/&gt;&lt;property id=&quot;20307&quot; value=&quot;328&quot;/&gt;&lt;/object&gt;&lt;object type=&quot;3&quot; unique_id=&quot;10041&quot;&gt;&lt;property id=&quot;20148&quot; value=&quot;5&quot;/&gt;&lt;property id=&quot;20300&quot; value=&quot;Slide 40&quot;/&gt;&lt;property id=&quot;20307&quot; value=&quot;321&quot;/&gt;&lt;/object&gt;&lt;object type=&quot;3&quot; unique_id=&quot;10042&quot;&gt;&lt;property id=&quot;20148&quot; value=&quot;5&quot;/&gt;&lt;property id=&quot;20300&quot; value=&quot;Slide 41 - &amp;quot;Akıcılık aşamasında karşılaşılan sorunlar ve çözüm yolları nelerdir?&amp;quot;&quot;/&gt;&lt;property id=&quot;20307&quot; value=&quot;330&quot;/&gt;&lt;/object&gt;&lt;object type=&quot;3&quot; unique_id=&quot;10043&quot;&gt;&lt;property id=&quot;20148&quot; value=&quot;5&quot;/&gt;&lt;property id=&quot;20300&quot; value=&quot;Slide 42&quot;/&gt;&lt;property id=&quot;20307&quot; value=&quot;331&quot;/&gt;&lt;/object&gt;&lt;object type=&quot;3&quot; unique_id=&quot;10044&quot;&gt;&lt;property id=&quot;20148&quot; value=&quot;5&quot;/&gt;&lt;property id=&quot;20300&quot; value=&quot;Slide 43 - &amp;quot;Akıcılık aşamasında karşılaşılabilecek olası sorunları ortadan kaldırmak için izlenecek yollar nelerdir? &amp;quot;&quot;/&gt;&lt;property id=&quot;20307&quot; value=&quot;332&quot;/&gt;&lt;/object&gt;&lt;object type=&quot;3&quot; unique_id=&quot;10045&quot;&gt;&lt;property id=&quot;20148&quot; value=&quot;5&quot;/&gt;&lt;property id=&quot;20300&quot; value=&quot;Slide 44&quot;/&gt;&lt;property id=&quot;20307&quot; value=&quot;333&quot;/&gt;&lt;/object&gt;&lt;object type=&quot;3&quot; unique_id=&quot;10046&quot;&gt;&lt;property id=&quot;20148&quot; value=&quot;5&quot;/&gt;&lt;property id=&quot;20300&quot; value=&quot;Slide 45&quot;/&gt;&lt;property id=&quot;20307&quot; value=&quot;334&quot;/&gt;&lt;/object&gt;&lt;object type=&quot;3&quot; unique_id=&quot;10047&quot;&gt;&lt;property id=&quot;20148&quot; value=&quot;5&quot;/&gt;&lt;property id=&quot;20300&quot; value=&quot;Slide 46&quot;/&gt;&lt;property id=&quot;20307&quot; value=&quot;335&quot;/&gt;&lt;/object&gt;&lt;object type=&quot;3&quot; unique_id=&quot;10048&quot;&gt;&lt;property id=&quot;20148&quot; value=&quot;5&quot;/&gt;&lt;property id=&quot;20300&quot; value=&quot;Slide 47 - &amp;quot;Edinim Aşaması ile Akıcılık Aşamasının Karşılaştırılması&amp;quot;&quot;/&gt;&lt;property id=&quot;20307&quot; value=&quot;336&quot;/&gt;&lt;/object&gt;&lt;object type=&quot;3&quot; unique_id=&quot;10049&quot;&gt;&lt;property id=&quot;20148&quot; value=&quot;5&quot;/&gt;&lt;property id=&quot;20300&quot; value=&quot;Slide 48&quot;/&gt;&lt;property id=&quot;20307&quot; value=&quot;368&quot;/&gt;&lt;/object&gt;&lt;object type=&quot;3&quot; unique_id=&quot;10050&quot;&gt;&lt;property id=&quot;20148&quot; value=&quot;5&quot;/&gt;&lt;property id=&quot;20300&quot; value=&quot;Slide 49&quot;/&gt;&lt;property id=&quot;20307&quot; value=&quot;337&quot;/&gt;&lt;/object&gt;&lt;object type=&quot;3&quot; unique_id=&quot;10051&quot;&gt;&lt;property id=&quot;20148&quot; value=&quot;5&quot;/&gt;&lt;property id=&quot;20300&quot; value=&quot;Slide 50 - &amp;quot;Kalıcılık&amp;quot;&quot;/&gt;&lt;property id=&quot;20307&quot; value=&quot;270&quot;/&gt;&lt;/object&gt;&lt;object type=&quot;3&quot; unique_id=&quot;10052&quot;&gt;&lt;property id=&quot;20148&quot; value=&quot;5&quot;/&gt;&lt;property id=&quot;20300&quot; value=&quot;Slide 51&quot;/&gt;&lt;property id=&quot;20307&quot; value=&quot;378&quot;/&gt;&lt;/object&gt;&lt;object type=&quot;3&quot; unique_id=&quot;10053&quot;&gt;&lt;property id=&quot;20148&quot; value=&quot;5&quot;/&gt;&lt;property id=&quot;20300&quot; value=&quot;Slide 52&quot;/&gt;&lt;property id=&quot;20307&quot; value=&quot;369&quot;/&gt;&lt;/object&gt;&lt;object type=&quot;3&quot; unique_id=&quot;10054&quot;&gt;&lt;property id=&quot;20148&quot; value=&quot;5&quot;/&gt;&lt;property id=&quot;20300&quot; value=&quot;Slide 53 - &amp;quot;Kalıcılığı kolaylaştıran etmenler nelerdir?&amp;quot;&quot;/&gt;&lt;property id=&quot;20307&quot; value=&quot;338&quot;/&gt;&lt;/object&gt;&lt;object type=&quot;3&quot; unique_id=&quot;10055&quot;&gt;&lt;property id=&quot;20148&quot; value=&quot;5&quot;/&gt;&lt;property id=&quot;20300&quot; value=&quot;Slide 54&quot;/&gt;&lt;property id=&quot;20307&quot; value=&quot;370&quot;/&gt;&lt;/object&gt;&lt;object type=&quot;3&quot; unique_id=&quot;10056&quot;&gt;&lt;property id=&quot;20148&quot; value=&quot;5&quot;/&gt;&lt;property id=&quot;20300&quot; value=&quot;Slide 55&quot;/&gt;&lt;property id=&quot;20307&quot; value=&quot;339&quot;/&gt;&lt;/object&gt;&lt;object type=&quot;3&quot; unique_id=&quot;10057&quot;&gt;&lt;property id=&quot;20148&quot; value=&quot;5&quot;/&gt;&lt;property id=&quot;20300&quot; value=&quot;Slide 56&quot;/&gt;&lt;property id=&quot;20307&quot; value=&quot;340&quot;/&gt;&lt;/object&gt;&lt;object type=&quot;3&quot; unique_id=&quot;10058&quot;&gt;&lt;property id=&quot;20148&quot; value=&quot;5&quot;/&gt;&lt;property id=&quot;20300&quot; value=&quot;Slide 57&quot;/&gt;&lt;property id=&quot;20307&quot; value=&quot;341&quot;/&gt;&lt;/object&gt;&lt;object type=&quot;3&quot; unique_id=&quot;10059&quot;&gt;&lt;property id=&quot;20148&quot; value=&quot;5&quot;/&gt;&lt;property id=&quot;20300&quot; value=&quot;Slide 58&quot;/&gt;&lt;property id=&quot;20307&quot; value=&quot;371&quot;/&gt;&lt;/object&gt;&lt;object type=&quot;3&quot; unique_id=&quot;10060&quot;&gt;&lt;property id=&quot;20148&quot; value=&quot;5&quot;/&gt;&lt;property id=&quot;20300&quot; value=&quot;Slide 59 - &amp;quot;Kalıcılık aşaması için davranışsal amaç nasıl yazılır?&amp;quot;&quot;/&gt;&lt;property id=&quot;20307&quot; value=&quot;342&quot;/&gt;&lt;/object&gt;&lt;object type=&quot;3&quot; unique_id=&quot;10061&quot;&gt;&lt;property id=&quot;20148&quot; value=&quot;5&quot;/&gt;&lt;property id=&quot;20300&quot; value=&quot;Slide 60&quot;/&gt;&lt;property id=&quot;20307&quot; value=&quot;372&quot;/&gt;&lt;/object&gt;&lt;object type=&quot;3&quot; unique_id=&quot;10062&quot;&gt;&lt;property id=&quot;20148&quot; value=&quot;5&quot;/&gt;&lt;property id=&quot;20300&quot; value=&quot;Slide 61&quot;/&gt;&lt;property id=&quot;20307&quot; value=&quot;329&quot;/&gt;&lt;/object&gt;&lt;object type=&quot;3&quot; unique_id=&quot;10063&quot;&gt;&lt;property id=&quot;20148&quot; value=&quot;5&quot;/&gt;&lt;property id=&quot;20300&quot; value=&quot;Slide 62 - &amp;quot;Kalıcılık aşamasında karşılaşılan sorunlar ve çözüm yolları nelerdir?&amp;quot;&quot;/&gt;&lt;property id=&quot;20307&quot; value=&quot;344&quot;/&gt;&lt;/object&gt;&lt;object type=&quot;3&quot; unique_id=&quot;10064&quot;&gt;&lt;property id=&quot;20148&quot; value=&quot;5&quot;/&gt;&lt;property id=&quot;20300&quot; value=&quot;Slide 63&quot;/&gt;&lt;property id=&quot;20307&quot; value=&quot;373&quot;/&gt;&lt;/object&gt;&lt;object type=&quot;3&quot; unique_id=&quot;10065&quot;&gt;&lt;property id=&quot;20148&quot; value=&quot;5&quot;/&gt;&lt;property id=&quot;20300&quot; value=&quot;Slide 64&quot;/&gt;&lt;property id=&quot;20307&quot; value=&quot;345&quot;/&gt;&lt;/object&gt;&lt;object type=&quot;3&quot; unique_id=&quot;10066&quot;&gt;&lt;property id=&quot;20148&quot; value=&quot;5&quot;/&gt;&lt;property id=&quot;20300&quot; value=&quot;Slide 65 - &amp;quot;Genelleme&amp;quot;&quot;/&gt;&lt;property id=&quot;20307&quot; value=&quot;271&quot;/&gt;&lt;/object&gt;&lt;object type=&quot;3&quot; unique_id=&quot;10067&quot;&gt;&lt;property id=&quot;20148&quot; value=&quot;5&quot;/&gt;&lt;property id=&quot;20300&quot; value=&quot;Slide 66&quot;/&gt;&lt;property id=&quot;20307&quot; value=&quot;346&quot;/&gt;&lt;/object&gt;&lt;object type=&quot;3&quot; unique_id=&quot;10068&quot;&gt;&lt;property id=&quot;20148&quot; value=&quot;5&quot;/&gt;&lt;property id=&quot;20300&quot; value=&quot;Slide 67&quot;/&gt;&lt;property id=&quot;20307&quot; value=&quot;347&quot;/&gt;&lt;/object&gt;&lt;object type=&quot;3&quot; unique_id=&quot;10069&quot;&gt;&lt;property id=&quot;20148&quot; value=&quot;5&quot;/&gt;&lt;property id=&quot;20300&quot; value=&quot;Slide 68&quot;/&gt;&lt;property id=&quot;20307&quot; value=&quot;374&quot;/&gt;&lt;/object&gt;&lt;object type=&quot;3&quot; unique_id=&quot;10070&quot;&gt;&lt;property id=&quot;20148&quot; value=&quot;5&quot;/&gt;&lt;property id=&quot;20300&quot; value=&quot;Slide 69&quot;/&gt;&lt;property id=&quot;20307&quot; value=&quot;348&quot;/&gt;&lt;/object&gt;&lt;object type=&quot;3&quot; unique_id=&quot;10071&quot;&gt;&lt;property id=&quot;20148&quot; value=&quot;5&quot;/&gt;&lt;property id=&quot;20300&quot; value=&quot;Slide 70 - &amp;quot;Genellemenin önemi nedir?&amp;quot;&quot;/&gt;&lt;property id=&quot;20307&quot; value=&quot;349&quot;/&gt;&lt;/object&gt;&lt;object type=&quot;3&quot; unique_id=&quot;10072&quot;&gt;&lt;property id=&quot;20148&quot; value=&quot;5&quot;/&gt;&lt;property id=&quot;20300&quot; value=&quot;Slide 71&quot;/&gt;&lt;property id=&quot;20307&quot; value=&quot;350&quot;/&gt;&lt;/object&gt;&lt;object type=&quot;3&quot; unique_id=&quot;10073&quot;&gt;&lt;property id=&quot;20148&quot; value=&quot;5&quot;/&gt;&lt;property id=&quot;20300&quot; value=&quot;Slide 72 - &amp;quot;Genellemeyi kolaylaştıran etmenler nelerdir?&amp;quot;&quot;/&gt;&lt;property id=&quot;20307&quot; value=&quot;351&quot;/&gt;&lt;/object&gt;&lt;object type=&quot;3&quot; unique_id=&quot;10074&quot;&gt;&lt;property id=&quot;20148&quot; value=&quot;5&quot;/&gt;&lt;property id=&quot;20300&quot; value=&quot;Slide 73&quot;/&gt;&lt;property id=&quot;20307&quot; value=&quot;352&quot;/&gt;&lt;/object&gt;&lt;object type=&quot;3&quot; unique_id=&quot;10075&quot;&gt;&lt;property id=&quot;20148&quot; value=&quot;5&quot;/&gt;&lt;property id=&quot;20300&quot; value=&quot;Slide 74&quot;/&gt;&lt;property id=&quot;20307&quot; value=&quot;375&quot;/&gt;&lt;/object&gt;&lt;object type=&quot;3&quot; unique_id=&quot;10076&quot;&gt;&lt;property id=&quot;20148&quot; value=&quot;5&quot;/&gt;&lt;property id=&quot;20300&quot; value=&quot;Slide 75&quot;/&gt;&lt;property id=&quot;20307&quot; value=&quot;353&quot;/&gt;&lt;/object&gt;&lt;object type=&quot;3&quot; unique_id=&quot;10077&quot;&gt;&lt;property id=&quot;20148&quot; value=&quot;5&quot;/&gt;&lt;property id=&quot;20300&quot; value=&quot;Slide 76&quot;/&gt;&lt;property id=&quot;20307&quot; value=&quot;354&quot;/&gt;&lt;/object&gt;&lt;object type=&quot;3&quot; unique_id=&quot;10078&quot;&gt;&lt;property id=&quot;20148&quot; value=&quot;5&quot;/&gt;&lt;property id=&quot;20300&quot; value=&quot;Slide 77&quot;/&gt;&lt;property id=&quot;20307&quot; value=&quot;355&quot;/&gt;&lt;/object&gt;&lt;object type=&quot;3&quot; unique_id=&quot;10079&quot;&gt;&lt;property id=&quot;20148&quot; value=&quot;5&quot;/&gt;&lt;property id=&quot;20300&quot; value=&quot;Slide 78&quot;/&gt;&lt;property id=&quot;20307&quot; value=&quot;376&quot;/&gt;&lt;/object&gt;&lt;object type=&quot;3&quot; unique_id=&quot;10080&quot;&gt;&lt;property id=&quot;20148&quot; value=&quot;5&quot;/&gt;&lt;property id=&quot;20300&quot; value=&quot;Slide 79&quot;/&gt;&lt;property id=&quot;20307&quot; value=&quot;382&quot;/&gt;&lt;/object&gt;&lt;object type=&quot;3&quot; unique_id=&quot;10081&quot;&gt;&lt;property id=&quot;20148&quot; value=&quot;5&quot;/&gt;&lt;property id=&quot;20300&quot; value=&quot;Slide 80&quot;/&gt;&lt;property id=&quot;20307&quot; value=&quot;356&quot;/&gt;&lt;/object&gt;&lt;object type=&quot;3&quot; unique_id=&quot;10082&quot;&gt;&lt;property id=&quot;20148&quot; value=&quot;5&quot;/&gt;&lt;property id=&quot;20300&quot; value=&quot;Slide 81&quot;/&gt;&lt;property id=&quot;20307&quot; value=&quot;357&quot;/&gt;&lt;/object&gt;&lt;object type=&quot;3&quot; unique_id=&quot;10083&quot;&gt;&lt;property id=&quot;20148&quot; value=&quot;5&quot;/&gt;&lt;property id=&quot;20300&quot; value=&quot;Slide 82 - &amp;quot;Genelleme aşaması için davranışsal amaç nasıl yazılır?&amp;quot;&quot;/&gt;&lt;property id=&quot;20307&quot; value=&quot;358&quot;/&gt;&lt;/object&gt;&lt;object type=&quot;3&quot; unique_id=&quot;10084&quot;&gt;&lt;property id=&quot;20148&quot; value=&quot;5&quot;/&gt;&lt;property id=&quot;20300&quot; value=&quot;Slide 83&quot;/&gt;&lt;property id=&quot;20307&quot; value=&quot;343&quot;/&gt;&lt;/object&gt;&lt;object type=&quot;3&quot; unique_id=&quot;10915&quot;&gt;&lt;property id=&quot;20148&quot; value=&quot;5&quot;/&gt;&lt;property id=&quot;20300&quot; value=&quot;Slide 21&quot;/&gt;&lt;property id=&quot;20307&quot; value=&quot;383&quot;/&gt;&lt;/object&gt;&lt;object type=&quot;3&quot; unique_id=&quot;11168&quot;&gt;&lt;property id=&quot;20148&quot; value=&quot;5&quot;/&gt;&lt;property id=&quot;20300&quot; value=&quot;Slide 23&quot;/&gt;&lt;property id=&quot;20307&quot; value=&quot;38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Bilanço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ilanço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ilanço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lanço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ilanço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1935</TotalTime>
  <Words>3764</Words>
  <Application>Microsoft Macintosh PowerPoint</Application>
  <PresentationFormat>Ekran Gösterisi (4:3)</PresentationFormat>
  <Paragraphs>474</Paragraphs>
  <Slides>70</Slides>
  <Notes>64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70</vt:i4>
      </vt:variant>
    </vt:vector>
  </HeadingPairs>
  <TitlesOfParts>
    <vt:vector size="76" baseType="lpstr">
      <vt:lpstr>Tahoma</vt:lpstr>
      <vt:lpstr>Arial</vt:lpstr>
      <vt:lpstr>Wingdings</vt:lpstr>
      <vt:lpstr>Times New Roman</vt:lpstr>
      <vt:lpstr>Lucida Grande</vt:lpstr>
      <vt:lpstr>Bilanço</vt:lpstr>
      <vt:lpstr>ÖĞRENMENİN AŞAMALARI</vt:lpstr>
      <vt:lpstr>İçerik</vt:lpstr>
      <vt:lpstr>PowerPoint Sunusu</vt:lpstr>
      <vt:lpstr>Öğrenmenin Aşamaları</vt:lpstr>
      <vt:lpstr>Edinim</vt:lpstr>
      <vt:lpstr>PowerPoint Sunusu</vt:lpstr>
      <vt:lpstr>Edinimi kolaylaştıran etmenler nelerdir?</vt:lpstr>
      <vt:lpstr>PowerPoint Sunusu</vt:lpstr>
      <vt:lpstr>PowerPoint Sunusu</vt:lpstr>
      <vt:lpstr>PowerPoint Sunusu</vt:lpstr>
      <vt:lpstr>PowerPoint Sunusu</vt:lpstr>
      <vt:lpstr>Dönüt sunarken öğretmenin dikkat edeceği noktalar nelerdir?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Edinim aşaması için davranışsal amaç nasıl yazılır?</vt:lpstr>
      <vt:lpstr>Hangi durumda hedef davranış için ölçüt %100 olarak belirlenir?</vt:lpstr>
      <vt:lpstr>PowerPoint Sunusu</vt:lpstr>
      <vt:lpstr>PowerPoint Sunusu</vt:lpstr>
      <vt:lpstr>Akıcılık</vt:lpstr>
      <vt:lpstr>PowerPoint Sunusu</vt:lpstr>
      <vt:lpstr>Akıcılık aşamasının önemi nedir?</vt:lpstr>
      <vt:lpstr>PowerPoint Sunusu</vt:lpstr>
      <vt:lpstr>PowerPoint Sunusu</vt:lpstr>
      <vt:lpstr>Akıcılığı kolaylaştıran etmenler nelerdir?</vt:lpstr>
      <vt:lpstr>PowerPoint Sunusu</vt:lpstr>
      <vt:lpstr>PowerPoint Sunusu</vt:lpstr>
      <vt:lpstr>Akıcılık aşaması için davranışsal amaç nasıl yazılır?</vt:lpstr>
      <vt:lpstr>PowerPoint Sunusu</vt:lpstr>
      <vt:lpstr>PowerPoint Sunusu</vt:lpstr>
      <vt:lpstr>Akıcılık aşamasında karşılaşılan sorunlar ve çözüm yolları nelerdir?</vt:lpstr>
      <vt:lpstr>PowerPoint Sunusu</vt:lpstr>
      <vt:lpstr>PowerPoint Sunusu</vt:lpstr>
      <vt:lpstr>PowerPoint Sunusu</vt:lpstr>
      <vt:lpstr>PowerPoint Sunusu</vt:lpstr>
      <vt:lpstr>PowerPoint Sunusu</vt:lpstr>
      <vt:lpstr>Edinim Aşaması ile Akıcılık Aşamasının Karşılaştırılması</vt:lpstr>
      <vt:lpstr>PowerPoint Sunusu</vt:lpstr>
      <vt:lpstr>Kalıcılık</vt:lpstr>
      <vt:lpstr>PowerPoint Sunusu</vt:lpstr>
      <vt:lpstr>Kalıcılığı kolaylaştıran etmenler nelerdir?</vt:lpstr>
      <vt:lpstr>PowerPoint Sunusu</vt:lpstr>
      <vt:lpstr>PowerPoint Sunusu</vt:lpstr>
      <vt:lpstr>PowerPoint Sunusu</vt:lpstr>
      <vt:lpstr>Kalıcılık aşaması için davranışsal amaç nasıl yazılır?</vt:lpstr>
      <vt:lpstr>PowerPoint Sunusu</vt:lpstr>
      <vt:lpstr>Kalıcılık aşamasında karşılaşılan sorunlar ve çözüm yolları nelerdir?</vt:lpstr>
      <vt:lpstr>PowerPoint Sunusu</vt:lpstr>
      <vt:lpstr>Genelleme</vt:lpstr>
      <vt:lpstr>PowerPoint Sunusu</vt:lpstr>
      <vt:lpstr>PowerPoint Sunusu</vt:lpstr>
      <vt:lpstr>PowerPoint Sunusu</vt:lpstr>
      <vt:lpstr>PowerPoint Sunusu</vt:lpstr>
      <vt:lpstr>Genellemenin önemi nedir?</vt:lpstr>
      <vt:lpstr>PowerPoint Sunusu</vt:lpstr>
      <vt:lpstr>Genellemeyi kolaylaştıran etmenler nelerdir?</vt:lpstr>
      <vt:lpstr>PowerPoint Sunusu</vt:lpstr>
      <vt:lpstr>PowerPoint Sunusu</vt:lpstr>
      <vt:lpstr>PowerPoint Sunusu</vt:lpstr>
      <vt:lpstr>PowerPoint Sunusu</vt:lpstr>
      <vt:lpstr>PowerPoint Sunusu</vt:lpstr>
      <vt:lpstr>Genelleme aşaması için davranışsal amaç nasıl yazılır?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Nuray ÖNCÜL</cp:lastModifiedBy>
  <cp:revision>516</cp:revision>
  <cp:lastPrinted>2016-02-29T12:14:44Z</cp:lastPrinted>
  <dcterms:created xsi:type="dcterms:W3CDTF">1601-01-01T00:00:00Z</dcterms:created>
  <dcterms:modified xsi:type="dcterms:W3CDTF">2022-10-27T06:14:14Z</dcterms:modified>
</cp:coreProperties>
</file>