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7" r:id="rId1"/>
  </p:sldMasterIdLst>
  <p:sldIdLst>
    <p:sldId id="256" r:id="rId2"/>
    <p:sldId id="257" r:id="rId3"/>
    <p:sldId id="260" r:id="rId4"/>
    <p:sldId id="261" r:id="rId5"/>
    <p:sldId id="259" r:id="rId6"/>
    <p:sldId id="263" r:id="rId7"/>
    <p:sldId id="264" r:id="rId8"/>
    <p:sldId id="262" r:id="rId9"/>
    <p:sldId id="265" r:id="rId10"/>
    <p:sldId id="266"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B5D0C3B-13A6-4794-9F4E-E3D7EE7EBA03}" type="datetimeFigureOut">
              <a:rPr lang="tr-TR" smtClean="0"/>
              <a:t>10.05.2021</a:t>
            </a:fld>
            <a:endParaRPr lang="tr-TR"/>
          </a:p>
        </p:txBody>
      </p:sp>
      <p:sp>
        <p:nvSpPr>
          <p:cNvPr id="5" name="Footer Placeholder 4"/>
          <p:cNvSpPr>
            <a:spLocks noGrp="1"/>
          </p:cNvSpPr>
          <p:nvPr>
            <p:ph type="ftr" sz="quarter" idx="11"/>
          </p:nvPr>
        </p:nvSpPr>
        <p:spPr>
          <a:xfrm>
            <a:off x="3962399" y="5870575"/>
            <a:ext cx="4893958" cy="377825"/>
          </a:xfrm>
        </p:spPr>
        <p:txBody>
          <a:bodyPr/>
          <a:lstStyle/>
          <a:p>
            <a:endParaRPr lang="tr-TR"/>
          </a:p>
        </p:txBody>
      </p:sp>
      <p:sp>
        <p:nvSpPr>
          <p:cNvPr id="6" name="Slide Number Placeholder 5"/>
          <p:cNvSpPr>
            <a:spLocks noGrp="1"/>
          </p:cNvSpPr>
          <p:nvPr>
            <p:ph type="sldNum" sz="quarter" idx="12"/>
          </p:nvPr>
        </p:nvSpPr>
        <p:spPr>
          <a:xfrm>
            <a:off x="10608958" y="5870575"/>
            <a:ext cx="551167" cy="377825"/>
          </a:xfrm>
        </p:spPr>
        <p:txBody>
          <a:bodyPr/>
          <a:lstStyle/>
          <a:p>
            <a:fld id="{BB55133B-00EF-47EE-9A63-5447A7BD85A6}" type="slidenum">
              <a:rPr lang="tr-TR" smtClean="0"/>
              <a:t>‹#›</a:t>
            </a:fld>
            <a:endParaRPr lang="tr-TR"/>
          </a:p>
        </p:txBody>
      </p:sp>
    </p:spTree>
    <p:extLst>
      <p:ext uri="{BB962C8B-B14F-4D97-AF65-F5344CB8AC3E}">
        <p14:creationId xmlns:p14="http://schemas.microsoft.com/office/powerpoint/2010/main" val="8269019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DB5D0C3B-13A6-4794-9F4E-E3D7EE7EBA03}" type="datetimeFigureOut">
              <a:rPr lang="tr-TR" smtClean="0"/>
              <a:t>10.05.2021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B55133B-00EF-47EE-9A63-5447A7BD85A6}" type="slidenum">
              <a:rPr lang="tr-TR" smtClean="0"/>
              <a:t>‹#›</a:t>
            </a:fld>
            <a:endParaRPr lang="tr-TR"/>
          </a:p>
        </p:txBody>
      </p:sp>
    </p:spTree>
    <p:extLst>
      <p:ext uri="{BB962C8B-B14F-4D97-AF65-F5344CB8AC3E}">
        <p14:creationId xmlns:p14="http://schemas.microsoft.com/office/powerpoint/2010/main" val="428176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B5D0C3B-13A6-4794-9F4E-E3D7EE7EBA03}" type="datetimeFigureOut">
              <a:rPr lang="tr-TR" smtClean="0"/>
              <a:t>10.05.2021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B55133B-00EF-47EE-9A63-5447A7BD85A6}" type="slidenum">
              <a:rPr lang="tr-TR" smtClean="0"/>
              <a:t>‹#›</a:t>
            </a:fld>
            <a:endParaRPr lang="tr-TR"/>
          </a:p>
        </p:txBody>
      </p:sp>
    </p:spTree>
    <p:extLst>
      <p:ext uri="{BB962C8B-B14F-4D97-AF65-F5344CB8AC3E}">
        <p14:creationId xmlns:p14="http://schemas.microsoft.com/office/powerpoint/2010/main" val="2601738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B5D0C3B-13A6-4794-9F4E-E3D7EE7EBA03}" type="datetimeFigureOut">
              <a:rPr lang="tr-TR" smtClean="0"/>
              <a:t>10.05.2021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B55133B-00EF-47EE-9A63-5447A7BD85A6}" type="slidenum">
              <a:rPr lang="tr-TR" smtClean="0"/>
              <a:t>‹#›</a:t>
            </a:fld>
            <a:endParaRPr lang="tr-TR"/>
          </a:p>
        </p:txBody>
      </p:sp>
    </p:spTree>
    <p:extLst>
      <p:ext uri="{BB962C8B-B14F-4D97-AF65-F5344CB8AC3E}">
        <p14:creationId xmlns:p14="http://schemas.microsoft.com/office/powerpoint/2010/main" val="1588736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B5D0C3B-13A6-4794-9F4E-E3D7EE7EBA03}" type="datetimeFigureOut">
              <a:rPr lang="tr-TR" smtClean="0"/>
              <a:t>10.05.2021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B55133B-00EF-47EE-9A63-5447A7BD85A6}" type="slidenum">
              <a:rPr lang="tr-TR" smtClean="0"/>
              <a:t>‹#›</a:t>
            </a:fld>
            <a:endParaRPr lang="tr-TR"/>
          </a:p>
        </p:txBody>
      </p:sp>
    </p:spTree>
    <p:extLst>
      <p:ext uri="{BB962C8B-B14F-4D97-AF65-F5344CB8AC3E}">
        <p14:creationId xmlns:p14="http://schemas.microsoft.com/office/powerpoint/2010/main" val="2549013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B5D0C3B-13A6-4794-9F4E-E3D7EE7EBA03}" type="datetimeFigureOut">
              <a:rPr lang="tr-TR" smtClean="0"/>
              <a:t>10.05.2021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B55133B-00EF-47EE-9A63-5447A7BD85A6}" type="slidenum">
              <a:rPr lang="tr-TR" smtClean="0"/>
              <a:t>‹#›</a:t>
            </a:fld>
            <a:endParaRPr lang="tr-TR"/>
          </a:p>
        </p:txBody>
      </p:sp>
    </p:spTree>
    <p:extLst>
      <p:ext uri="{BB962C8B-B14F-4D97-AF65-F5344CB8AC3E}">
        <p14:creationId xmlns:p14="http://schemas.microsoft.com/office/powerpoint/2010/main" val="3711789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B5D0C3B-13A6-4794-9F4E-E3D7EE7EBA03}" type="datetimeFigureOut">
              <a:rPr lang="tr-TR" smtClean="0"/>
              <a:t>10.05.2021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B55133B-00EF-47EE-9A63-5447A7BD85A6}" type="slidenum">
              <a:rPr lang="tr-TR" smtClean="0"/>
              <a:t>‹#›</a:t>
            </a:fld>
            <a:endParaRPr lang="tr-TR"/>
          </a:p>
        </p:txBody>
      </p:sp>
    </p:spTree>
    <p:extLst>
      <p:ext uri="{BB962C8B-B14F-4D97-AF65-F5344CB8AC3E}">
        <p14:creationId xmlns:p14="http://schemas.microsoft.com/office/powerpoint/2010/main" val="1554316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B5D0C3B-13A6-4794-9F4E-E3D7EE7EBA03}" type="datetimeFigureOut">
              <a:rPr lang="tr-TR" smtClean="0"/>
              <a:t>10.05.2021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B55133B-00EF-47EE-9A63-5447A7BD85A6}" type="slidenum">
              <a:rPr lang="tr-TR" smtClean="0"/>
              <a:t>‹#›</a:t>
            </a:fld>
            <a:endParaRPr lang="tr-TR"/>
          </a:p>
        </p:txBody>
      </p:sp>
    </p:spTree>
    <p:extLst>
      <p:ext uri="{BB962C8B-B14F-4D97-AF65-F5344CB8AC3E}">
        <p14:creationId xmlns:p14="http://schemas.microsoft.com/office/powerpoint/2010/main" val="1479828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B5D0C3B-13A6-4794-9F4E-E3D7EE7EBA03}" type="datetimeFigureOut">
              <a:rPr lang="tr-TR" smtClean="0"/>
              <a:t>10.05.2021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B55133B-00EF-47EE-9A63-5447A7BD85A6}" type="slidenum">
              <a:rPr lang="tr-TR" smtClean="0"/>
              <a:t>‹#›</a:t>
            </a:fld>
            <a:endParaRPr lang="tr-TR"/>
          </a:p>
        </p:txBody>
      </p:sp>
    </p:spTree>
    <p:extLst>
      <p:ext uri="{BB962C8B-B14F-4D97-AF65-F5344CB8AC3E}">
        <p14:creationId xmlns:p14="http://schemas.microsoft.com/office/powerpoint/2010/main" val="207362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B5D0C3B-13A6-4794-9F4E-E3D7EE7EBA03}" type="datetimeFigureOut">
              <a:rPr lang="tr-TR" smtClean="0"/>
              <a:t>10.05.2021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B55133B-00EF-47EE-9A63-5447A7BD85A6}" type="slidenum">
              <a:rPr lang="tr-TR" smtClean="0"/>
              <a:t>‹#›</a:t>
            </a:fld>
            <a:endParaRPr lang="tr-TR"/>
          </a:p>
        </p:txBody>
      </p:sp>
    </p:spTree>
    <p:extLst>
      <p:ext uri="{BB962C8B-B14F-4D97-AF65-F5344CB8AC3E}">
        <p14:creationId xmlns:p14="http://schemas.microsoft.com/office/powerpoint/2010/main" val="268104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tr-TR"/>
              <a:t>Asıl başlık stili için tıklatın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B5D0C3B-13A6-4794-9F4E-E3D7EE7EBA03}" type="datetimeFigureOut">
              <a:rPr lang="tr-TR" smtClean="0"/>
              <a:t>10.05.2021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B55133B-00EF-47EE-9A63-5447A7BD85A6}" type="slidenum">
              <a:rPr lang="tr-TR" smtClean="0"/>
              <a:t>‹#›</a:t>
            </a:fld>
            <a:endParaRPr lang="tr-TR"/>
          </a:p>
        </p:txBody>
      </p:sp>
    </p:spTree>
    <p:extLst>
      <p:ext uri="{BB962C8B-B14F-4D97-AF65-F5344CB8AC3E}">
        <p14:creationId xmlns:p14="http://schemas.microsoft.com/office/powerpoint/2010/main" val="405983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B5D0C3B-13A6-4794-9F4E-E3D7EE7EBA03}" type="datetimeFigureOut">
              <a:rPr lang="tr-TR" smtClean="0"/>
              <a:t>10.05.2021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B55133B-00EF-47EE-9A63-5447A7BD85A6}" type="slidenum">
              <a:rPr lang="tr-TR" smtClean="0"/>
              <a:t>‹#›</a:t>
            </a:fld>
            <a:endParaRPr lang="tr-TR"/>
          </a:p>
        </p:txBody>
      </p:sp>
    </p:spTree>
    <p:extLst>
      <p:ext uri="{BB962C8B-B14F-4D97-AF65-F5344CB8AC3E}">
        <p14:creationId xmlns:p14="http://schemas.microsoft.com/office/powerpoint/2010/main" val="276271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B5D0C3B-13A6-4794-9F4E-E3D7EE7EBA03}" type="datetimeFigureOut">
              <a:rPr lang="tr-TR" smtClean="0"/>
              <a:t>10.05.2021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B55133B-00EF-47EE-9A63-5447A7BD85A6}" type="slidenum">
              <a:rPr lang="tr-TR" smtClean="0"/>
              <a:t>‹#›</a:t>
            </a:fld>
            <a:endParaRPr lang="tr-TR"/>
          </a:p>
        </p:txBody>
      </p:sp>
    </p:spTree>
    <p:extLst>
      <p:ext uri="{BB962C8B-B14F-4D97-AF65-F5344CB8AC3E}">
        <p14:creationId xmlns:p14="http://schemas.microsoft.com/office/powerpoint/2010/main" val="353518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DB5D0C3B-13A6-4794-9F4E-E3D7EE7EBA03}" type="datetimeFigureOut">
              <a:rPr lang="tr-TR" smtClean="0"/>
              <a:t>10.05.2021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B55133B-00EF-47EE-9A63-5447A7BD85A6}" type="slidenum">
              <a:rPr lang="tr-TR" smtClean="0"/>
              <a:t>‹#›</a:t>
            </a:fld>
            <a:endParaRPr lang="tr-TR"/>
          </a:p>
        </p:txBody>
      </p:sp>
    </p:spTree>
    <p:extLst>
      <p:ext uri="{BB962C8B-B14F-4D97-AF65-F5344CB8AC3E}">
        <p14:creationId xmlns:p14="http://schemas.microsoft.com/office/powerpoint/2010/main" val="3332222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DB5D0C3B-13A6-4794-9F4E-E3D7EE7EBA03}" type="datetimeFigureOut">
              <a:rPr lang="tr-TR" smtClean="0"/>
              <a:t>10.05.2021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B55133B-00EF-47EE-9A63-5447A7BD85A6}" type="slidenum">
              <a:rPr lang="tr-TR" smtClean="0"/>
              <a:t>‹#›</a:t>
            </a:fld>
            <a:endParaRPr lang="tr-TR"/>
          </a:p>
        </p:txBody>
      </p:sp>
    </p:spTree>
    <p:extLst>
      <p:ext uri="{BB962C8B-B14F-4D97-AF65-F5344CB8AC3E}">
        <p14:creationId xmlns:p14="http://schemas.microsoft.com/office/powerpoint/2010/main" val="31647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DB5D0C3B-13A6-4794-9F4E-E3D7EE7EBA03}" type="datetimeFigureOut">
              <a:rPr lang="tr-TR" smtClean="0"/>
              <a:t>10.05.2021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B55133B-00EF-47EE-9A63-5447A7BD85A6}" type="slidenum">
              <a:rPr lang="tr-TR" smtClean="0"/>
              <a:t>‹#›</a:t>
            </a:fld>
            <a:endParaRPr lang="tr-TR"/>
          </a:p>
        </p:txBody>
      </p:sp>
    </p:spTree>
    <p:extLst>
      <p:ext uri="{BB962C8B-B14F-4D97-AF65-F5344CB8AC3E}">
        <p14:creationId xmlns:p14="http://schemas.microsoft.com/office/powerpoint/2010/main" val="320790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tr-TR"/>
              <a:t>Asıl başlık stili için tıklatın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DB5D0C3B-13A6-4794-9F4E-E3D7EE7EBA03}" type="datetimeFigureOut">
              <a:rPr lang="tr-TR" smtClean="0"/>
              <a:t>10.05.2021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B55133B-00EF-47EE-9A63-5447A7BD85A6}" type="slidenum">
              <a:rPr lang="tr-TR" smtClean="0"/>
              <a:t>‹#›</a:t>
            </a:fld>
            <a:endParaRPr lang="tr-TR"/>
          </a:p>
        </p:txBody>
      </p:sp>
    </p:spTree>
    <p:extLst>
      <p:ext uri="{BB962C8B-B14F-4D97-AF65-F5344CB8AC3E}">
        <p14:creationId xmlns:p14="http://schemas.microsoft.com/office/powerpoint/2010/main" val="319637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5D0C3B-13A6-4794-9F4E-E3D7EE7EBA03}" type="datetimeFigureOut">
              <a:rPr lang="tr-TR" smtClean="0"/>
              <a:t>10.05.2021</a:t>
            </a:fld>
            <a:endParaRPr lang="tr-T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55133B-00EF-47EE-9A63-5447A7BD85A6}" type="slidenum">
              <a:rPr lang="tr-TR" smtClean="0"/>
              <a:t>‹#›</a:t>
            </a:fld>
            <a:endParaRPr lang="tr-TR"/>
          </a:p>
        </p:txBody>
      </p:sp>
    </p:spTree>
    <p:extLst>
      <p:ext uri="{BB962C8B-B14F-4D97-AF65-F5344CB8AC3E}">
        <p14:creationId xmlns:p14="http://schemas.microsoft.com/office/powerpoint/2010/main" val="3564471448"/>
      </p:ext>
    </p:extLst>
  </p:cSld>
  <p:clrMap bg1="dk1" tx1="lt1" bg2="dk2"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215389" y="249535"/>
            <a:ext cx="5075428" cy="923330"/>
          </a:xfrm>
          <a:prstGeom prst="rect">
            <a:avLst/>
          </a:prstGeom>
          <a:noFill/>
        </p:spPr>
        <p:txBody>
          <a:bodyPr wrap="none" lIns="91440" tIns="45720" rIns="91440" bIns="45720">
            <a:spAutoFit/>
          </a:bodyPr>
          <a:lstStyle/>
          <a:p>
            <a:pPr algn="ctr"/>
            <a:r>
              <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VİTRAY SANATI</a:t>
            </a:r>
          </a:p>
        </p:txBody>
      </p:sp>
      <p:pic>
        <p:nvPicPr>
          <p:cNvPr id="3074" name="Picture 2" descr="YOK OLMAYA YÜZ TUTAN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900" y="1371601"/>
            <a:ext cx="817879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224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6600" y="959081"/>
            <a:ext cx="10131427" cy="1468800"/>
          </a:xfrm>
        </p:spPr>
        <p:txBody>
          <a:bodyPr>
            <a:normAutofit fontScale="90000"/>
          </a:bodyPr>
          <a:lstStyle/>
          <a:p>
            <a:pPr algn="ctr"/>
            <a:r>
              <a:rPr lang="tr-TR" b="1" dirty="0">
                <a:latin typeface="Times New Roman" panose="02020603050405020304" pitchFamily="18" charset="0"/>
                <a:cs typeface="Times New Roman" panose="02020603050405020304" pitchFamily="18" charset="0"/>
              </a:rPr>
              <a:t>Macunlu Vitray</a:t>
            </a:r>
            <a:br>
              <a:rPr lang="tr-TR" dirty="0">
                <a:latin typeface="Times New Roman" panose="02020603050405020304" pitchFamily="18" charset="0"/>
                <a:cs typeface="Times New Roman" panose="02020603050405020304" pitchFamily="18" charset="0"/>
              </a:rPr>
            </a:br>
            <a:br>
              <a:rPr lang="tr-TR" dirty="0">
                <a:latin typeface="Times New Roman" panose="02020603050405020304" pitchFamily="18" charset="0"/>
                <a:cs typeface="Times New Roman" panose="02020603050405020304" pitchFamily="18" charset="0"/>
              </a:rPr>
            </a:br>
            <a:endParaRPr lang="tr-TR" dirty="0"/>
          </a:p>
        </p:txBody>
      </p:sp>
      <p:pic>
        <p:nvPicPr>
          <p:cNvPr id="5122" name="Picture 2" descr="https://2.bp.blogspot.com/-5-YUi8T4uQ4/XDnmOSOYJ4I/AAAAAAAAGeI/PNjHTSLhv2Ack2b4Re9VircuxsJG-AKpACLcBGAs/s320/macunlu%2Bvit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987" y="1473200"/>
            <a:ext cx="4746626" cy="459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410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330200" y="171681"/>
            <a:ext cx="10131427" cy="1468800"/>
          </a:xfrm>
        </p:spPr>
        <p:txBody>
          <a:bodyPr>
            <a:normAutofit/>
          </a:bodyPr>
          <a:lstStyle/>
          <a:p>
            <a:r>
              <a:rPr lang="tr-TR" dirty="0"/>
              <a:t>Vitray Nedir</a:t>
            </a:r>
            <a:br>
              <a:rPr lang="tr-TR" dirty="0"/>
            </a:br>
            <a:endParaRPr lang="tr-TR" dirty="0"/>
          </a:p>
        </p:txBody>
      </p:sp>
      <p:sp>
        <p:nvSpPr>
          <p:cNvPr id="9" name="Metin Yer Tutucusu 8"/>
          <p:cNvSpPr>
            <a:spLocks noGrp="1"/>
          </p:cNvSpPr>
          <p:nvPr>
            <p:ph type="body" idx="1"/>
          </p:nvPr>
        </p:nvSpPr>
        <p:spPr>
          <a:xfrm>
            <a:off x="330200" y="1640481"/>
            <a:ext cx="10487027" cy="3997300"/>
          </a:xfrm>
        </p:spPr>
        <p:txBody>
          <a:bodyPr/>
          <a:lstStyle/>
          <a:p>
            <a:r>
              <a:rPr lang="tr-TR" dirty="0"/>
              <a:t>Vitray sanatı gün ışığı ile doğan ve yine onun az ve çokluğu ile değişimler kazanan bir ışıklı resim sanatıdır. Vitrayın diğer resim sanatlarından ayrı olan yönü onu diğerlerinden üstün kılan tarafı aynı kalmayışı, ışık değişimleriyle, ya da ışığa etki eden elemanların değişimiyle değişik özellikler kazanmasıdır. Bir ışığın azalıp çoğalması ve bulutların hareketi, hatta vitrayın arkasında bulunan ağaçların dal ve yapraklarının veya başka cisimlerin hareketi cam üzerinde değişik renk ve gölgeler meydana getirir.</a:t>
            </a:r>
          </a:p>
          <a:p>
            <a:endParaRPr lang="tr-TR" dirty="0"/>
          </a:p>
        </p:txBody>
      </p:sp>
    </p:spTree>
    <p:extLst>
      <p:ext uri="{BB962C8B-B14F-4D97-AF65-F5344CB8AC3E}">
        <p14:creationId xmlns:p14="http://schemas.microsoft.com/office/powerpoint/2010/main" val="2248690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Vitray’ın</a:t>
            </a:r>
            <a:r>
              <a:rPr lang="tr-TR" dirty="0"/>
              <a:t> doğuşu</a:t>
            </a:r>
          </a:p>
        </p:txBody>
      </p:sp>
      <p:sp>
        <p:nvSpPr>
          <p:cNvPr id="3" name="İçerik Yer Tutucusu 2"/>
          <p:cNvSpPr>
            <a:spLocks noGrp="1"/>
          </p:cNvSpPr>
          <p:nvPr>
            <p:ph idx="1"/>
          </p:nvPr>
        </p:nvSpPr>
        <p:spPr/>
        <p:txBody>
          <a:bodyPr>
            <a:normAutofit/>
          </a:bodyPr>
          <a:lstStyle/>
          <a:p>
            <a:r>
              <a:rPr lang="tr-TR" dirty="0"/>
              <a:t>Vitray sanatının doğuşu, ana maddesi olan camın icadıyla yakından ilgilidir. Cam insanlar tarafından ilk çağlarda  kullanılmaya başlamıştır. Bunlar volkanik olaylar sonucu meydana gelen doğal (tabii) camlardır. İlk cam yapımı üfleme aletinin icadıyla Mısır'da başlamıştır. Bu teknik daha sonraları Finike, Yunanistan ve Romalılar tarafından kullanıldı. Roma'da yapılan kazılar Vitrayın M.S. I. yüzyıldan beri yapılmakta olduğunu ortaya koymuştur. Vitray VII. yüzyılda Araplar, daha sonra da Türkler tarafından kullanılarak sanat değeri yüksek örnekler ortaya konmuştur. Hıristiyanlık dünyasında sadece dini yapılarda (Kilise, katedral vb.) kullanılan vitray; Türklerde dini yapıların dışında da kendini göstermiş cami, türbe vb. yapılar yanında saray, köşk, kütüphane ve evlerde bol bol kullanılmıştır.</a:t>
            </a:r>
            <a:br>
              <a:rPr lang="tr-TR" dirty="0"/>
            </a:br>
            <a:endParaRPr lang="tr-TR" dirty="0"/>
          </a:p>
        </p:txBody>
      </p:sp>
    </p:spTree>
    <p:extLst>
      <p:ext uri="{BB962C8B-B14F-4D97-AF65-F5344CB8AC3E}">
        <p14:creationId xmlns:p14="http://schemas.microsoft.com/office/powerpoint/2010/main" val="87225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1.bp.blogspot.com/-FMGihRSfSZ8/UkQTLGuO1rI/AAAAAAAAMkg/X-yDXH2L8yg/s320/klasik-vitray-%25287%252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1386" y="1400483"/>
            <a:ext cx="4760913" cy="48518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3.bp.blogspot.com/-yc5dUZcAxCo/UkQTMlfmZSI/AAAAAAAAMk4/5oUbTTlJQnU/s320/vitray-ca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974" y="1400483"/>
            <a:ext cx="4519417" cy="485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5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482600" y="1162281"/>
            <a:ext cx="10131427" cy="1468800"/>
          </a:xfrm>
        </p:spPr>
        <p:txBody>
          <a:bodyPr>
            <a:normAutofit/>
          </a:bodyPr>
          <a:lstStyle/>
          <a:p>
            <a:r>
              <a:rPr lang="tr-TR" b="1" dirty="0">
                <a:latin typeface="Times New Roman" panose="02020603050405020304" pitchFamily="18" charset="0"/>
                <a:cs typeface="Times New Roman" panose="02020603050405020304" pitchFamily="18" charset="0"/>
              </a:rPr>
              <a:t>CAM SÜSLEME (VITRAY) TEKNIKLERI</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6" name="Metin Yer Tutucusu 5"/>
          <p:cNvSpPr>
            <a:spLocks noGrp="1"/>
          </p:cNvSpPr>
          <p:nvPr>
            <p:ph type="body" idx="1"/>
          </p:nvPr>
        </p:nvSpPr>
        <p:spPr>
          <a:xfrm>
            <a:off x="1638299" y="2123081"/>
            <a:ext cx="10131427" cy="3870300"/>
          </a:xfrm>
        </p:spPr>
        <p:txBody>
          <a:bodyPr/>
          <a:lstStyle/>
          <a:p>
            <a:r>
              <a:rPr lang="tr-TR" dirty="0">
                <a:latin typeface="Times New Roman" panose="02020603050405020304" pitchFamily="18" charset="0"/>
                <a:cs typeface="Times New Roman" panose="02020603050405020304" pitchFamily="18" charset="0"/>
              </a:rPr>
              <a:t>Cam süsleme sanatında uygulanan 5 teknik vardır.</a:t>
            </a:r>
          </a:p>
          <a:p>
            <a:r>
              <a:rPr lang="tr-TR" b="1" dirty="0" err="1">
                <a:latin typeface="Times New Roman" panose="02020603050405020304" pitchFamily="18" charset="0"/>
                <a:cs typeface="Times New Roman" panose="02020603050405020304" pitchFamily="18" charset="0"/>
              </a:rPr>
              <a:t>Tiffany</a:t>
            </a:r>
            <a:r>
              <a:rPr lang="tr-TR" b="1" dirty="0">
                <a:latin typeface="Times New Roman" panose="02020603050405020304" pitchFamily="18" charset="0"/>
                <a:cs typeface="Times New Roman" panose="02020603050405020304" pitchFamily="18" charset="0"/>
              </a:rPr>
              <a:t> Vitray</a:t>
            </a:r>
            <a:endParaRPr lang="tr-TR" dirty="0">
              <a:latin typeface="Times New Roman" panose="02020603050405020304" pitchFamily="18" charset="0"/>
              <a:cs typeface="Times New Roman" panose="02020603050405020304" pitchFamily="18" charset="0"/>
            </a:endParaRPr>
          </a:p>
          <a:p>
            <a:r>
              <a:rPr lang="tr-TR" b="1" dirty="0">
                <a:latin typeface="Times New Roman" panose="02020603050405020304" pitchFamily="18" charset="0"/>
                <a:cs typeface="Times New Roman" panose="02020603050405020304" pitchFamily="18" charset="0"/>
              </a:rPr>
              <a:t>Kurşunlu Vitray</a:t>
            </a:r>
            <a:endParaRPr lang="tr-TR" dirty="0">
              <a:latin typeface="Times New Roman" panose="02020603050405020304" pitchFamily="18" charset="0"/>
              <a:cs typeface="Times New Roman" panose="02020603050405020304" pitchFamily="18" charset="0"/>
            </a:endParaRPr>
          </a:p>
          <a:p>
            <a:r>
              <a:rPr lang="tr-TR" b="1" dirty="0">
                <a:latin typeface="Times New Roman" panose="02020603050405020304" pitchFamily="18" charset="0"/>
                <a:cs typeface="Times New Roman" panose="02020603050405020304" pitchFamily="18" charset="0"/>
              </a:rPr>
              <a:t>Boyama Vitray</a:t>
            </a:r>
          </a:p>
          <a:p>
            <a:r>
              <a:rPr lang="tr-TR" b="1" dirty="0">
                <a:latin typeface="Times New Roman" panose="02020603050405020304" pitchFamily="18" charset="0"/>
                <a:cs typeface="Times New Roman" panose="02020603050405020304" pitchFamily="18" charset="0"/>
              </a:rPr>
              <a:t>Mozaik Vitray</a:t>
            </a:r>
            <a:endParaRPr lang="tr-TR" dirty="0">
              <a:latin typeface="Times New Roman" panose="02020603050405020304" pitchFamily="18" charset="0"/>
              <a:cs typeface="Times New Roman" panose="02020603050405020304" pitchFamily="18" charset="0"/>
            </a:endParaRPr>
          </a:p>
          <a:p>
            <a:r>
              <a:rPr lang="tr-TR" b="1" dirty="0">
                <a:latin typeface="Times New Roman" panose="02020603050405020304" pitchFamily="18" charset="0"/>
                <a:cs typeface="Times New Roman" panose="02020603050405020304" pitchFamily="18" charset="0"/>
              </a:rPr>
              <a:t>Macunlu Vitray</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62060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3756" y="186196"/>
            <a:ext cx="10131427" cy="1468800"/>
          </a:xfrm>
        </p:spPr>
        <p:txBody>
          <a:bodyPr>
            <a:normAutofit/>
          </a:bodyPr>
          <a:lstStyle/>
          <a:p>
            <a:pPr algn="ctr"/>
            <a:r>
              <a:rPr lang="tr-TR" b="1" dirty="0" err="1">
                <a:latin typeface="Times New Roman" panose="02020603050405020304" pitchFamily="18" charset="0"/>
                <a:cs typeface="Times New Roman" panose="02020603050405020304" pitchFamily="18" charset="0"/>
              </a:rPr>
              <a:t>Tiffany</a:t>
            </a:r>
            <a:r>
              <a:rPr lang="tr-TR" b="1" dirty="0">
                <a:latin typeface="Times New Roman" panose="02020603050405020304" pitchFamily="18" charset="0"/>
                <a:cs typeface="Times New Roman" panose="02020603050405020304" pitchFamily="18" charset="0"/>
              </a:rPr>
              <a:t> Vitray</a:t>
            </a:r>
            <a:br>
              <a:rPr lang="tr-TR" dirty="0">
                <a:latin typeface="Times New Roman" panose="02020603050405020304" pitchFamily="18" charset="0"/>
                <a:cs typeface="Times New Roman" panose="02020603050405020304" pitchFamily="18" charset="0"/>
              </a:rPr>
            </a:br>
            <a:endParaRPr lang="tr-TR" dirty="0"/>
          </a:p>
        </p:txBody>
      </p:sp>
      <p:pic>
        <p:nvPicPr>
          <p:cNvPr id="2050" name="Picture 2" descr="Amerikan Pastoral kırmızı üzüm Tiffany vitray sanat kolye ışık restoran  balkon yatak odası lambası mutfak yemek Bar|pendant lights|lighting  restaurantspendant light lamp - Ali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98" y="1485900"/>
            <a:ext cx="4914901" cy="4660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tro Renkli Tiffany Lamba Vitray Kolye Lamba Batı Restoran Asılı Işıkları  Bar Güzellik Salonu Lobi Led Ev Aydınlatma Kategori Kolye Işıklar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123" y="1485900"/>
            <a:ext cx="5326377" cy="466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254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362181"/>
            <a:ext cx="10131427" cy="1468800"/>
          </a:xfrm>
        </p:spPr>
        <p:txBody>
          <a:bodyPr/>
          <a:lstStyle/>
          <a:p>
            <a:pPr algn="ctr"/>
            <a:r>
              <a:rPr lang="tr-TR" b="1" dirty="0">
                <a:latin typeface="Times New Roman" panose="02020603050405020304" pitchFamily="18" charset="0"/>
                <a:cs typeface="Times New Roman" panose="02020603050405020304" pitchFamily="18" charset="0"/>
              </a:rPr>
              <a:t>Kurşunlu Vitray</a:t>
            </a:r>
            <a:br>
              <a:rPr lang="tr-TR" dirty="0">
                <a:latin typeface="Times New Roman" panose="02020603050405020304" pitchFamily="18" charset="0"/>
                <a:cs typeface="Times New Roman" panose="02020603050405020304" pitchFamily="18" charset="0"/>
              </a:rPr>
            </a:br>
            <a:endParaRPr lang="tr-TR" dirty="0"/>
          </a:p>
        </p:txBody>
      </p:sp>
      <p:pic>
        <p:nvPicPr>
          <p:cNvPr id="3076" name="Picture 4" descr="Çağın Vitray Sanatevi | Vitray, Tiffany Vitray, Kurşunlu vitray, Cami  Vitrayları, Tavan Vitray, Kapı Vitray, Asit Gravür , Vitray Ayna, Cam  Süsleme sanatı, Vitray Kursu, Vitray imalatı, Stained 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25601"/>
            <a:ext cx="5080000" cy="4597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Çağın Vitray Sanatevi | Vitray, Cami Vitrayları, Tiffany Vitray, Kurşunlu  vitray, Tavan Vitray, Kapı Vitray, Asit Gravür , Vitray Ayna, Cam Süsleme  sanatı, Vitray Kursu, Vitray imalatı, Stained Glass, Vitray atölyesi, C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2" y="1625602"/>
            <a:ext cx="4354515" cy="459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5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685797" y="0"/>
            <a:ext cx="10131427" cy="1468800"/>
          </a:xfrm>
        </p:spPr>
        <p:txBody>
          <a:bodyPr>
            <a:normAutofit/>
          </a:bodyPr>
          <a:lstStyle/>
          <a:p>
            <a:pPr algn="ctr"/>
            <a:r>
              <a:rPr lang="tr-TR" b="1" dirty="0">
                <a:latin typeface="Times New Roman" panose="02020603050405020304" pitchFamily="18" charset="0"/>
                <a:cs typeface="Times New Roman" panose="02020603050405020304" pitchFamily="18" charset="0"/>
              </a:rPr>
              <a:t>Boyama Vitray</a:t>
            </a:r>
            <a:br>
              <a:rPr lang="tr-TR" b="1" dirty="0">
                <a:latin typeface="Times New Roman" panose="02020603050405020304" pitchFamily="18" charset="0"/>
                <a:cs typeface="Times New Roman" panose="02020603050405020304" pitchFamily="18" charset="0"/>
              </a:rPr>
            </a:br>
            <a:endParaRPr lang="tr-TR" dirty="0"/>
          </a:p>
        </p:txBody>
      </p:sp>
      <p:pic>
        <p:nvPicPr>
          <p:cNvPr id="1026" name="Picture 2" descr="http://www.yiltekvitray.com/images/vitray-teknikleri/vitray-teknikler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7" y="1047841"/>
            <a:ext cx="3824547" cy="49846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tray Cam Boyama Tekniğ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1" y="1047841"/>
            <a:ext cx="6604000" cy="498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45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0573" y="-215900"/>
            <a:ext cx="10131427" cy="1468800"/>
          </a:xfrm>
        </p:spPr>
        <p:txBody>
          <a:bodyPr/>
          <a:lstStyle/>
          <a:p>
            <a:pPr algn="ctr"/>
            <a:r>
              <a:rPr lang="tr-TR" b="1" dirty="0">
                <a:latin typeface="Times New Roman" panose="02020603050405020304" pitchFamily="18" charset="0"/>
                <a:cs typeface="Times New Roman" panose="02020603050405020304" pitchFamily="18" charset="0"/>
              </a:rPr>
              <a:t>Mozaik Vitray</a:t>
            </a:r>
            <a:endParaRPr lang="tr-TR" dirty="0">
              <a:latin typeface="Times New Roman" panose="02020603050405020304" pitchFamily="18" charset="0"/>
              <a:cs typeface="Times New Roman" panose="02020603050405020304" pitchFamily="18" charset="0"/>
            </a:endParaRPr>
          </a:p>
        </p:txBody>
      </p:sp>
      <p:pic>
        <p:nvPicPr>
          <p:cNvPr id="4098" name="Picture 2" descr="http://www.yiltekvitray.com/images/vitray-teknikleri/vitray-teknikleri-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4" y="1515054"/>
            <a:ext cx="4200525" cy="49426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ozaik Sanatı Örnekleri | | Seramik ve Çini Sanatı | Mozaic sanatı, Mozaik,  Vitray desenle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15054"/>
            <a:ext cx="4521200" cy="498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931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Gökyüzü">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Gökyüzü">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kyüzü">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TM03457452[[fn=Gökyüzü]]</Template>
  <TotalTime>158</TotalTime>
  <Words>135</Words>
  <Application>Microsoft Office PowerPoint</Application>
  <PresentationFormat>Geniş ekran</PresentationFormat>
  <Paragraphs>17</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Calibri Light</vt:lpstr>
      <vt:lpstr>Times New Roman</vt:lpstr>
      <vt:lpstr>Gökyüzü</vt:lpstr>
      <vt:lpstr>PowerPoint Sunusu</vt:lpstr>
      <vt:lpstr>Vitray Nedir </vt:lpstr>
      <vt:lpstr>Vitray’ın doğuşu</vt:lpstr>
      <vt:lpstr>PowerPoint Sunusu</vt:lpstr>
      <vt:lpstr>CAM SÜSLEME (VITRAY) TEKNIKLERI </vt:lpstr>
      <vt:lpstr>Tiffany Vitray </vt:lpstr>
      <vt:lpstr>Kurşunlu Vitray </vt:lpstr>
      <vt:lpstr>Boyama Vitray </vt:lpstr>
      <vt:lpstr>Mozaik Vitray</vt:lpstr>
      <vt:lpstr>Macunlu Vitray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Muhammed Emin Çetin</dc:creator>
  <cp:lastModifiedBy>Özlem KESER</cp:lastModifiedBy>
  <cp:revision>12</cp:revision>
  <dcterms:created xsi:type="dcterms:W3CDTF">2021-03-14T21:55:46Z</dcterms:created>
  <dcterms:modified xsi:type="dcterms:W3CDTF">2021-05-10T06:39:21Z</dcterms:modified>
</cp:coreProperties>
</file>