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2" r:id="rId3"/>
    <p:sldId id="264" r:id="rId4"/>
    <p:sldId id="322" r:id="rId5"/>
    <p:sldId id="265" r:id="rId6"/>
    <p:sldId id="268" r:id="rId7"/>
    <p:sldId id="269" r:id="rId8"/>
    <p:sldId id="271" r:id="rId9"/>
    <p:sldId id="272" r:id="rId10"/>
    <p:sldId id="276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3" r:id="rId20"/>
    <p:sldId id="325" r:id="rId21"/>
    <p:sldId id="284" r:id="rId22"/>
    <p:sldId id="288" r:id="rId23"/>
    <p:sldId id="292" r:id="rId24"/>
    <p:sldId id="291" r:id="rId25"/>
    <p:sldId id="290" r:id="rId26"/>
    <p:sldId id="289" r:id="rId27"/>
    <p:sldId id="285" r:id="rId28"/>
    <p:sldId id="293" r:id="rId29"/>
    <p:sldId id="286" r:id="rId30"/>
    <p:sldId id="329" r:id="rId31"/>
    <p:sldId id="287" r:id="rId32"/>
    <p:sldId id="294" r:id="rId33"/>
    <p:sldId id="298" r:id="rId34"/>
    <p:sldId id="330" r:id="rId35"/>
    <p:sldId id="299" r:id="rId36"/>
    <p:sldId id="300" r:id="rId37"/>
    <p:sldId id="301" r:id="rId38"/>
    <p:sldId id="297" r:id="rId39"/>
    <p:sldId id="296" r:id="rId40"/>
    <p:sldId id="295" r:id="rId41"/>
    <p:sldId id="311" r:id="rId42"/>
    <p:sldId id="307" r:id="rId43"/>
    <p:sldId id="305" r:id="rId44"/>
    <p:sldId id="332" r:id="rId45"/>
    <p:sldId id="303" r:id="rId46"/>
    <p:sldId id="302" r:id="rId47"/>
    <p:sldId id="315" r:id="rId48"/>
    <p:sldId id="313" r:id="rId49"/>
    <p:sldId id="317" r:id="rId50"/>
    <p:sldId id="318" r:id="rId51"/>
    <p:sldId id="319" r:id="rId52"/>
    <p:sldId id="321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9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850" autoAdjust="0"/>
  </p:normalViewPr>
  <p:slideViewPr>
    <p:cSldViewPr>
      <p:cViewPr varScale="1">
        <p:scale>
          <a:sx n="97" d="100"/>
          <a:sy n="97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2DC24-C912-4142-B76C-9A0D2BCFA6B1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F0C1FE1-8E95-44F5-9665-018000586F41}">
      <dgm:prSet phldrT="[Metin]"/>
      <dgm:spPr/>
      <dgm:t>
        <a:bodyPr/>
        <a:lstStyle/>
        <a:p>
          <a:r>
            <a:rPr lang="tr-TR" dirty="0"/>
            <a:t>Sınıflama Ölçeği</a:t>
          </a:r>
        </a:p>
      </dgm:t>
    </dgm:pt>
    <dgm:pt modelId="{A603FD60-4C6C-47B1-9CB3-A381CE1214E4}" type="parTrans" cxnId="{273E976A-2128-440A-ADE5-72AA850F0548}">
      <dgm:prSet/>
      <dgm:spPr/>
      <dgm:t>
        <a:bodyPr/>
        <a:lstStyle/>
        <a:p>
          <a:endParaRPr lang="tr-TR"/>
        </a:p>
      </dgm:t>
    </dgm:pt>
    <dgm:pt modelId="{EE19064A-53A6-419B-A72B-81975F0C6117}" type="sibTrans" cxnId="{273E976A-2128-440A-ADE5-72AA850F0548}">
      <dgm:prSet/>
      <dgm:spPr/>
      <dgm:t>
        <a:bodyPr/>
        <a:lstStyle/>
        <a:p>
          <a:endParaRPr lang="tr-TR"/>
        </a:p>
      </dgm:t>
    </dgm:pt>
    <dgm:pt modelId="{2D3BD9BD-7B9E-49F9-9365-9234CB158B60}">
      <dgm:prSet phldrT="[Metin]"/>
      <dgm:spPr/>
      <dgm:t>
        <a:bodyPr/>
        <a:lstStyle/>
        <a:p>
          <a:r>
            <a:rPr lang="tr-TR" dirty="0"/>
            <a:t>Sıralama Ölçeği</a:t>
          </a:r>
        </a:p>
      </dgm:t>
    </dgm:pt>
    <dgm:pt modelId="{AA650BED-0722-43AF-BDAA-1F5766FD364D}" type="parTrans" cxnId="{45892C77-6DEE-48EF-8F3E-AF50E0F84DC2}">
      <dgm:prSet/>
      <dgm:spPr/>
      <dgm:t>
        <a:bodyPr/>
        <a:lstStyle/>
        <a:p>
          <a:endParaRPr lang="tr-TR"/>
        </a:p>
      </dgm:t>
    </dgm:pt>
    <dgm:pt modelId="{07B8B802-7835-4EB6-A638-0A641345F4E9}" type="sibTrans" cxnId="{45892C77-6DEE-48EF-8F3E-AF50E0F84DC2}">
      <dgm:prSet/>
      <dgm:spPr/>
      <dgm:t>
        <a:bodyPr/>
        <a:lstStyle/>
        <a:p>
          <a:endParaRPr lang="tr-TR"/>
        </a:p>
      </dgm:t>
    </dgm:pt>
    <dgm:pt modelId="{A17734F5-60D7-49AA-87B6-3D61F3CACBB7}">
      <dgm:prSet phldrT="[Metin]"/>
      <dgm:spPr/>
      <dgm:t>
        <a:bodyPr/>
        <a:lstStyle/>
        <a:p>
          <a:r>
            <a:rPr lang="tr-TR" dirty="0"/>
            <a:t>Eşit Aralıklı Ölçek</a:t>
          </a:r>
        </a:p>
      </dgm:t>
    </dgm:pt>
    <dgm:pt modelId="{85770A46-E0CD-48DB-A772-2A79C914D986}" type="parTrans" cxnId="{0308699E-E7C3-405A-8FA2-895B69A0A887}">
      <dgm:prSet/>
      <dgm:spPr/>
      <dgm:t>
        <a:bodyPr/>
        <a:lstStyle/>
        <a:p>
          <a:endParaRPr lang="tr-TR"/>
        </a:p>
      </dgm:t>
    </dgm:pt>
    <dgm:pt modelId="{15AC56C0-0131-4C6F-9CCA-612960171ED1}" type="sibTrans" cxnId="{0308699E-E7C3-405A-8FA2-895B69A0A887}">
      <dgm:prSet/>
      <dgm:spPr/>
      <dgm:t>
        <a:bodyPr/>
        <a:lstStyle/>
        <a:p>
          <a:endParaRPr lang="tr-TR"/>
        </a:p>
      </dgm:t>
    </dgm:pt>
    <dgm:pt modelId="{D838650A-08BC-41BD-A3B1-39293877FC00}">
      <dgm:prSet phldrT="[Metin]"/>
      <dgm:spPr/>
      <dgm:t>
        <a:bodyPr/>
        <a:lstStyle/>
        <a:p>
          <a:r>
            <a:rPr lang="tr-TR" dirty="0"/>
            <a:t>Oranlı Ölçek</a:t>
          </a:r>
        </a:p>
      </dgm:t>
    </dgm:pt>
    <dgm:pt modelId="{60DFC916-44C6-46CF-B5F7-644EFB14A56A}" type="parTrans" cxnId="{33EA9CF8-C687-4841-9EE3-ED31C197B594}">
      <dgm:prSet/>
      <dgm:spPr/>
      <dgm:t>
        <a:bodyPr/>
        <a:lstStyle/>
        <a:p>
          <a:endParaRPr lang="tr-TR"/>
        </a:p>
      </dgm:t>
    </dgm:pt>
    <dgm:pt modelId="{917017E6-B3EC-4D8A-9CEE-C8CCA9161E70}" type="sibTrans" cxnId="{33EA9CF8-C687-4841-9EE3-ED31C197B594}">
      <dgm:prSet/>
      <dgm:spPr/>
      <dgm:t>
        <a:bodyPr/>
        <a:lstStyle/>
        <a:p>
          <a:endParaRPr lang="tr-TR"/>
        </a:p>
      </dgm:t>
    </dgm:pt>
    <dgm:pt modelId="{D37BF436-09AC-45DF-824E-2656CAF489D6}" type="pres">
      <dgm:prSet presAssocID="{FE92DC24-C912-4142-B76C-9A0D2BCFA6B1}" presName="Name0" presStyleCnt="0">
        <dgm:presLayoutVars>
          <dgm:chMax val="7"/>
          <dgm:chPref val="7"/>
          <dgm:dir/>
        </dgm:presLayoutVars>
      </dgm:prSet>
      <dgm:spPr/>
    </dgm:pt>
    <dgm:pt modelId="{156D3158-DBD7-4B2E-A5AA-402B286C38A4}" type="pres">
      <dgm:prSet presAssocID="{FE92DC24-C912-4142-B76C-9A0D2BCFA6B1}" presName="Name1" presStyleCnt="0"/>
      <dgm:spPr/>
    </dgm:pt>
    <dgm:pt modelId="{0FC1DF2E-1401-4521-90B7-D55498603713}" type="pres">
      <dgm:prSet presAssocID="{FE92DC24-C912-4142-B76C-9A0D2BCFA6B1}" presName="cycle" presStyleCnt="0"/>
      <dgm:spPr/>
    </dgm:pt>
    <dgm:pt modelId="{4EDF0DA4-B821-408C-9DFB-707543E53447}" type="pres">
      <dgm:prSet presAssocID="{FE92DC24-C912-4142-B76C-9A0D2BCFA6B1}" presName="srcNode" presStyleLbl="node1" presStyleIdx="0" presStyleCnt="4"/>
      <dgm:spPr/>
    </dgm:pt>
    <dgm:pt modelId="{C212DA50-E528-4120-9C83-A942C89018BD}" type="pres">
      <dgm:prSet presAssocID="{FE92DC24-C912-4142-B76C-9A0D2BCFA6B1}" presName="conn" presStyleLbl="parChTrans1D2" presStyleIdx="0" presStyleCnt="1"/>
      <dgm:spPr/>
    </dgm:pt>
    <dgm:pt modelId="{4F34DD2C-1D48-4B8C-A4B2-D3EE3AEEA0E9}" type="pres">
      <dgm:prSet presAssocID="{FE92DC24-C912-4142-B76C-9A0D2BCFA6B1}" presName="extraNode" presStyleLbl="node1" presStyleIdx="0" presStyleCnt="4"/>
      <dgm:spPr/>
    </dgm:pt>
    <dgm:pt modelId="{D6384BBF-5991-4F26-BAB1-8A3F376BA6AD}" type="pres">
      <dgm:prSet presAssocID="{FE92DC24-C912-4142-B76C-9A0D2BCFA6B1}" presName="dstNode" presStyleLbl="node1" presStyleIdx="0" presStyleCnt="4"/>
      <dgm:spPr/>
    </dgm:pt>
    <dgm:pt modelId="{A4DA597D-C8ED-441D-8455-A2785EBB0C17}" type="pres">
      <dgm:prSet presAssocID="{7F0C1FE1-8E95-44F5-9665-018000586F41}" presName="text_1" presStyleLbl="node1" presStyleIdx="0" presStyleCnt="4">
        <dgm:presLayoutVars>
          <dgm:bulletEnabled val="1"/>
        </dgm:presLayoutVars>
      </dgm:prSet>
      <dgm:spPr/>
    </dgm:pt>
    <dgm:pt modelId="{D71A6CCC-C62A-4BFF-9232-299A4F383509}" type="pres">
      <dgm:prSet presAssocID="{7F0C1FE1-8E95-44F5-9665-018000586F41}" presName="accent_1" presStyleCnt="0"/>
      <dgm:spPr/>
    </dgm:pt>
    <dgm:pt modelId="{0DEA8D83-84AA-44C6-A586-AAAF8B56B6BD}" type="pres">
      <dgm:prSet presAssocID="{7F0C1FE1-8E95-44F5-9665-018000586F41}" presName="accentRepeatNode" presStyleLbl="solidFgAcc1" presStyleIdx="0" presStyleCnt="4"/>
      <dgm:spPr/>
    </dgm:pt>
    <dgm:pt modelId="{53EC74C4-D748-4D71-B75E-40084E1254BA}" type="pres">
      <dgm:prSet presAssocID="{2D3BD9BD-7B9E-49F9-9365-9234CB158B60}" presName="text_2" presStyleLbl="node1" presStyleIdx="1" presStyleCnt="4">
        <dgm:presLayoutVars>
          <dgm:bulletEnabled val="1"/>
        </dgm:presLayoutVars>
      </dgm:prSet>
      <dgm:spPr/>
    </dgm:pt>
    <dgm:pt modelId="{CB1C26ED-9B15-4932-ABB2-469285B67B69}" type="pres">
      <dgm:prSet presAssocID="{2D3BD9BD-7B9E-49F9-9365-9234CB158B60}" presName="accent_2" presStyleCnt="0"/>
      <dgm:spPr/>
    </dgm:pt>
    <dgm:pt modelId="{118F28C8-55A0-4D04-9416-6D23B047F951}" type="pres">
      <dgm:prSet presAssocID="{2D3BD9BD-7B9E-49F9-9365-9234CB158B60}" presName="accentRepeatNode" presStyleLbl="solidFgAcc1" presStyleIdx="1" presStyleCnt="4"/>
      <dgm:spPr/>
    </dgm:pt>
    <dgm:pt modelId="{F21138C3-4787-4938-864B-6CC59FFF85A2}" type="pres">
      <dgm:prSet presAssocID="{A17734F5-60D7-49AA-87B6-3D61F3CACBB7}" presName="text_3" presStyleLbl="node1" presStyleIdx="2" presStyleCnt="4">
        <dgm:presLayoutVars>
          <dgm:bulletEnabled val="1"/>
        </dgm:presLayoutVars>
      </dgm:prSet>
      <dgm:spPr/>
    </dgm:pt>
    <dgm:pt modelId="{A75199F3-1EED-4E49-9E85-60F46792B4C5}" type="pres">
      <dgm:prSet presAssocID="{A17734F5-60D7-49AA-87B6-3D61F3CACBB7}" presName="accent_3" presStyleCnt="0"/>
      <dgm:spPr/>
    </dgm:pt>
    <dgm:pt modelId="{47744F04-FF5D-4244-868A-3AED4A829FB6}" type="pres">
      <dgm:prSet presAssocID="{A17734F5-60D7-49AA-87B6-3D61F3CACBB7}" presName="accentRepeatNode" presStyleLbl="solidFgAcc1" presStyleIdx="2" presStyleCnt="4"/>
      <dgm:spPr/>
    </dgm:pt>
    <dgm:pt modelId="{ED19239C-94D2-464D-A33D-B8E35093537D}" type="pres">
      <dgm:prSet presAssocID="{D838650A-08BC-41BD-A3B1-39293877FC00}" presName="text_4" presStyleLbl="node1" presStyleIdx="3" presStyleCnt="4">
        <dgm:presLayoutVars>
          <dgm:bulletEnabled val="1"/>
        </dgm:presLayoutVars>
      </dgm:prSet>
      <dgm:spPr/>
    </dgm:pt>
    <dgm:pt modelId="{A2DE674A-55AA-404E-B276-6EAFA936EF81}" type="pres">
      <dgm:prSet presAssocID="{D838650A-08BC-41BD-A3B1-39293877FC00}" presName="accent_4" presStyleCnt="0"/>
      <dgm:spPr/>
    </dgm:pt>
    <dgm:pt modelId="{4781252A-A539-4344-A3AF-7A71EE08D303}" type="pres">
      <dgm:prSet presAssocID="{D838650A-08BC-41BD-A3B1-39293877FC00}" presName="accentRepeatNode" presStyleLbl="solidFgAcc1" presStyleIdx="3" presStyleCnt="4"/>
      <dgm:spPr/>
    </dgm:pt>
  </dgm:ptLst>
  <dgm:cxnLst>
    <dgm:cxn modelId="{9D9D4410-DF68-4D48-B6EB-2DAC9B3CE991}" type="presOf" srcId="{EE19064A-53A6-419B-A72B-81975F0C6117}" destId="{C212DA50-E528-4120-9C83-A942C89018BD}" srcOrd="0" destOrd="0" presId="urn:microsoft.com/office/officeart/2008/layout/VerticalCurvedList"/>
    <dgm:cxn modelId="{E00B1411-CAD5-4FC9-9E9A-38534157A765}" type="presOf" srcId="{2D3BD9BD-7B9E-49F9-9365-9234CB158B60}" destId="{53EC74C4-D748-4D71-B75E-40084E1254BA}" srcOrd="0" destOrd="0" presId="urn:microsoft.com/office/officeart/2008/layout/VerticalCurvedList"/>
    <dgm:cxn modelId="{CF775617-D9E6-4497-B7DA-CA44A77E9E09}" type="presOf" srcId="{A17734F5-60D7-49AA-87B6-3D61F3CACBB7}" destId="{F21138C3-4787-4938-864B-6CC59FFF85A2}" srcOrd="0" destOrd="0" presId="urn:microsoft.com/office/officeart/2008/layout/VerticalCurvedList"/>
    <dgm:cxn modelId="{1701BF2B-F42D-4E54-AEF2-F502CBC7FA76}" type="presOf" srcId="{D838650A-08BC-41BD-A3B1-39293877FC00}" destId="{ED19239C-94D2-464D-A33D-B8E35093537D}" srcOrd="0" destOrd="0" presId="urn:microsoft.com/office/officeart/2008/layout/VerticalCurvedList"/>
    <dgm:cxn modelId="{6CDCA84C-9388-4FE9-B131-229ABB68D5DA}" type="presOf" srcId="{7F0C1FE1-8E95-44F5-9665-018000586F41}" destId="{A4DA597D-C8ED-441D-8455-A2785EBB0C17}" srcOrd="0" destOrd="0" presId="urn:microsoft.com/office/officeart/2008/layout/VerticalCurvedList"/>
    <dgm:cxn modelId="{273E976A-2128-440A-ADE5-72AA850F0548}" srcId="{FE92DC24-C912-4142-B76C-9A0D2BCFA6B1}" destId="{7F0C1FE1-8E95-44F5-9665-018000586F41}" srcOrd="0" destOrd="0" parTransId="{A603FD60-4C6C-47B1-9CB3-A381CE1214E4}" sibTransId="{EE19064A-53A6-419B-A72B-81975F0C6117}"/>
    <dgm:cxn modelId="{45892C77-6DEE-48EF-8F3E-AF50E0F84DC2}" srcId="{FE92DC24-C912-4142-B76C-9A0D2BCFA6B1}" destId="{2D3BD9BD-7B9E-49F9-9365-9234CB158B60}" srcOrd="1" destOrd="0" parTransId="{AA650BED-0722-43AF-BDAA-1F5766FD364D}" sibTransId="{07B8B802-7835-4EB6-A638-0A641345F4E9}"/>
    <dgm:cxn modelId="{0308699E-E7C3-405A-8FA2-895B69A0A887}" srcId="{FE92DC24-C912-4142-B76C-9A0D2BCFA6B1}" destId="{A17734F5-60D7-49AA-87B6-3D61F3CACBB7}" srcOrd="2" destOrd="0" parTransId="{85770A46-E0CD-48DB-A772-2A79C914D986}" sibTransId="{15AC56C0-0131-4C6F-9CCA-612960171ED1}"/>
    <dgm:cxn modelId="{0FD3FAA1-FB05-4A49-B43C-0B0438FF7C19}" type="presOf" srcId="{FE92DC24-C912-4142-B76C-9A0D2BCFA6B1}" destId="{D37BF436-09AC-45DF-824E-2656CAF489D6}" srcOrd="0" destOrd="0" presId="urn:microsoft.com/office/officeart/2008/layout/VerticalCurvedList"/>
    <dgm:cxn modelId="{33EA9CF8-C687-4841-9EE3-ED31C197B594}" srcId="{FE92DC24-C912-4142-B76C-9A0D2BCFA6B1}" destId="{D838650A-08BC-41BD-A3B1-39293877FC00}" srcOrd="3" destOrd="0" parTransId="{60DFC916-44C6-46CF-B5F7-644EFB14A56A}" sibTransId="{917017E6-B3EC-4D8A-9CEE-C8CCA9161E70}"/>
    <dgm:cxn modelId="{E538EDF4-4523-4300-A0E6-9373D0585B2E}" type="presParOf" srcId="{D37BF436-09AC-45DF-824E-2656CAF489D6}" destId="{156D3158-DBD7-4B2E-A5AA-402B286C38A4}" srcOrd="0" destOrd="0" presId="urn:microsoft.com/office/officeart/2008/layout/VerticalCurvedList"/>
    <dgm:cxn modelId="{DC870A8B-823C-4688-B169-434C3CB26208}" type="presParOf" srcId="{156D3158-DBD7-4B2E-A5AA-402B286C38A4}" destId="{0FC1DF2E-1401-4521-90B7-D55498603713}" srcOrd="0" destOrd="0" presId="urn:microsoft.com/office/officeart/2008/layout/VerticalCurvedList"/>
    <dgm:cxn modelId="{6B7C59CF-E1C0-4F72-B1BB-402034EBA1C7}" type="presParOf" srcId="{0FC1DF2E-1401-4521-90B7-D55498603713}" destId="{4EDF0DA4-B821-408C-9DFB-707543E53447}" srcOrd="0" destOrd="0" presId="urn:microsoft.com/office/officeart/2008/layout/VerticalCurvedList"/>
    <dgm:cxn modelId="{5B181CE7-D85B-4235-9CE6-F1F2DD61A34C}" type="presParOf" srcId="{0FC1DF2E-1401-4521-90B7-D55498603713}" destId="{C212DA50-E528-4120-9C83-A942C89018BD}" srcOrd="1" destOrd="0" presId="urn:microsoft.com/office/officeart/2008/layout/VerticalCurvedList"/>
    <dgm:cxn modelId="{5E1CB32B-2B03-485C-87BD-BAE58FCD492A}" type="presParOf" srcId="{0FC1DF2E-1401-4521-90B7-D55498603713}" destId="{4F34DD2C-1D48-4B8C-A4B2-D3EE3AEEA0E9}" srcOrd="2" destOrd="0" presId="urn:microsoft.com/office/officeart/2008/layout/VerticalCurvedList"/>
    <dgm:cxn modelId="{BBDDB784-04A3-48F9-BF54-D39C2230C7F9}" type="presParOf" srcId="{0FC1DF2E-1401-4521-90B7-D55498603713}" destId="{D6384BBF-5991-4F26-BAB1-8A3F376BA6AD}" srcOrd="3" destOrd="0" presId="urn:microsoft.com/office/officeart/2008/layout/VerticalCurvedList"/>
    <dgm:cxn modelId="{06F4D93E-7C1A-43C1-A790-4710912CE765}" type="presParOf" srcId="{156D3158-DBD7-4B2E-A5AA-402B286C38A4}" destId="{A4DA597D-C8ED-441D-8455-A2785EBB0C17}" srcOrd="1" destOrd="0" presId="urn:microsoft.com/office/officeart/2008/layout/VerticalCurvedList"/>
    <dgm:cxn modelId="{BC2A8A8E-A301-4F01-9EFA-782D273DD668}" type="presParOf" srcId="{156D3158-DBD7-4B2E-A5AA-402B286C38A4}" destId="{D71A6CCC-C62A-4BFF-9232-299A4F383509}" srcOrd="2" destOrd="0" presId="urn:microsoft.com/office/officeart/2008/layout/VerticalCurvedList"/>
    <dgm:cxn modelId="{669CDA8C-CBBF-4FD3-BA21-374FF0DA9D73}" type="presParOf" srcId="{D71A6CCC-C62A-4BFF-9232-299A4F383509}" destId="{0DEA8D83-84AA-44C6-A586-AAAF8B56B6BD}" srcOrd="0" destOrd="0" presId="urn:microsoft.com/office/officeart/2008/layout/VerticalCurvedList"/>
    <dgm:cxn modelId="{0807D2FD-A6EF-4323-BB25-AE93E8781164}" type="presParOf" srcId="{156D3158-DBD7-4B2E-A5AA-402B286C38A4}" destId="{53EC74C4-D748-4D71-B75E-40084E1254BA}" srcOrd="3" destOrd="0" presId="urn:microsoft.com/office/officeart/2008/layout/VerticalCurvedList"/>
    <dgm:cxn modelId="{BB338ED1-0A4B-4525-8D55-AC8C4595EBF6}" type="presParOf" srcId="{156D3158-DBD7-4B2E-A5AA-402B286C38A4}" destId="{CB1C26ED-9B15-4932-ABB2-469285B67B69}" srcOrd="4" destOrd="0" presId="urn:microsoft.com/office/officeart/2008/layout/VerticalCurvedList"/>
    <dgm:cxn modelId="{A67A50F6-1EEF-4187-AC43-D22B7A599C2F}" type="presParOf" srcId="{CB1C26ED-9B15-4932-ABB2-469285B67B69}" destId="{118F28C8-55A0-4D04-9416-6D23B047F951}" srcOrd="0" destOrd="0" presId="urn:microsoft.com/office/officeart/2008/layout/VerticalCurvedList"/>
    <dgm:cxn modelId="{22AA2C90-68B1-4938-87A8-EFA2ADA5C23C}" type="presParOf" srcId="{156D3158-DBD7-4B2E-A5AA-402B286C38A4}" destId="{F21138C3-4787-4938-864B-6CC59FFF85A2}" srcOrd="5" destOrd="0" presId="urn:microsoft.com/office/officeart/2008/layout/VerticalCurvedList"/>
    <dgm:cxn modelId="{8E20D79F-341D-498F-9A2E-160F8A020CC5}" type="presParOf" srcId="{156D3158-DBD7-4B2E-A5AA-402B286C38A4}" destId="{A75199F3-1EED-4E49-9E85-60F46792B4C5}" srcOrd="6" destOrd="0" presId="urn:microsoft.com/office/officeart/2008/layout/VerticalCurvedList"/>
    <dgm:cxn modelId="{417F06C9-66E5-459B-BF05-A6CD35CBDC31}" type="presParOf" srcId="{A75199F3-1EED-4E49-9E85-60F46792B4C5}" destId="{47744F04-FF5D-4244-868A-3AED4A829FB6}" srcOrd="0" destOrd="0" presId="urn:microsoft.com/office/officeart/2008/layout/VerticalCurvedList"/>
    <dgm:cxn modelId="{794CBF82-EA0F-4F79-8EC9-9194D9E53C43}" type="presParOf" srcId="{156D3158-DBD7-4B2E-A5AA-402B286C38A4}" destId="{ED19239C-94D2-464D-A33D-B8E35093537D}" srcOrd="7" destOrd="0" presId="urn:microsoft.com/office/officeart/2008/layout/VerticalCurvedList"/>
    <dgm:cxn modelId="{05AA9F19-C019-458B-BC00-AB29960AE700}" type="presParOf" srcId="{156D3158-DBD7-4B2E-A5AA-402B286C38A4}" destId="{A2DE674A-55AA-404E-B276-6EAFA936EF81}" srcOrd="8" destOrd="0" presId="urn:microsoft.com/office/officeart/2008/layout/VerticalCurvedList"/>
    <dgm:cxn modelId="{DB41447F-814D-4E84-824E-C9B84EDBDB75}" type="presParOf" srcId="{A2DE674A-55AA-404E-B276-6EAFA936EF81}" destId="{4781252A-A539-4344-A3AF-7A71EE08D3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2FD8A8-E994-4851-A2B2-EA069B04934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FF3E113-4FB3-4046-897F-B6CBFC19C961}">
      <dgm:prSet phldrT="[Metin]" custT="1"/>
      <dgm:spPr/>
      <dgm:t>
        <a:bodyPr/>
        <a:lstStyle/>
        <a:p>
          <a:r>
            <a:rPr lang="tr-TR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Duyuşsal</a:t>
          </a:r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1052ADE8-CE9B-47E0-A800-049E18FFC544}" type="parTrans" cxnId="{0A94022C-387C-45D7-AD9B-FABA27A095AE}">
      <dgm:prSet/>
      <dgm:spPr/>
      <dgm:t>
        <a:bodyPr/>
        <a:lstStyle/>
        <a:p>
          <a:endParaRPr lang="tr-TR"/>
        </a:p>
      </dgm:t>
    </dgm:pt>
    <dgm:pt modelId="{FF20C394-BD08-45AF-AA7A-E8D40BA236A9}" type="sibTrans" cxnId="{0A94022C-387C-45D7-AD9B-FABA27A095AE}">
      <dgm:prSet/>
      <dgm:spPr/>
      <dgm:t>
        <a:bodyPr/>
        <a:lstStyle/>
        <a:p>
          <a:endParaRPr lang="tr-TR"/>
        </a:p>
      </dgm:t>
    </dgm:pt>
    <dgm:pt modelId="{C05402F3-B407-42A5-8B42-DABC158BD98F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Tutum</a:t>
          </a:r>
        </a:p>
      </dgm:t>
    </dgm:pt>
    <dgm:pt modelId="{0F51F6A6-68F0-437E-8EAA-C40E4B2A0CDF}" type="parTrans" cxnId="{536EE635-82A2-4E45-9A09-063DC5532EAD}">
      <dgm:prSet/>
      <dgm:spPr/>
      <dgm:t>
        <a:bodyPr/>
        <a:lstStyle/>
        <a:p>
          <a:endParaRPr lang="tr-TR"/>
        </a:p>
      </dgm:t>
    </dgm:pt>
    <dgm:pt modelId="{CB351060-5A89-403A-807E-883572A58900}" type="sibTrans" cxnId="{536EE635-82A2-4E45-9A09-063DC5532EAD}">
      <dgm:prSet/>
      <dgm:spPr/>
      <dgm:t>
        <a:bodyPr/>
        <a:lstStyle/>
        <a:p>
          <a:endParaRPr lang="tr-TR"/>
        </a:p>
      </dgm:t>
    </dgm:pt>
    <dgm:pt modelId="{9B9F99E1-FB9C-4DE3-ABF7-C87239324372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İlgi envanteri</a:t>
          </a:r>
        </a:p>
      </dgm:t>
    </dgm:pt>
    <dgm:pt modelId="{C24B3625-063F-4613-99BD-8F272BD4F3CF}" type="parTrans" cxnId="{2411043A-C3A4-4D9C-8EB7-9EDD3461FDF3}">
      <dgm:prSet/>
      <dgm:spPr/>
      <dgm:t>
        <a:bodyPr/>
        <a:lstStyle/>
        <a:p>
          <a:endParaRPr lang="tr-TR"/>
        </a:p>
      </dgm:t>
    </dgm:pt>
    <dgm:pt modelId="{4E5607FF-076E-4C7C-8030-B06898ED7794}" type="sibTrans" cxnId="{2411043A-C3A4-4D9C-8EB7-9EDD3461FDF3}">
      <dgm:prSet/>
      <dgm:spPr/>
      <dgm:t>
        <a:bodyPr/>
        <a:lstStyle/>
        <a:p>
          <a:endParaRPr lang="tr-TR"/>
        </a:p>
      </dgm:t>
    </dgm:pt>
    <dgm:pt modelId="{2B47358F-F071-486C-A8DB-3E1EF36EE69A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Bilişsel</a:t>
          </a:r>
        </a:p>
      </dgm:t>
    </dgm:pt>
    <dgm:pt modelId="{7E583CBF-6F3E-4F65-BF8A-48778AEF6DBC}" type="parTrans" cxnId="{9B0852BB-42C8-4518-AE7E-58048C1676E6}">
      <dgm:prSet/>
      <dgm:spPr/>
      <dgm:t>
        <a:bodyPr/>
        <a:lstStyle/>
        <a:p>
          <a:endParaRPr lang="tr-TR"/>
        </a:p>
      </dgm:t>
    </dgm:pt>
    <dgm:pt modelId="{3FB0C0C0-9D9E-4865-B48B-AEE3613212FB}" type="sibTrans" cxnId="{9B0852BB-42C8-4518-AE7E-58048C1676E6}">
      <dgm:prSet/>
      <dgm:spPr/>
      <dgm:t>
        <a:bodyPr/>
        <a:lstStyle/>
        <a:p>
          <a:endParaRPr lang="tr-TR"/>
        </a:p>
      </dgm:t>
    </dgm:pt>
    <dgm:pt modelId="{F8DE540A-227C-4206-B0A8-563C51CE9A49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Başarı</a:t>
          </a:r>
        </a:p>
      </dgm:t>
    </dgm:pt>
    <dgm:pt modelId="{F01A3430-60E0-4C00-87F8-93DE33D6BF83}" type="parTrans" cxnId="{85FB5EA5-CCF9-47FC-A1F0-CEF45C602263}">
      <dgm:prSet/>
      <dgm:spPr/>
      <dgm:t>
        <a:bodyPr/>
        <a:lstStyle/>
        <a:p>
          <a:endParaRPr lang="tr-TR"/>
        </a:p>
      </dgm:t>
    </dgm:pt>
    <dgm:pt modelId="{3A729116-C18E-4372-A0EC-1DB2D09F3481}" type="sibTrans" cxnId="{85FB5EA5-CCF9-47FC-A1F0-CEF45C602263}">
      <dgm:prSet/>
      <dgm:spPr/>
      <dgm:t>
        <a:bodyPr/>
        <a:lstStyle/>
        <a:p>
          <a:endParaRPr lang="tr-TR"/>
        </a:p>
      </dgm:t>
    </dgm:pt>
    <dgm:pt modelId="{76ABE442-7966-4AB3-982D-7FCA2B37DEDF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Yetenek</a:t>
          </a:r>
        </a:p>
      </dgm:t>
    </dgm:pt>
    <dgm:pt modelId="{1A250DEC-CABA-4D8A-A359-68507E090C4C}" type="parTrans" cxnId="{9552096F-AD41-4CE1-A25C-B2A87CB92D62}">
      <dgm:prSet/>
      <dgm:spPr/>
      <dgm:t>
        <a:bodyPr/>
        <a:lstStyle/>
        <a:p>
          <a:endParaRPr lang="tr-TR"/>
        </a:p>
      </dgm:t>
    </dgm:pt>
    <dgm:pt modelId="{4DFCE555-F30C-4F8C-87CF-F64D1A130440}" type="sibTrans" cxnId="{9552096F-AD41-4CE1-A25C-B2A87CB92D62}">
      <dgm:prSet/>
      <dgm:spPr/>
      <dgm:t>
        <a:bodyPr/>
        <a:lstStyle/>
        <a:p>
          <a:endParaRPr lang="tr-TR"/>
        </a:p>
      </dgm:t>
    </dgm:pt>
    <dgm:pt modelId="{5E2647BD-7A95-48B5-BE63-347DBDE84AE7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Yansıtıcı</a:t>
          </a:r>
        </a:p>
      </dgm:t>
    </dgm:pt>
    <dgm:pt modelId="{B00ABA04-A67E-4115-AC00-8C84D6E21495}" type="parTrans" cxnId="{2F6394EC-4BEC-4E3F-BE78-62C74BBC02A5}">
      <dgm:prSet/>
      <dgm:spPr/>
      <dgm:t>
        <a:bodyPr/>
        <a:lstStyle/>
        <a:p>
          <a:endParaRPr lang="tr-TR"/>
        </a:p>
      </dgm:t>
    </dgm:pt>
    <dgm:pt modelId="{18B9B54A-0383-498C-BC70-D03CD56F24DB}" type="sibTrans" cxnId="{2F6394EC-4BEC-4E3F-BE78-62C74BBC02A5}">
      <dgm:prSet/>
      <dgm:spPr/>
      <dgm:t>
        <a:bodyPr/>
        <a:lstStyle/>
        <a:p>
          <a:endParaRPr lang="tr-TR"/>
        </a:p>
      </dgm:t>
    </dgm:pt>
    <dgm:pt modelId="{FBC8E30C-D12A-4771-BA9D-384F0CFD9D23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Çağrışım</a:t>
          </a:r>
        </a:p>
      </dgm:t>
    </dgm:pt>
    <dgm:pt modelId="{B257189E-BF9E-45A6-A8EB-74A54889B333}" type="parTrans" cxnId="{FA427020-E58E-474D-A1AF-29F535A489B5}">
      <dgm:prSet/>
      <dgm:spPr/>
      <dgm:t>
        <a:bodyPr/>
        <a:lstStyle/>
        <a:p>
          <a:endParaRPr lang="tr-TR"/>
        </a:p>
      </dgm:t>
    </dgm:pt>
    <dgm:pt modelId="{6D4886B0-D5BC-434A-943B-5249AB9E3820}" type="sibTrans" cxnId="{FA427020-E58E-474D-A1AF-29F535A489B5}">
      <dgm:prSet/>
      <dgm:spPr/>
      <dgm:t>
        <a:bodyPr/>
        <a:lstStyle/>
        <a:p>
          <a:endParaRPr lang="tr-TR"/>
        </a:p>
      </dgm:t>
    </dgm:pt>
    <dgm:pt modelId="{CA376397-42B6-4CB8-829B-41463256D6C1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Değer-yargı</a:t>
          </a:r>
        </a:p>
      </dgm:t>
    </dgm:pt>
    <dgm:pt modelId="{5E2B611D-F714-4289-AF41-515E3DCE83CE}" type="parTrans" cxnId="{3754E3B3-D0BD-4F0D-894E-0D9F5E1C2192}">
      <dgm:prSet/>
      <dgm:spPr/>
      <dgm:t>
        <a:bodyPr/>
        <a:lstStyle/>
        <a:p>
          <a:endParaRPr lang="tr-TR"/>
        </a:p>
      </dgm:t>
    </dgm:pt>
    <dgm:pt modelId="{7C77FB9A-824C-4A6A-87CD-D9C25C527296}" type="sibTrans" cxnId="{3754E3B3-D0BD-4F0D-894E-0D9F5E1C2192}">
      <dgm:prSet/>
      <dgm:spPr/>
      <dgm:t>
        <a:bodyPr/>
        <a:lstStyle/>
        <a:p>
          <a:endParaRPr lang="tr-TR"/>
        </a:p>
      </dgm:t>
    </dgm:pt>
    <dgm:pt modelId="{4FE90CF3-6067-4848-A0AB-A016E2586A41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Kişilik envanteri</a:t>
          </a:r>
        </a:p>
      </dgm:t>
    </dgm:pt>
    <dgm:pt modelId="{40D7ADB9-4CD6-47AB-A58F-2F5C1D25597B}" type="parTrans" cxnId="{B9171898-FE0B-45D7-AB68-380F8DFB98B7}">
      <dgm:prSet/>
      <dgm:spPr/>
      <dgm:t>
        <a:bodyPr/>
        <a:lstStyle/>
        <a:p>
          <a:endParaRPr lang="tr-TR"/>
        </a:p>
      </dgm:t>
    </dgm:pt>
    <dgm:pt modelId="{E8379226-5B68-4952-8E72-F66F5A8966B4}" type="sibTrans" cxnId="{B9171898-FE0B-45D7-AB68-380F8DFB98B7}">
      <dgm:prSet/>
      <dgm:spPr/>
      <dgm:t>
        <a:bodyPr/>
        <a:lstStyle/>
        <a:p>
          <a:endParaRPr lang="tr-TR"/>
        </a:p>
      </dgm:t>
    </dgm:pt>
    <dgm:pt modelId="{40805DE7-72D5-4384-9275-DE835E16F61A}" type="pres">
      <dgm:prSet presAssocID="{482FD8A8-E994-4851-A2B2-EA069B04934A}" presName="Name0" presStyleCnt="0">
        <dgm:presLayoutVars>
          <dgm:dir/>
          <dgm:animLvl val="lvl"/>
          <dgm:resizeHandles val="exact"/>
        </dgm:presLayoutVars>
      </dgm:prSet>
      <dgm:spPr/>
    </dgm:pt>
    <dgm:pt modelId="{4B110149-3E52-46E7-94B6-C9D86025459C}" type="pres">
      <dgm:prSet presAssocID="{8FF3E113-4FB3-4046-897F-B6CBFC19C961}" presName="composite" presStyleCnt="0"/>
      <dgm:spPr/>
    </dgm:pt>
    <dgm:pt modelId="{6F286E0E-D35A-4658-88DC-9AED3FC7B19E}" type="pres">
      <dgm:prSet presAssocID="{8FF3E113-4FB3-4046-897F-B6CBFC19C961}" presName="parTx" presStyleLbl="alignNode1" presStyleIdx="0" presStyleCnt="3" custScaleY="127625">
        <dgm:presLayoutVars>
          <dgm:chMax val="0"/>
          <dgm:chPref val="0"/>
          <dgm:bulletEnabled val="1"/>
        </dgm:presLayoutVars>
      </dgm:prSet>
      <dgm:spPr/>
    </dgm:pt>
    <dgm:pt modelId="{DAEBB946-8EEE-464A-8FCE-514E8B54AD19}" type="pres">
      <dgm:prSet presAssocID="{8FF3E113-4FB3-4046-897F-B6CBFC19C961}" presName="desTx" presStyleLbl="alignAccFollowNode1" presStyleIdx="0" presStyleCnt="3">
        <dgm:presLayoutVars>
          <dgm:bulletEnabled val="1"/>
        </dgm:presLayoutVars>
      </dgm:prSet>
      <dgm:spPr/>
    </dgm:pt>
    <dgm:pt modelId="{22C461D2-6A43-45CB-878D-23C798904886}" type="pres">
      <dgm:prSet presAssocID="{FF20C394-BD08-45AF-AA7A-E8D40BA236A9}" presName="space" presStyleCnt="0"/>
      <dgm:spPr/>
    </dgm:pt>
    <dgm:pt modelId="{DDF0A47A-21C5-4717-991F-C2571C18B19A}" type="pres">
      <dgm:prSet presAssocID="{2B47358F-F071-486C-A8DB-3E1EF36EE69A}" presName="composite" presStyleCnt="0"/>
      <dgm:spPr/>
    </dgm:pt>
    <dgm:pt modelId="{44AEE228-5410-40FD-A3A1-1EFFB49C61A4}" type="pres">
      <dgm:prSet presAssocID="{2B47358F-F071-486C-A8DB-3E1EF36EE69A}" presName="parTx" presStyleLbl="alignNode1" presStyleIdx="1" presStyleCnt="3" custScaleY="108648" custLinFactNeighborX="1985" custLinFactNeighborY="8960">
        <dgm:presLayoutVars>
          <dgm:chMax val="0"/>
          <dgm:chPref val="0"/>
          <dgm:bulletEnabled val="1"/>
        </dgm:presLayoutVars>
      </dgm:prSet>
      <dgm:spPr/>
    </dgm:pt>
    <dgm:pt modelId="{0479706F-CB6F-4864-9227-205532DEEF33}" type="pres">
      <dgm:prSet presAssocID="{2B47358F-F071-486C-A8DB-3E1EF36EE69A}" presName="desTx" presStyleLbl="alignAccFollowNode1" presStyleIdx="1" presStyleCnt="3" custScaleY="101010" custLinFactNeighborX="1985" custLinFactNeighborY="-2732">
        <dgm:presLayoutVars>
          <dgm:bulletEnabled val="1"/>
        </dgm:presLayoutVars>
      </dgm:prSet>
      <dgm:spPr/>
    </dgm:pt>
    <dgm:pt modelId="{F80C492D-DD35-4772-8A1A-AB572E6961A9}" type="pres">
      <dgm:prSet presAssocID="{3FB0C0C0-9D9E-4865-B48B-AEE3613212FB}" presName="space" presStyleCnt="0"/>
      <dgm:spPr/>
    </dgm:pt>
    <dgm:pt modelId="{E0CC2CB0-A319-4A66-9588-581072A79735}" type="pres">
      <dgm:prSet presAssocID="{5E2647BD-7A95-48B5-BE63-347DBDE84AE7}" presName="composite" presStyleCnt="0"/>
      <dgm:spPr/>
    </dgm:pt>
    <dgm:pt modelId="{3E518A94-93B5-4403-8B3D-94184E763858}" type="pres">
      <dgm:prSet presAssocID="{5E2647BD-7A95-48B5-BE63-347DBDE84AE7}" presName="parTx" presStyleLbl="alignNode1" presStyleIdx="2" presStyleCnt="3" custLinFactNeighborX="263" custLinFactNeighborY="9226">
        <dgm:presLayoutVars>
          <dgm:chMax val="0"/>
          <dgm:chPref val="0"/>
          <dgm:bulletEnabled val="1"/>
        </dgm:presLayoutVars>
      </dgm:prSet>
      <dgm:spPr/>
    </dgm:pt>
    <dgm:pt modelId="{28B7236C-08BB-41A9-B486-54A1B391BE2B}" type="pres">
      <dgm:prSet presAssocID="{5E2647BD-7A95-48B5-BE63-347DBDE84AE7}" presName="desTx" presStyleLbl="alignAccFollowNode1" presStyleIdx="2" presStyleCnt="3" custScaleY="100974" custLinFactNeighborX="61" custLinFactNeighborY="-3378">
        <dgm:presLayoutVars>
          <dgm:bulletEnabled val="1"/>
        </dgm:presLayoutVars>
      </dgm:prSet>
      <dgm:spPr/>
    </dgm:pt>
  </dgm:ptLst>
  <dgm:cxnLst>
    <dgm:cxn modelId="{A7F84109-2847-4F3E-AC79-1710CA938621}" type="presOf" srcId="{9B9F99E1-FB9C-4DE3-ABF7-C87239324372}" destId="{DAEBB946-8EEE-464A-8FCE-514E8B54AD19}" srcOrd="0" destOrd="1" presId="urn:microsoft.com/office/officeart/2005/8/layout/hList1"/>
    <dgm:cxn modelId="{FA427020-E58E-474D-A1AF-29F535A489B5}" srcId="{5E2647BD-7A95-48B5-BE63-347DBDE84AE7}" destId="{FBC8E30C-D12A-4771-BA9D-384F0CFD9D23}" srcOrd="0" destOrd="0" parTransId="{B257189E-BF9E-45A6-A8EB-74A54889B333}" sibTransId="{6D4886B0-D5BC-434A-943B-5249AB9E3820}"/>
    <dgm:cxn modelId="{0A94022C-387C-45D7-AD9B-FABA27A095AE}" srcId="{482FD8A8-E994-4851-A2B2-EA069B04934A}" destId="{8FF3E113-4FB3-4046-897F-B6CBFC19C961}" srcOrd="0" destOrd="0" parTransId="{1052ADE8-CE9B-47E0-A800-049E18FFC544}" sibTransId="{FF20C394-BD08-45AF-AA7A-E8D40BA236A9}"/>
    <dgm:cxn modelId="{536EE635-82A2-4E45-9A09-063DC5532EAD}" srcId="{8FF3E113-4FB3-4046-897F-B6CBFC19C961}" destId="{C05402F3-B407-42A5-8B42-DABC158BD98F}" srcOrd="0" destOrd="0" parTransId="{0F51F6A6-68F0-437E-8EAA-C40E4B2A0CDF}" sibTransId="{CB351060-5A89-403A-807E-883572A58900}"/>
    <dgm:cxn modelId="{2411043A-C3A4-4D9C-8EB7-9EDD3461FDF3}" srcId="{8FF3E113-4FB3-4046-897F-B6CBFC19C961}" destId="{9B9F99E1-FB9C-4DE3-ABF7-C87239324372}" srcOrd="1" destOrd="0" parTransId="{C24B3625-063F-4613-99BD-8F272BD4F3CF}" sibTransId="{4E5607FF-076E-4C7C-8030-B06898ED7794}"/>
    <dgm:cxn modelId="{CDF14A47-23A4-4E49-95E4-7C4BD1DD63C9}" type="presOf" srcId="{8FF3E113-4FB3-4046-897F-B6CBFC19C961}" destId="{6F286E0E-D35A-4658-88DC-9AED3FC7B19E}" srcOrd="0" destOrd="0" presId="urn:microsoft.com/office/officeart/2005/8/layout/hList1"/>
    <dgm:cxn modelId="{6412AB49-7482-4BEC-84C9-96FF7E85ECEA}" type="presOf" srcId="{FBC8E30C-D12A-4771-BA9D-384F0CFD9D23}" destId="{28B7236C-08BB-41A9-B486-54A1B391BE2B}" srcOrd="0" destOrd="0" presId="urn:microsoft.com/office/officeart/2005/8/layout/hList1"/>
    <dgm:cxn modelId="{51E2C654-EAB5-4A54-B08B-2E25B5E17ABD}" type="presOf" srcId="{482FD8A8-E994-4851-A2B2-EA069B04934A}" destId="{40805DE7-72D5-4384-9275-DE835E16F61A}" srcOrd="0" destOrd="0" presId="urn:microsoft.com/office/officeart/2005/8/layout/hList1"/>
    <dgm:cxn modelId="{9552096F-AD41-4CE1-A25C-B2A87CB92D62}" srcId="{2B47358F-F071-486C-A8DB-3E1EF36EE69A}" destId="{76ABE442-7966-4AB3-982D-7FCA2B37DEDF}" srcOrd="1" destOrd="0" parTransId="{1A250DEC-CABA-4D8A-A359-68507E090C4C}" sibTransId="{4DFCE555-F30C-4F8C-87CF-F64D1A130440}"/>
    <dgm:cxn modelId="{1078377E-5685-4ED4-B509-9E03A3EA7780}" type="presOf" srcId="{4FE90CF3-6067-4848-A0AB-A016E2586A41}" destId="{DAEBB946-8EEE-464A-8FCE-514E8B54AD19}" srcOrd="0" destOrd="3" presId="urn:microsoft.com/office/officeart/2005/8/layout/hList1"/>
    <dgm:cxn modelId="{CE29858F-4A85-42F9-94F6-582168F49153}" type="presOf" srcId="{5E2647BD-7A95-48B5-BE63-347DBDE84AE7}" destId="{3E518A94-93B5-4403-8B3D-94184E763858}" srcOrd="0" destOrd="0" presId="urn:microsoft.com/office/officeart/2005/8/layout/hList1"/>
    <dgm:cxn modelId="{B9171898-FE0B-45D7-AB68-380F8DFB98B7}" srcId="{8FF3E113-4FB3-4046-897F-B6CBFC19C961}" destId="{4FE90CF3-6067-4848-A0AB-A016E2586A41}" srcOrd="3" destOrd="0" parTransId="{40D7ADB9-4CD6-47AB-A58F-2F5C1D25597B}" sibTransId="{E8379226-5B68-4952-8E72-F66F5A8966B4}"/>
    <dgm:cxn modelId="{85FB5EA5-CCF9-47FC-A1F0-CEF45C602263}" srcId="{2B47358F-F071-486C-A8DB-3E1EF36EE69A}" destId="{F8DE540A-227C-4206-B0A8-563C51CE9A49}" srcOrd="0" destOrd="0" parTransId="{F01A3430-60E0-4C00-87F8-93DE33D6BF83}" sibTransId="{3A729116-C18E-4372-A0EC-1DB2D09F3481}"/>
    <dgm:cxn modelId="{3944D3A8-EBD7-4C0C-BFFD-E9419D149A27}" type="presOf" srcId="{CA376397-42B6-4CB8-829B-41463256D6C1}" destId="{DAEBB946-8EEE-464A-8FCE-514E8B54AD19}" srcOrd="0" destOrd="2" presId="urn:microsoft.com/office/officeart/2005/8/layout/hList1"/>
    <dgm:cxn modelId="{3754E3B3-D0BD-4F0D-894E-0D9F5E1C2192}" srcId="{8FF3E113-4FB3-4046-897F-B6CBFC19C961}" destId="{CA376397-42B6-4CB8-829B-41463256D6C1}" srcOrd="2" destOrd="0" parTransId="{5E2B611D-F714-4289-AF41-515E3DCE83CE}" sibTransId="{7C77FB9A-824C-4A6A-87CD-D9C25C527296}"/>
    <dgm:cxn modelId="{9B0852BB-42C8-4518-AE7E-58048C1676E6}" srcId="{482FD8A8-E994-4851-A2B2-EA069B04934A}" destId="{2B47358F-F071-486C-A8DB-3E1EF36EE69A}" srcOrd="1" destOrd="0" parTransId="{7E583CBF-6F3E-4F65-BF8A-48778AEF6DBC}" sibTransId="{3FB0C0C0-9D9E-4865-B48B-AEE3613212FB}"/>
    <dgm:cxn modelId="{834FC6C7-2A2B-46B2-97F2-F68AA57EAFA1}" type="presOf" srcId="{2B47358F-F071-486C-A8DB-3E1EF36EE69A}" destId="{44AEE228-5410-40FD-A3A1-1EFFB49C61A4}" srcOrd="0" destOrd="0" presId="urn:microsoft.com/office/officeart/2005/8/layout/hList1"/>
    <dgm:cxn modelId="{C74A87E7-3CF2-43B7-B249-4DCB7C1B6C6F}" type="presOf" srcId="{C05402F3-B407-42A5-8B42-DABC158BD98F}" destId="{DAEBB946-8EEE-464A-8FCE-514E8B54AD19}" srcOrd="0" destOrd="0" presId="urn:microsoft.com/office/officeart/2005/8/layout/hList1"/>
    <dgm:cxn modelId="{4F4552EA-4E0F-4ACA-B63F-5174970AAA79}" type="presOf" srcId="{76ABE442-7966-4AB3-982D-7FCA2B37DEDF}" destId="{0479706F-CB6F-4864-9227-205532DEEF33}" srcOrd="0" destOrd="1" presId="urn:microsoft.com/office/officeart/2005/8/layout/hList1"/>
    <dgm:cxn modelId="{2F6394EC-4BEC-4E3F-BE78-62C74BBC02A5}" srcId="{482FD8A8-E994-4851-A2B2-EA069B04934A}" destId="{5E2647BD-7A95-48B5-BE63-347DBDE84AE7}" srcOrd="2" destOrd="0" parTransId="{B00ABA04-A67E-4115-AC00-8C84D6E21495}" sibTransId="{18B9B54A-0383-498C-BC70-D03CD56F24DB}"/>
    <dgm:cxn modelId="{40C38FF0-C2A0-4D4C-A254-4772AFF61525}" type="presOf" srcId="{F8DE540A-227C-4206-B0A8-563C51CE9A49}" destId="{0479706F-CB6F-4864-9227-205532DEEF33}" srcOrd="0" destOrd="0" presId="urn:microsoft.com/office/officeart/2005/8/layout/hList1"/>
    <dgm:cxn modelId="{5A08F6C4-EE1F-4526-83EC-3FF2A2B02D90}" type="presParOf" srcId="{40805DE7-72D5-4384-9275-DE835E16F61A}" destId="{4B110149-3E52-46E7-94B6-C9D86025459C}" srcOrd="0" destOrd="0" presId="urn:microsoft.com/office/officeart/2005/8/layout/hList1"/>
    <dgm:cxn modelId="{0E24EA11-B7F8-451F-AE9F-3F262700B4F1}" type="presParOf" srcId="{4B110149-3E52-46E7-94B6-C9D86025459C}" destId="{6F286E0E-D35A-4658-88DC-9AED3FC7B19E}" srcOrd="0" destOrd="0" presId="urn:microsoft.com/office/officeart/2005/8/layout/hList1"/>
    <dgm:cxn modelId="{0C5E096A-4CE8-46B8-8585-34A706872E99}" type="presParOf" srcId="{4B110149-3E52-46E7-94B6-C9D86025459C}" destId="{DAEBB946-8EEE-464A-8FCE-514E8B54AD19}" srcOrd="1" destOrd="0" presId="urn:microsoft.com/office/officeart/2005/8/layout/hList1"/>
    <dgm:cxn modelId="{C98DDD78-C704-4501-A566-EEE9A7E2B106}" type="presParOf" srcId="{40805DE7-72D5-4384-9275-DE835E16F61A}" destId="{22C461D2-6A43-45CB-878D-23C798904886}" srcOrd="1" destOrd="0" presId="urn:microsoft.com/office/officeart/2005/8/layout/hList1"/>
    <dgm:cxn modelId="{E463B64D-5B94-4230-A492-29AA32173A82}" type="presParOf" srcId="{40805DE7-72D5-4384-9275-DE835E16F61A}" destId="{DDF0A47A-21C5-4717-991F-C2571C18B19A}" srcOrd="2" destOrd="0" presId="urn:microsoft.com/office/officeart/2005/8/layout/hList1"/>
    <dgm:cxn modelId="{5FF16DA3-D90C-42A8-8288-8D5C8FC3B122}" type="presParOf" srcId="{DDF0A47A-21C5-4717-991F-C2571C18B19A}" destId="{44AEE228-5410-40FD-A3A1-1EFFB49C61A4}" srcOrd="0" destOrd="0" presId="urn:microsoft.com/office/officeart/2005/8/layout/hList1"/>
    <dgm:cxn modelId="{0DBAC007-68E9-4D41-A523-68B76E5CC854}" type="presParOf" srcId="{DDF0A47A-21C5-4717-991F-C2571C18B19A}" destId="{0479706F-CB6F-4864-9227-205532DEEF33}" srcOrd="1" destOrd="0" presId="urn:microsoft.com/office/officeart/2005/8/layout/hList1"/>
    <dgm:cxn modelId="{477BC764-E98C-4C31-9E02-C21AA08A9EC3}" type="presParOf" srcId="{40805DE7-72D5-4384-9275-DE835E16F61A}" destId="{F80C492D-DD35-4772-8A1A-AB572E6961A9}" srcOrd="3" destOrd="0" presId="urn:microsoft.com/office/officeart/2005/8/layout/hList1"/>
    <dgm:cxn modelId="{7C8ACA08-9849-4F14-AE3B-C09E7954C984}" type="presParOf" srcId="{40805DE7-72D5-4384-9275-DE835E16F61A}" destId="{E0CC2CB0-A319-4A66-9588-581072A79735}" srcOrd="4" destOrd="0" presId="urn:microsoft.com/office/officeart/2005/8/layout/hList1"/>
    <dgm:cxn modelId="{CD45994D-58F6-4B0C-90F4-8E6BE3288FF7}" type="presParOf" srcId="{E0CC2CB0-A319-4A66-9588-581072A79735}" destId="{3E518A94-93B5-4403-8B3D-94184E763858}" srcOrd="0" destOrd="0" presId="urn:microsoft.com/office/officeart/2005/8/layout/hList1"/>
    <dgm:cxn modelId="{EEF8FA1E-1F8A-41F6-9E06-152C4CE587CA}" type="presParOf" srcId="{E0CC2CB0-A319-4A66-9588-581072A79735}" destId="{28B7236C-08BB-41A9-B486-54A1B391BE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03AF9-E878-4B4D-98F8-879C9BE44A33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47FC027-EAB5-42D4-96B4-4BED12238EFB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Geçerlik Türleri</a:t>
          </a:r>
        </a:p>
      </dgm:t>
    </dgm:pt>
    <dgm:pt modelId="{6D59DF48-8C8C-4024-A0DB-0F998C75C537}" type="parTrans" cxnId="{14BADC38-0C4F-4760-A2DB-E7FADE0C6726}">
      <dgm:prSet/>
      <dgm:spPr/>
      <dgm:t>
        <a:bodyPr/>
        <a:lstStyle/>
        <a:p>
          <a:endParaRPr lang="tr-TR"/>
        </a:p>
      </dgm:t>
    </dgm:pt>
    <dgm:pt modelId="{E4A5F3F3-07D2-4988-AB68-CC6B81EF7CCB}" type="sibTrans" cxnId="{14BADC38-0C4F-4760-A2DB-E7FADE0C6726}">
      <dgm:prSet/>
      <dgm:spPr/>
      <dgm:t>
        <a:bodyPr/>
        <a:lstStyle/>
        <a:p>
          <a:endParaRPr lang="tr-TR"/>
        </a:p>
      </dgm:t>
    </dgm:pt>
    <dgm:pt modelId="{B244FB66-7B81-462F-B3D0-1884C8076638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İçerik/Kapsam</a:t>
          </a:r>
        </a:p>
      </dgm:t>
    </dgm:pt>
    <dgm:pt modelId="{B7CD4514-C131-414D-8D37-22449BA946CA}" type="parTrans" cxnId="{D212BB31-6C1B-43F5-815A-E8275250BC23}">
      <dgm:prSet/>
      <dgm:spPr/>
      <dgm:t>
        <a:bodyPr/>
        <a:lstStyle/>
        <a:p>
          <a:endParaRPr lang="tr-TR"/>
        </a:p>
      </dgm:t>
    </dgm:pt>
    <dgm:pt modelId="{408F6D7E-417E-4200-B385-105C418F91EF}" type="sibTrans" cxnId="{D212BB31-6C1B-43F5-815A-E8275250BC23}">
      <dgm:prSet/>
      <dgm:spPr/>
      <dgm:t>
        <a:bodyPr/>
        <a:lstStyle/>
        <a:p>
          <a:endParaRPr lang="tr-TR"/>
        </a:p>
      </dgm:t>
    </dgm:pt>
    <dgm:pt modelId="{AD8DDDBA-F4EC-4236-B70F-2296319F182A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Ölçüt</a:t>
          </a:r>
        </a:p>
      </dgm:t>
    </dgm:pt>
    <dgm:pt modelId="{8BBA6933-19D9-40D2-AE65-731520E58D95}" type="parTrans" cxnId="{1288C23A-3F4B-4203-94D9-6B3261685640}">
      <dgm:prSet/>
      <dgm:spPr/>
      <dgm:t>
        <a:bodyPr/>
        <a:lstStyle/>
        <a:p>
          <a:endParaRPr lang="tr-TR"/>
        </a:p>
      </dgm:t>
    </dgm:pt>
    <dgm:pt modelId="{C630C3F6-A48A-4296-A9A4-B4F0A87049C7}" type="sibTrans" cxnId="{1288C23A-3F4B-4203-94D9-6B3261685640}">
      <dgm:prSet/>
      <dgm:spPr/>
      <dgm:t>
        <a:bodyPr/>
        <a:lstStyle/>
        <a:p>
          <a:endParaRPr lang="tr-TR"/>
        </a:p>
      </dgm:t>
    </dgm:pt>
    <dgm:pt modelId="{8982E882-6ABA-4A1C-8298-99E6AE4E9F59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Yapı</a:t>
          </a:r>
        </a:p>
      </dgm:t>
    </dgm:pt>
    <dgm:pt modelId="{41141D96-AC14-444C-833D-55E2A6747D9E}" type="parTrans" cxnId="{B9E681F5-415F-49AB-9540-448212B90EBF}">
      <dgm:prSet/>
      <dgm:spPr/>
      <dgm:t>
        <a:bodyPr/>
        <a:lstStyle/>
        <a:p>
          <a:endParaRPr lang="tr-TR"/>
        </a:p>
      </dgm:t>
    </dgm:pt>
    <dgm:pt modelId="{27BA1330-FF61-43E0-AFE1-11CAED4090FA}" type="sibTrans" cxnId="{B9E681F5-415F-49AB-9540-448212B90EBF}">
      <dgm:prSet/>
      <dgm:spPr/>
      <dgm:t>
        <a:bodyPr/>
        <a:lstStyle/>
        <a:p>
          <a:endParaRPr lang="tr-TR"/>
        </a:p>
      </dgm:t>
    </dgm:pt>
    <dgm:pt modelId="{433C7C16-3A0B-4F19-8BCD-FFDC530B1129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Sonuç</a:t>
          </a:r>
        </a:p>
      </dgm:t>
    </dgm:pt>
    <dgm:pt modelId="{029EC6B6-885D-4DC5-8F12-CE5ADF5D7FF9}" type="parTrans" cxnId="{30E754D1-7E9A-4B08-B4CF-B0E4A84C0B76}">
      <dgm:prSet/>
      <dgm:spPr/>
      <dgm:t>
        <a:bodyPr/>
        <a:lstStyle/>
        <a:p>
          <a:endParaRPr lang="tr-TR"/>
        </a:p>
      </dgm:t>
    </dgm:pt>
    <dgm:pt modelId="{DA8D6ECC-2D90-4CFF-8F78-28A983071187}" type="sibTrans" cxnId="{30E754D1-7E9A-4B08-B4CF-B0E4A84C0B76}">
      <dgm:prSet/>
      <dgm:spPr/>
      <dgm:t>
        <a:bodyPr/>
        <a:lstStyle/>
        <a:p>
          <a:endParaRPr lang="tr-TR"/>
        </a:p>
      </dgm:t>
    </dgm:pt>
    <dgm:pt modelId="{5E24552C-F410-4E26-986A-010F76D25397}" type="pres">
      <dgm:prSet presAssocID="{AEC03AF9-E878-4B4D-98F8-879C9BE44A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7B9D3B-DE16-4B15-8E01-CC990461ECD9}" type="pres">
      <dgm:prSet presAssocID="{847FC027-EAB5-42D4-96B4-4BED12238EFB}" presName="hierRoot1" presStyleCnt="0">
        <dgm:presLayoutVars>
          <dgm:hierBranch val="init"/>
        </dgm:presLayoutVars>
      </dgm:prSet>
      <dgm:spPr/>
    </dgm:pt>
    <dgm:pt modelId="{CF3C3C67-2F25-4CD3-90E6-EC3AFEEE8B63}" type="pres">
      <dgm:prSet presAssocID="{847FC027-EAB5-42D4-96B4-4BED12238EFB}" presName="rootComposite1" presStyleCnt="0"/>
      <dgm:spPr/>
    </dgm:pt>
    <dgm:pt modelId="{5DF85A6F-3787-4824-A0F9-C87469F4162C}" type="pres">
      <dgm:prSet presAssocID="{847FC027-EAB5-42D4-96B4-4BED12238EFB}" presName="rootText1" presStyleLbl="node0" presStyleIdx="0" presStyleCnt="1">
        <dgm:presLayoutVars>
          <dgm:chPref val="3"/>
        </dgm:presLayoutVars>
      </dgm:prSet>
      <dgm:spPr/>
    </dgm:pt>
    <dgm:pt modelId="{41990678-223A-46BB-859A-886F106BBC5B}" type="pres">
      <dgm:prSet presAssocID="{847FC027-EAB5-42D4-96B4-4BED12238EFB}" presName="rootConnector1" presStyleLbl="node1" presStyleIdx="0" presStyleCnt="0"/>
      <dgm:spPr/>
    </dgm:pt>
    <dgm:pt modelId="{9797B906-D6AC-44FD-B123-431E243EFCC4}" type="pres">
      <dgm:prSet presAssocID="{847FC027-EAB5-42D4-96B4-4BED12238EFB}" presName="hierChild2" presStyleCnt="0"/>
      <dgm:spPr/>
    </dgm:pt>
    <dgm:pt modelId="{DDBA2ECB-7AA0-4A5C-96F4-79EE3D0697AF}" type="pres">
      <dgm:prSet presAssocID="{B7CD4514-C131-414D-8D37-22449BA946CA}" presName="Name37" presStyleLbl="parChTrans1D2" presStyleIdx="0" presStyleCnt="4"/>
      <dgm:spPr/>
    </dgm:pt>
    <dgm:pt modelId="{368E98CC-E1E9-402A-831E-2D386BF3017A}" type="pres">
      <dgm:prSet presAssocID="{B244FB66-7B81-462F-B3D0-1884C8076638}" presName="hierRoot2" presStyleCnt="0">
        <dgm:presLayoutVars>
          <dgm:hierBranch val="init"/>
        </dgm:presLayoutVars>
      </dgm:prSet>
      <dgm:spPr/>
    </dgm:pt>
    <dgm:pt modelId="{31DF12DC-4310-4C62-9E13-64BDEDD378ED}" type="pres">
      <dgm:prSet presAssocID="{B244FB66-7B81-462F-B3D0-1884C8076638}" presName="rootComposite" presStyleCnt="0"/>
      <dgm:spPr/>
    </dgm:pt>
    <dgm:pt modelId="{3338FC3C-C503-48F6-924D-9FC57DF126B7}" type="pres">
      <dgm:prSet presAssocID="{B244FB66-7B81-462F-B3D0-1884C8076638}" presName="rootText" presStyleLbl="node2" presStyleIdx="0" presStyleCnt="4" custScaleX="113878">
        <dgm:presLayoutVars>
          <dgm:chPref val="3"/>
        </dgm:presLayoutVars>
      </dgm:prSet>
      <dgm:spPr/>
    </dgm:pt>
    <dgm:pt modelId="{F831504C-0EEE-4141-9A38-074D6FE6BA30}" type="pres">
      <dgm:prSet presAssocID="{B244FB66-7B81-462F-B3D0-1884C8076638}" presName="rootConnector" presStyleLbl="node2" presStyleIdx="0" presStyleCnt="4"/>
      <dgm:spPr/>
    </dgm:pt>
    <dgm:pt modelId="{A5C8049D-6E55-4DB9-A554-92F262A618E3}" type="pres">
      <dgm:prSet presAssocID="{B244FB66-7B81-462F-B3D0-1884C8076638}" presName="hierChild4" presStyleCnt="0"/>
      <dgm:spPr/>
    </dgm:pt>
    <dgm:pt modelId="{09ABC23D-EE9B-4BB3-B00A-4F3BF7AD0F75}" type="pres">
      <dgm:prSet presAssocID="{B244FB66-7B81-462F-B3D0-1884C8076638}" presName="hierChild5" presStyleCnt="0"/>
      <dgm:spPr/>
    </dgm:pt>
    <dgm:pt modelId="{B6585E73-FD64-4362-9CF4-3D27D94C4E14}" type="pres">
      <dgm:prSet presAssocID="{8BBA6933-19D9-40D2-AE65-731520E58D95}" presName="Name37" presStyleLbl="parChTrans1D2" presStyleIdx="1" presStyleCnt="4"/>
      <dgm:spPr/>
    </dgm:pt>
    <dgm:pt modelId="{9B12B64D-899A-4985-A8A9-EF09F2B31FDF}" type="pres">
      <dgm:prSet presAssocID="{AD8DDDBA-F4EC-4236-B70F-2296319F182A}" presName="hierRoot2" presStyleCnt="0">
        <dgm:presLayoutVars>
          <dgm:hierBranch val="init"/>
        </dgm:presLayoutVars>
      </dgm:prSet>
      <dgm:spPr/>
    </dgm:pt>
    <dgm:pt modelId="{99B0BDFF-ABCE-4FC9-8140-489E7A9F6261}" type="pres">
      <dgm:prSet presAssocID="{AD8DDDBA-F4EC-4236-B70F-2296319F182A}" presName="rootComposite" presStyleCnt="0"/>
      <dgm:spPr/>
    </dgm:pt>
    <dgm:pt modelId="{F3541F2A-C707-4ADB-B7D6-B2B17ADEE84A}" type="pres">
      <dgm:prSet presAssocID="{AD8DDDBA-F4EC-4236-B70F-2296319F182A}" presName="rootText" presStyleLbl="node2" presStyleIdx="1" presStyleCnt="4">
        <dgm:presLayoutVars>
          <dgm:chPref val="3"/>
        </dgm:presLayoutVars>
      </dgm:prSet>
      <dgm:spPr/>
    </dgm:pt>
    <dgm:pt modelId="{0E0AB675-8BD1-4CE3-A0D6-AB8A68CDE12B}" type="pres">
      <dgm:prSet presAssocID="{AD8DDDBA-F4EC-4236-B70F-2296319F182A}" presName="rootConnector" presStyleLbl="node2" presStyleIdx="1" presStyleCnt="4"/>
      <dgm:spPr/>
    </dgm:pt>
    <dgm:pt modelId="{5F2FCCE1-EF19-44A4-A761-0CB849625B94}" type="pres">
      <dgm:prSet presAssocID="{AD8DDDBA-F4EC-4236-B70F-2296319F182A}" presName="hierChild4" presStyleCnt="0"/>
      <dgm:spPr/>
    </dgm:pt>
    <dgm:pt modelId="{F572B53A-1060-4BE2-B24A-5194B87FBE1D}" type="pres">
      <dgm:prSet presAssocID="{AD8DDDBA-F4EC-4236-B70F-2296319F182A}" presName="hierChild5" presStyleCnt="0"/>
      <dgm:spPr/>
    </dgm:pt>
    <dgm:pt modelId="{2A1B400D-B161-4EC6-969C-E301E0D89725}" type="pres">
      <dgm:prSet presAssocID="{41141D96-AC14-444C-833D-55E2A6747D9E}" presName="Name37" presStyleLbl="parChTrans1D2" presStyleIdx="2" presStyleCnt="4"/>
      <dgm:spPr/>
    </dgm:pt>
    <dgm:pt modelId="{0325820D-18EC-48A9-BE6B-E23DEEB0CE40}" type="pres">
      <dgm:prSet presAssocID="{8982E882-6ABA-4A1C-8298-99E6AE4E9F59}" presName="hierRoot2" presStyleCnt="0">
        <dgm:presLayoutVars>
          <dgm:hierBranch val="init"/>
        </dgm:presLayoutVars>
      </dgm:prSet>
      <dgm:spPr/>
    </dgm:pt>
    <dgm:pt modelId="{FA6F77D6-8B2E-4937-902A-387DD02A3D52}" type="pres">
      <dgm:prSet presAssocID="{8982E882-6ABA-4A1C-8298-99E6AE4E9F59}" presName="rootComposite" presStyleCnt="0"/>
      <dgm:spPr/>
    </dgm:pt>
    <dgm:pt modelId="{3932AB6F-CCA2-44B9-9430-0293068ECFF2}" type="pres">
      <dgm:prSet presAssocID="{8982E882-6ABA-4A1C-8298-99E6AE4E9F59}" presName="rootText" presStyleLbl="node2" presStyleIdx="2" presStyleCnt="4">
        <dgm:presLayoutVars>
          <dgm:chPref val="3"/>
        </dgm:presLayoutVars>
      </dgm:prSet>
      <dgm:spPr/>
    </dgm:pt>
    <dgm:pt modelId="{7A1820BF-C7CB-42E6-B202-E2BA7BC3EF88}" type="pres">
      <dgm:prSet presAssocID="{8982E882-6ABA-4A1C-8298-99E6AE4E9F59}" presName="rootConnector" presStyleLbl="node2" presStyleIdx="2" presStyleCnt="4"/>
      <dgm:spPr/>
    </dgm:pt>
    <dgm:pt modelId="{55634036-94CC-478F-B21B-5064DF7723EA}" type="pres">
      <dgm:prSet presAssocID="{8982E882-6ABA-4A1C-8298-99E6AE4E9F59}" presName="hierChild4" presStyleCnt="0"/>
      <dgm:spPr/>
    </dgm:pt>
    <dgm:pt modelId="{A4C3DA49-0325-422E-B62F-8817B12B4293}" type="pres">
      <dgm:prSet presAssocID="{8982E882-6ABA-4A1C-8298-99E6AE4E9F59}" presName="hierChild5" presStyleCnt="0"/>
      <dgm:spPr/>
    </dgm:pt>
    <dgm:pt modelId="{3C16D2B4-C7C8-45FF-96A7-9A2E371D1ECB}" type="pres">
      <dgm:prSet presAssocID="{029EC6B6-885D-4DC5-8F12-CE5ADF5D7FF9}" presName="Name37" presStyleLbl="parChTrans1D2" presStyleIdx="3" presStyleCnt="4"/>
      <dgm:spPr/>
    </dgm:pt>
    <dgm:pt modelId="{5E9525DB-28C2-4B09-B64F-EFF943C4406A}" type="pres">
      <dgm:prSet presAssocID="{433C7C16-3A0B-4F19-8BCD-FFDC530B1129}" presName="hierRoot2" presStyleCnt="0">
        <dgm:presLayoutVars>
          <dgm:hierBranch val="init"/>
        </dgm:presLayoutVars>
      </dgm:prSet>
      <dgm:spPr/>
    </dgm:pt>
    <dgm:pt modelId="{B8FCBD42-869A-4F61-826F-31CBCEC8EB08}" type="pres">
      <dgm:prSet presAssocID="{433C7C16-3A0B-4F19-8BCD-FFDC530B1129}" presName="rootComposite" presStyleCnt="0"/>
      <dgm:spPr/>
    </dgm:pt>
    <dgm:pt modelId="{3E4876FA-607E-458E-9155-E9A270BFA0ED}" type="pres">
      <dgm:prSet presAssocID="{433C7C16-3A0B-4F19-8BCD-FFDC530B1129}" presName="rootText" presStyleLbl="node2" presStyleIdx="3" presStyleCnt="4">
        <dgm:presLayoutVars>
          <dgm:chPref val="3"/>
        </dgm:presLayoutVars>
      </dgm:prSet>
      <dgm:spPr/>
    </dgm:pt>
    <dgm:pt modelId="{37102BB3-79D3-4905-ADF6-3F87D77388BE}" type="pres">
      <dgm:prSet presAssocID="{433C7C16-3A0B-4F19-8BCD-FFDC530B1129}" presName="rootConnector" presStyleLbl="node2" presStyleIdx="3" presStyleCnt="4"/>
      <dgm:spPr/>
    </dgm:pt>
    <dgm:pt modelId="{9B777528-9202-46E1-AAC4-D491BC29AE61}" type="pres">
      <dgm:prSet presAssocID="{433C7C16-3A0B-4F19-8BCD-FFDC530B1129}" presName="hierChild4" presStyleCnt="0"/>
      <dgm:spPr/>
    </dgm:pt>
    <dgm:pt modelId="{597F411A-F85E-4EC7-8BC3-CCDC49C3EDC6}" type="pres">
      <dgm:prSet presAssocID="{433C7C16-3A0B-4F19-8BCD-FFDC530B1129}" presName="hierChild5" presStyleCnt="0"/>
      <dgm:spPr/>
    </dgm:pt>
    <dgm:pt modelId="{9F31724D-587E-41A8-B97F-57FC5CE5DB7F}" type="pres">
      <dgm:prSet presAssocID="{847FC027-EAB5-42D4-96B4-4BED12238EFB}" presName="hierChild3" presStyleCnt="0"/>
      <dgm:spPr/>
    </dgm:pt>
  </dgm:ptLst>
  <dgm:cxnLst>
    <dgm:cxn modelId="{F9D46807-7555-4150-9182-FB683B5379CE}" type="presOf" srcId="{41141D96-AC14-444C-833D-55E2A6747D9E}" destId="{2A1B400D-B161-4EC6-969C-E301E0D89725}" srcOrd="0" destOrd="0" presId="urn:microsoft.com/office/officeart/2005/8/layout/orgChart1"/>
    <dgm:cxn modelId="{D136D70B-7F34-48CC-80BC-FEECEDDA64BE}" type="presOf" srcId="{8BBA6933-19D9-40D2-AE65-731520E58D95}" destId="{B6585E73-FD64-4362-9CF4-3D27D94C4E14}" srcOrd="0" destOrd="0" presId="urn:microsoft.com/office/officeart/2005/8/layout/orgChart1"/>
    <dgm:cxn modelId="{DA2F6F11-D29A-4C13-840F-7EECDDB2CB85}" type="presOf" srcId="{433C7C16-3A0B-4F19-8BCD-FFDC530B1129}" destId="{37102BB3-79D3-4905-ADF6-3F87D77388BE}" srcOrd="1" destOrd="0" presId="urn:microsoft.com/office/officeart/2005/8/layout/orgChart1"/>
    <dgm:cxn modelId="{D212BB31-6C1B-43F5-815A-E8275250BC23}" srcId="{847FC027-EAB5-42D4-96B4-4BED12238EFB}" destId="{B244FB66-7B81-462F-B3D0-1884C8076638}" srcOrd="0" destOrd="0" parTransId="{B7CD4514-C131-414D-8D37-22449BA946CA}" sibTransId="{408F6D7E-417E-4200-B385-105C418F91EF}"/>
    <dgm:cxn modelId="{03905137-F40A-4BBE-9CB4-7AF767EA3D52}" type="presOf" srcId="{B244FB66-7B81-462F-B3D0-1884C8076638}" destId="{F831504C-0EEE-4141-9A38-074D6FE6BA30}" srcOrd="1" destOrd="0" presId="urn:microsoft.com/office/officeart/2005/8/layout/orgChart1"/>
    <dgm:cxn modelId="{14BADC38-0C4F-4760-A2DB-E7FADE0C6726}" srcId="{AEC03AF9-E878-4B4D-98F8-879C9BE44A33}" destId="{847FC027-EAB5-42D4-96B4-4BED12238EFB}" srcOrd="0" destOrd="0" parTransId="{6D59DF48-8C8C-4024-A0DB-0F998C75C537}" sibTransId="{E4A5F3F3-07D2-4988-AB68-CC6B81EF7CCB}"/>
    <dgm:cxn modelId="{3ECE7D3A-6C12-4D81-A992-4F2F7A2746D6}" type="presOf" srcId="{8982E882-6ABA-4A1C-8298-99E6AE4E9F59}" destId="{7A1820BF-C7CB-42E6-B202-E2BA7BC3EF88}" srcOrd="1" destOrd="0" presId="urn:microsoft.com/office/officeart/2005/8/layout/orgChart1"/>
    <dgm:cxn modelId="{1288C23A-3F4B-4203-94D9-6B3261685640}" srcId="{847FC027-EAB5-42D4-96B4-4BED12238EFB}" destId="{AD8DDDBA-F4EC-4236-B70F-2296319F182A}" srcOrd="1" destOrd="0" parTransId="{8BBA6933-19D9-40D2-AE65-731520E58D95}" sibTransId="{C630C3F6-A48A-4296-A9A4-B4F0A87049C7}"/>
    <dgm:cxn modelId="{6973DF49-BE36-4DEC-8740-5B4E34A8448F}" type="presOf" srcId="{AD8DDDBA-F4EC-4236-B70F-2296319F182A}" destId="{F3541F2A-C707-4ADB-B7D6-B2B17ADEE84A}" srcOrd="0" destOrd="0" presId="urn:microsoft.com/office/officeart/2005/8/layout/orgChart1"/>
    <dgm:cxn modelId="{2AE8D45F-6E75-4EDE-A9EA-6601B9AC9214}" type="presOf" srcId="{8982E882-6ABA-4A1C-8298-99E6AE4E9F59}" destId="{3932AB6F-CCA2-44B9-9430-0293068ECFF2}" srcOrd="0" destOrd="0" presId="urn:microsoft.com/office/officeart/2005/8/layout/orgChart1"/>
    <dgm:cxn modelId="{16DB576B-9833-4698-B4A9-BF2AC6DF1118}" type="presOf" srcId="{029EC6B6-885D-4DC5-8F12-CE5ADF5D7FF9}" destId="{3C16D2B4-C7C8-45FF-96A7-9A2E371D1ECB}" srcOrd="0" destOrd="0" presId="urn:microsoft.com/office/officeart/2005/8/layout/orgChart1"/>
    <dgm:cxn modelId="{2992F09E-F131-4523-89D0-C370600FCEB7}" type="presOf" srcId="{AEC03AF9-E878-4B4D-98F8-879C9BE44A33}" destId="{5E24552C-F410-4E26-986A-010F76D25397}" srcOrd="0" destOrd="0" presId="urn:microsoft.com/office/officeart/2005/8/layout/orgChart1"/>
    <dgm:cxn modelId="{9A0509A4-EA7A-4628-B200-469F4A03ECC9}" type="presOf" srcId="{B244FB66-7B81-462F-B3D0-1884C8076638}" destId="{3338FC3C-C503-48F6-924D-9FC57DF126B7}" srcOrd="0" destOrd="0" presId="urn:microsoft.com/office/officeart/2005/8/layout/orgChart1"/>
    <dgm:cxn modelId="{80BD96B9-FDBB-43FA-9228-60F7B1BE6892}" type="presOf" srcId="{433C7C16-3A0B-4F19-8BCD-FFDC530B1129}" destId="{3E4876FA-607E-458E-9155-E9A270BFA0ED}" srcOrd="0" destOrd="0" presId="urn:microsoft.com/office/officeart/2005/8/layout/orgChart1"/>
    <dgm:cxn modelId="{864A86BE-EAC9-4C7C-8251-5A749737FC97}" type="presOf" srcId="{847FC027-EAB5-42D4-96B4-4BED12238EFB}" destId="{5DF85A6F-3787-4824-A0F9-C87469F4162C}" srcOrd="0" destOrd="0" presId="urn:microsoft.com/office/officeart/2005/8/layout/orgChart1"/>
    <dgm:cxn modelId="{38A289C3-2A2E-4CAA-AEC9-6D1D2081F89E}" type="presOf" srcId="{B7CD4514-C131-414D-8D37-22449BA946CA}" destId="{DDBA2ECB-7AA0-4A5C-96F4-79EE3D0697AF}" srcOrd="0" destOrd="0" presId="urn:microsoft.com/office/officeart/2005/8/layout/orgChart1"/>
    <dgm:cxn modelId="{30E754D1-7E9A-4B08-B4CF-B0E4A84C0B76}" srcId="{847FC027-EAB5-42D4-96B4-4BED12238EFB}" destId="{433C7C16-3A0B-4F19-8BCD-FFDC530B1129}" srcOrd="3" destOrd="0" parTransId="{029EC6B6-885D-4DC5-8F12-CE5ADF5D7FF9}" sibTransId="{DA8D6ECC-2D90-4CFF-8F78-28A983071187}"/>
    <dgm:cxn modelId="{FD6267EA-D1B5-4D66-A569-ADA07BC670BD}" type="presOf" srcId="{AD8DDDBA-F4EC-4236-B70F-2296319F182A}" destId="{0E0AB675-8BD1-4CE3-A0D6-AB8A68CDE12B}" srcOrd="1" destOrd="0" presId="urn:microsoft.com/office/officeart/2005/8/layout/orgChart1"/>
    <dgm:cxn modelId="{E800F4F2-C787-4541-8737-0A8B5C7D879E}" type="presOf" srcId="{847FC027-EAB5-42D4-96B4-4BED12238EFB}" destId="{41990678-223A-46BB-859A-886F106BBC5B}" srcOrd="1" destOrd="0" presId="urn:microsoft.com/office/officeart/2005/8/layout/orgChart1"/>
    <dgm:cxn modelId="{B9E681F5-415F-49AB-9540-448212B90EBF}" srcId="{847FC027-EAB5-42D4-96B4-4BED12238EFB}" destId="{8982E882-6ABA-4A1C-8298-99E6AE4E9F59}" srcOrd="2" destOrd="0" parTransId="{41141D96-AC14-444C-833D-55E2A6747D9E}" sibTransId="{27BA1330-FF61-43E0-AFE1-11CAED4090FA}"/>
    <dgm:cxn modelId="{59CFFD45-AEAE-4A75-B6A9-C581EE56DB43}" type="presParOf" srcId="{5E24552C-F410-4E26-986A-010F76D25397}" destId="{287B9D3B-DE16-4B15-8E01-CC990461ECD9}" srcOrd="0" destOrd="0" presId="urn:microsoft.com/office/officeart/2005/8/layout/orgChart1"/>
    <dgm:cxn modelId="{43A5F76E-7421-4B9A-9F68-485A37C070FD}" type="presParOf" srcId="{287B9D3B-DE16-4B15-8E01-CC990461ECD9}" destId="{CF3C3C67-2F25-4CD3-90E6-EC3AFEEE8B63}" srcOrd="0" destOrd="0" presId="urn:microsoft.com/office/officeart/2005/8/layout/orgChart1"/>
    <dgm:cxn modelId="{96C22D70-46FA-4E2C-96B2-C21EA332CF4D}" type="presParOf" srcId="{CF3C3C67-2F25-4CD3-90E6-EC3AFEEE8B63}" destId="{5DF85A6F-3787-4824-A0F9-C87469F4162C}" srcOrd="0" destOrd="0" presId="urn:microsoft.com/office/officeart/2005/8/layout/orgChart1"/>
    <dgm:cxn modelId="{3CC9093D-6A04-4CE9-89FF-A7D07BD9B3FE}" type="presParOf" srcId="{CF3C3C67-2F25-4CD3-90E6-EC3AFEEE8B63}" destId="{41990678-223A-46BB-859A-886F106BBC5B}" srcOrd="1" destOrd="0" presId="urn:microsoft.com/office/officeart/2005/8/layout/orgChart1"/>
    <dgm:cxn modelId="{85035B96-7412-481A-AF5B-8F6C491FD083}" type="presParOf" srcId="{287B9D3B-DE16-4B15-8E01-CC990461ECD9}" destId="{9797B906-D6AC-44FD-B123-431E243EFCC4}" srcOrd="1" destOrd="0" presId="urn:microsoft.com/office/officeart/2005/8/layout/orgChart1"/>
    <dgm:cxn modelId="{69A22A4D-85A3-4BC4-ADCF-344A3BDD3B35}" type="presParOf" srcId="{9797B906-D6AC-44FD-B123-431E243EFCC4}" destId="{DDBA2ECB-7AA0-4A5C-96F4-79EE3D0697AF}" srcOrd="0" destOrd="0" presId="urn:microsoft.com/office/officeart/2005/8/layout/orgChart1"/>
    <dgm:cxn modelId="{9A51831D-CA24-4009-9EC5-6A96B6CD2C6B}" type="presParOf" srcId="{9797B906-D6AC-44FD-B123-431E243EFCC4}" destId="{368E98CC-E1E9-402A-831E-2D386BF3017A}" srcOrd="1" destOrd="0" presId="urn:microsoft.com/office/officeart/2005/8/layout/orgChart1"/>
    <dgm:cxn modelId="{51422A61-4F94-4A3E-BF79-B8A3AC800750}" type="presParOf" srcId="{368E98CC-E1E9-402A-831E-2D386BF3017A}" destId="{31DF12DC-4310-4C62-9E13-64BDEDD378ED}" srcOrd="0" destOrd="0" presId="urn:microsoft.com/office/officeart/2005/8/layout/orgChart1"/>
    <dgm:cxn modelId="{96EE2307-E9BA-4091-A50C-398A38FAB0BD}" type="presParOf" srcId="{31DF12DC-4310-4C62-9E13-64BDEDD378ED}" destId="{3338FC3C-C503-48F6-924D-9FC57DF126B7}" srcOrd="0" destOrd="0" presId="urn:microsoft.com/office/officeart/2005/8/layout/orgChart1"/>
    <dgm:cxn modelId="{F2B28761-9835-4258-9D5A-E9DF62E130E2}" type="presParOf" srcId="{31DF12DC-4310-4C62-9E13-64BDEDD378ED}" destId="{F831504C-0EEE-4141-9A38-074D6FE6BA30}" srcOrd="1" destOrd="0" presId="urn:microsoft.com/office/officeart/2005/8/layout/orgChart1"/>
    <dgm:cxn modelId="{5FCE92A2-71CA-4C1B-994D-8553AC684261}" type="presParOf" srcId="{368E98CC-E1E9-402A-831E-2D386BF3017A}" destId="{A5C8049D-6E55-4DB9-A554-92F262A618E3}" srcOrd="1" destOrd="0" presId="urn:microsoft.com/office/officeart/2005/8/layout/orgChart1"/>
    <dgm:cxn modelId="{D2313362-3B6B-46F1-928E-8804B7CC75F9}" type="presParOf" srcId="{368E98CC-E1E9-402A-831E-2D386BF3017A}" destId="{09ABC23D-EE9B-4BB3-B00A-4F3BF7AD0F75}" srcOrd="2" destOrd="0" presId="urn:microsoft.com/office/officeart/2005/8/layout/orgChart1"/>
    <dgm:cxn modelId="{8BCB8070-06A0-43F5-934A-D6FF25EDE5FF}" type="presParOf" srcId="{9797B906-D6AC-44FD-B123-431E243EFCC4}" destId="{B6585E73-FD64-4362-9CF4-3D27D94C4E14}" srcOrd="2" destOrd="0" presId="urn:microsoft.com/office/officeart/2005/8/layout/orgChart1"/>
    <dgm:cxn modelId="{3E94C858-1035-4480-A27C-99CD20367355}" type="presParOf" srcId="{9797B906-D6AC-44FD-B123-431E243EFCC4}" destId="{9B12B64D-899A-4985-A8A9-EF09F2B31FDF}" srcOrd="3" destOrd="0" presId="urn:microsoft.com/office/officeart/2005/8/layout/orgChart1"/>
    <dgm:cxn modelId="{7C3437AF-6F5E-4ED9-A485-8FEFBC90B644}" type="presParOf" srcId="{9B12B64D-899A-4985-A8A9-EF09F2B31FDF}" destId="{99B0BDFF-ABCE-4FC9-8140-489E7A9F6261}" srcOrd="0" destOrd="0" presId="urn:microsoft.com/office/officeart/2005/8/layout/orgChart1"/>
    <dgm:cxn modelId="{7F39AE90-C94B-49E0-94DF-6D82A9BEA423}" type="presParOf" srcId="{99B0BDFF-ABCE-4FC9-8140-489E7A9F6261}" destId="{F3541F2A-C707-4ADB-B7D6-B2B17ADEE84A}" srcOrd="0" destOrd="0" presId="urn:microsoft.com/office/officeart/2005/8/layout/orgChart1"/>
    <dgm:cxn modelId="{58F863D9-3504-4DA5-A4AB-7A12FCABACB3}" type="presParOf" srcId="{99B0BDFF-ABCE-4FC9-8140-489E7A9F6261}" destId="{0E0AB675-8BD1-4CE3-A0D6-AB8A68CDE12B}" srcOrd="1" destOrd="0" presId="urn:microsoft.com/office/officeart/2005/8/layout/orgChart1"/>
    <dgm:cxn modelId="{A3C97FD4-F8E3-4CA1-B920-34F93562471B}" type="presParOf" srcId="{9B12B64D-899A-4985-A8A9-EF09F2B31FDF}" destId="{5F2FCCE1-EF19-44A4-A761-0CB849625B94}" srcOrd="1" destOrd="0" presId="urn:microsoft.com/office/officeart/2005/8/layout/orgChart1"/>
    <dgm:cxn modelId="{0CD41DEE-5DB7-4FDB-ADAB-709BD324557A}" type="presParOf" srcId="{9B12B64D-899A-4985-A8A9-EF09F2B31FDF}" destId="{F572B53A-1060-4BE2-B24A-5194B87FBE1D}" srcOrd="2" destOrd="0" presId="urn:microsoft.com/office/officeart/2005/8/layout/orgChart1"/>
    <dgm:cxn modelId="{1CBAFBEE-85CD-4FE6-889E-F79192B72061}" type="presParOf" srcId="{9797B906-D6AC-44FD-B123-431E243EFCC4}" destId="{2A1B400D-B161-4EC6-969C-E301E0D89725}" srcOrd="4" destOrd="0" presId="urn:microsoft.com/office/officeart/2005/8/layout/orgChart1"/>
    <dgm:cxn modelId="{72AA884C-7170-458A-878B-F3A5B52A28FC}" type="presParOf" srcId="{9797B906-D6AC-44FD-B123-431E243EFCC4}" destId="{0325820D-18EC-48A9-BE6B-E23DEEB0CE40}" srcOrd="5" destOrd="0" presId="urn:microsoft.com/office/officeart/2005/8/layout/orgChart1"/>
    <dgm:cxn modelId="{D8BED3AC-A35B-43CD-8A09-57457132CAF4}" type="presParOf" srcId="{0325820D-18EC-48A9-BE6B-E23DEEB0CE40}" destId="{FA6F77D6-8B2E-4937-902A-387DD02A3D52}" srcOrd="0" destOrd="0" presId="urn:microsoft.com/office/officeart/2005/8/layout/orgChart1"/>
    <dgm:cxn modelId="{79EC35C4-EDE5-4D62-9C57-7BF36975DCA1}" type="presParOf" srcId="{FA6F77D6-8B2E-4937-902A-387DD02A3D52}" destId="{3932AB6F-CCA2-44B9-9430-0293068ECFF2}" srcOrd="0" destOrd="0" presId="urn:microsoft.com/office/officeart/2005/8/layout/orgChart1"/>
    <dgm:cxn modelId="{DB43F762-4381-40D9-B2C1-6CC5EC89C2CC}" type="presParOf" srcId="{FA6F77D6-8B2E-4937-902A-387DD02A3D52}" destId="{7A1820BF-C7CB-42E6-B202-E2BA7BC3EF88}" srcOrd="1" destOrd="0" presId="urn:microsoft.com/office/officeart/2005/8/layout/orgChart1"/>
    <dgm:cxn modelId="{3E15C551-1C80-4320-9137-09612A9F4CDB}" type="presParOf" srcId="{0325820D-18EC-48A9-BE6B-E23DEEB0CE40}" destId="{55634036-94CC-478F-B21B-5064DF7723EA}" srcOrd="1" destOrd="0" presId="urn:microsoft.com/office/officeart/2005/8/layout/orgChart1"/>
    <dgm:cxn modelId="{121CF0CD-C309-45A4-87B0-6DAB4B31A797}" type="presParOf" srcId="{0325820D-18EC-48A9-BE6B-E23DEEB0CE40}" destId="{A4C3DA49-0325-422E-B62F-8817B12B4293}" srcOrd="2" destOrd="0" presId="urn:microsoft.com/office/officeart/2005/8/layout/orgChart1"/>
    <dgm:cxn modelId="{4CD83D66-4177-425C-9592-8D80433D5151}" type="presParOf" srcId="{9797B906-D6AC-44FD-B123-431E243EFCC4}" destId="{3C16D2B4-C7C8-45FF-96A7-9A2E371D1ECB}" srcOrd="6" destOrd="0" presId="urn:microsoft.com/office/officeart/2005/8/layout/orgChart1"/>
    <dgm:cxn modelId="{3E527969-8CF1-418C-86C0-338E0A2AE4FA}" type="presParOf" srcId="{9797B906-D6AC-44FD-B123-431E243EFCC4}" destId="{5E9525DB-28C2-4B09-B64F-EFF943C4406A}" srcOrd="7" destOrd="0" presId="urn:microsoft.com/office/officeart/2005/8/layout/orgChart1"/>
    <dgm:cxn modelId="{46F4E625-BCAC-4FFE-B748-61C205364E4E}" type="presParOf" srcId="{5E9525DB-28C2-4B09-B64F-EFF943C4406A}" destId="{B8FCBD42-869A-4F61-826F-31CBCEC8EB08}" srcOrd="0" destOrd="0" presId="urn:microsoft.com/office/officeart/2005/8/layout/orgChart1"/>
    <dgm:cxn modelId="{7C015D0C-0E40-4374-B2D5-17EB81525AD6}" type="presParOf" srcId="{B8FCBD42-869A-4F61-826F-31CBCEC8EB08}" destId="{3E4876FA-607E-458E-9155-E9A270BFA0ED}" srcOrd="0" destOrd="0" presId="urn:microsoft.com/office/officeart/2005/8/layout/orgChart1"/>
    <dgm:cxn modelId="{9EFA4931-3286-43D2-98B9-5DB1E85B6D14}" type="presParOf" srcId="{B8FCBD42-869A-4F61-826F-31CBCEC8EB08}" destId="{37102BB3-79D3-4905-ADF6-3F87D77388BE}" srcOrd="1" destOrd="0" presId="urn:microsoft.com/office/officeart/2005/8/layout/orgChart1"/>
    <dgm:cxn modelId="{8C0C5C7A-E8CF-413E-9452-D14A6EE1D584}" type="presParOf" srcId="{5E9525DB-28C2-4B09-B64F-EFF943C4406A}" destId="{9B777528-9202-46E1-AAC4-D491BC29AE61}" srcOrd="1" destOrd="0" presId="urn:microsoft.com/office/officeart/2005/8/layout/orgChart1"/>
    <dgm:cxn modelId="{0F5C5079-FDC9-4B2E-9A90-47BB4CB7D3B3}" type="presParOf" srcId="{5E9525DB-28C2-4B09-B64F-EFF943C4406A}" destId="{597F411A-F85E-4EC7-8BC3-CCDC49C3EDC6}" srcOrd="2" destOrd="0" presId="urn:microsoft.com/office/officeart/2005/8/layout/orgChart1"/>
    <dgm:cxn modelId="{FE3CDBB1-3B1E-4BDC-8CCD-A47E2ECF956B}" type="presParOf" srcId="{287B9D3B-DE16-4B15-8E01-CC990461ECD9}" destId="{9F31724D-587E-41A8-B97F-57FC5CE5DB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8C12B-4EB7-459C-8952-89A17531373C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4781BF6-7FE1-44E8-B481-93020CCE70D0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Ölçüt Geçerliği</a:t>
          </a:r>
        </a:p>
      </dgm:t>
    </dgm:pt>
    <dgm:pt modelId="{C8203F58-1205-4087-8100-3590C8604739}" type="parTrans" cxnId="{97080D30-446A-4A9F-8859-72F71288CC5D}">
      <dgm:prSet/>
      <dgm:spPr/>
      <dgm:t>
        <a:bodyPr/>
        <a:lstStyle/>
        <a:p>
          <a:endParaRPr lang="tr-TR"/>
        </a:p>
      </dgm:t>
    </dgm:pt>
    <dgm:pt modelId="{93553965-CBB4-4659-80B0-0333B14A1232}" type="sibTrans" cxnId="{97080D30-446A-4A9F-8859-72F71288CC5D}">
      <dgm:prSet/>
      <dgm:spPr/>
      <dgm:t>
        <a:bodyPr/>
        <a:lstStyle/>
        <a:p>
          <a:endParaRPr lang="tr-TR"/>
        </a:p>
      </dgm:t>
    </dgm:pt>
    <dgm:pt modelId="{971E818A-0360-40BC-9368-2FD40B9C6A73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Eşzaman  </a:t>
          </a:r>
        </a:p>
      </dgm:t>
    </dgm:pt>
    <dgm:pt modelId="{97F5F10F-143C-407F-96AD-A865B5672536}" type="parTrans" cxnId="{EE4AF99C-465C-41FE-B80D-680D6691B5FF}">
      <dgm:prSet/>
      <dgm:spPr/>
      <dgm:t>
        <a:bodyPr/>
        <a:lstStyle/>
        <a:p>
          <a:endParaRPr lang="tr-TR"/>
        </a:p>
      </dgm:t>
    </dgm:pt>
    <dgm:pt modelId="{D308EB0F-6D59-439B-BBD2-8748A24985ED}" type="sibTrans" cxnId="{EE4AF99C-465C-41FE-B80D-680D6691B5FF}">
      <dgm:prSet/>
      <dgm:spPr/>
      <dgm:t>
        <a:bodyPr/>
        <a:lstStyle/>
        <a:p>
          <a:endParaRPr lang="tr-TR"/>
        </a:p>
      </dgm:t>
    </dgm:pt>
    <dgm:pt modelId="{EF156B71-9A5A-47C4-BE5A-A188E731C1DB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Yordama</a:t>
          </a:r>
        </a:p>
      </dgm:t>
    </dgm:pt>
    <dgm:pt modelId="{5B1C2802-7CD1-40B9-AFD1-0A997DC94718}" type="sibTrans" cxnId="{B4691859-C57F-4B2D-B55A-051F15E9D366}">
      <dgm:prSet/>
      <dgm:spPr/>
      <dgm:t>
        <a:bodyPr/>
        <a:lstStyle/>
        <a:p>
          <a:endParaRPr lang="tr-TR"/>
        </a:p>
      </dgm:t>
    </dgm:pt>
    <dgm:pt modelId="{48E3B74B-39D2-40AA-B127-D4722548BF34}" type="parTrans" cxnId="{B4691859-C57F-4B2D-B55A-051F15E9D366}">
      <dgm:prSet/>
      <dgm:spPr/>
      <dgm:t>
        <a:bodyPr/>
        <a:lstStyle/>
        <a:p>
          <a:endParaRPr lang="tr-TR"/>
        </a:p>
      </dgm:t>
    </dgm:pt>
    <dgm:pt modelId="{10006CC5-CCF0-4AAA-BA82-51D4946C392C}" type="pres">
      <dgm:prSet presAssocID="{A828C12B-4EB7-459C-8952-89A1753137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9C653E-81F0-4E63-812F-4D9CF94BC1F7}" type="pres">
      <dgm:prSet presAssocID="{94781BF6-7FE1-44E8-B481-93020CCE70D0}" presName="hierRoot1" presStyleCnt="0"/>
      <dgm:spPr/>
    </dgm:pt>
    <dgm:pt modelId="{340E9B67-79E0-42AB-BC66-4CBC0CD6310D}" type="pres">
      <dgm:prSet presAssocID="{94781BF6-7FE1-44E8-B481-93020CCE70D0}" presName="composite" presStyleCnt="0"/>
      <dgm:spPr/>
    </dgm:pt>
    <dgm:pt modelId="{4E3EF312-0D54-49E3-A565-BD345D26F791}" type="pres">
      <dgm:prSet presAssocID="{94781BF6-7FE1-44E8-B481-93020CCE70D0}" presName="background" presStyleLbl="node0" presStyleIdx="0" presStyleCnt="1"/>
      <dgm:spPr/>
    </dgm:pt>
    <dgm:pt modelId="{FB5C9719-56DE-4064-BAB9-C4D5E65ED389}" type="pres">
      <dgm:prSet presAssocID="{94781BF6-7FE1-44E8-B481-93020CCE70D0}" presName="text" presStyleLbl="fgAcc0" presStyleIdx="0" presStyleCnt="1" custScaleX="116606">
        <dgm:presLayoutVars>
          <dgm:chPref val="3"/>
        </dgm:presLayoutVars>
      </dgm:prSet>
      <dgm:spPr/>
    </dgm:pt>
    <dgm:pt modelId="{BFBCCA4D-21EB-4093-8F39-3F09C7BA9399}" type="pres">
      <dgm:prSet presAssocID="{94781BF6-7FE1-44E8-B481-93020CCE70D0}" presName="hierChild2" presStyleCnt="0"/>
      <dgm:spPr/>
    </dgm:pt>
    <dgm:pt modelId="{10A5CA81-6B1D-497F-9CC8-13C8830814BE}" type="pres">
      <dgm:prSet presAssocID="{97F5F10F-143C-407F-96AD-A865B5672536}" presName="Name10" presStyleLbl="parChTrans1D2" presStyleIdx="0" presStyleCnt="2"/>
      <dgm:spPr/>
    </dgm:pt>
    <dgm:pt modelId="{BF550C47-56BC-4881-A306-97A3ECA35290}" type="pres">
      <dgm:prSet presAssocID="{971E818A-0360-40BC-9368-2FD40B9C6A73}" presName="hierRoot2" presStyleCnt="0"/>
      <dgm:spPr/>
    </dgm:pt>
    <dgm:pt modelId="{C4B78C94-501D-4C97-AB9E-DC7B8B4C86D3}" type="pres">
      <dgm:prSet presAssocID="{971E818A-0360-40BC-9368-2FD40B9C6A73}" presName="composite2" presStyleCnt="0"/>
      <dgm:spPr/>
    </dgm:pt>
    <dgm:pt modelId="{037BE935-45A4-46FD-9A1C-5BDDBD0698CA}" type="pres">
      <dgm:prSet presAssocID="{971E818A-0360-40BC-9368-2FD40B9C6A73}" presName="background2" presStyleLbl="node2" presStyleIdx="0" presStyleCnt="2"/>
      <dgm:spPr/>
    </dgm:pt>
    <dgm:pt modelId="{FD653243-8CC2-46F1-93AB-A367DC4C49B7}" type="pres">
      <dgm:prSet presAssocID="{971E818A-0360-40BC-9368-2FD40B9C6A73}" presName="text2" presStyleLbl="fgAcc2" presStyleIdx="0" presStyleCnt="2">
        <dgm:presLayoutVars>
          <dgm:chPref val="3"/>
        </dgm:presLayoutVars>
      </dgm:prSet>
      <dgm:spPr/>
    </dgm:pt>
    <dgm:pt modelId="{F00AFEDD-9EB2-47CB-95B8-765DCD22F0D9}" type="pres">
      <dgm:prSet presAssocID="{971E818A-0360-40BC-9368-2FD40B9C6A73}" presName="hierChild3" presStyleCnt="0"/>
      <dgm:spPr/>
    </dgm:pt>
    <dgm:pt modelId="{B7F0CCA3-3915-42A0-8512-538B73520A1F}" type="pres">
      <dgm:prSet presAssocID="{48E3B74B-39D2-40AA-B127-D4722548BF34}" presName="Name10" presStyleLbl="parChTrans1D2" presStyleIdx="1" presStyleCnt="2"/>
      <dgm:spPr/>
    </dgm:pt>
    <dgm:pt modelId="{F6B61651-FAE0-4E23-AA5F-099372F65715}" type="pres">
      <dgm:prSet presAssocID="{EF156B71-9A5A-47C4-BE5A-A188E731C1DB}" presName="hierRoot2" presStyleCnt="0"/>
      <dgm:spPr/>
    </dgm:pt>
    <dgm:pt modelId="{51F86690-5CE0-49EF-9E7E-AB42ADD6D75B}" type="pres">
      <dgm:prSet presAssocID="{EF156B71-9A5A-47C4-BE5A-A188E731C1DB}" presName="composite2" presStyleCnt="0"/>
      <dgm:spPr/>
    </dgm:pt>
    <dgm:pt modelId="{7C870EBF-7437-48D0-93F5-8AB6EE2F49D8}" type="pres">
      <dgm:prSet presAssocID="{EF156B71-9A5A-47C4-BE5A-A188E731C1DB}" presName="background2" presStyleLbl="node2" presStyleIdx="1" presStyleCnt="2"/>
      <dgm:spPr/>
    </dgm:pt>
    <dgm:pt modelId="{22E36BF1-50FC-4B92-A934-085F988D2A58}" type="pres">
      <dgm:prSet presAssocID="{EF156B71-9A5A-47C4-BE5A-A188E731C1DB}" presName="text2" presStyleLbl="fgAcc2" presStyleIdx="1" presStyleCnt="2">
        <dgm:presLayoutVars>
          <dgm:chPref val="3"/>
        </dgm:presLayoutVars>
      </dgm:prSet>
      <dgm:spPr/>
    </dgm:pt>
    <dgm:pt modelId="{435D3163-A574-4904-BF4B-FE13C7DD3CFD}" type="pres">
      <dgm:prSet presAssocID="{EF156B71-9A5A-47C4-BE5A-A188E731C1DB}" presName="hierChild3" presStyleCnt="0"/>
      <dgm:spPr/>
    </dgm:pt>
  </dgm:ptLst>
  <dgm:cxnLst>
    <dgm:cxn modelId="{97080D30-446A-4A9F-8859-72F71288CC5D}" srcId="{A828C12B-4EB7-459C-8952-89A17531373C}" destId="{94781BF6-7FE1-44E8-B481-93020CCE70D0}" srcOrd="0" destOrd="0" parTransId="{C8203F58-1205-4087-8100-3590C8604739}" sibTransId="{93553965-CBB4-4659-80B0-0333B14A1232}"/>
    <dgm:cxn modelId="{D1ED4255-5FC3-49AC-99FA-977251FB427C}" type="presOf" srcId="{94781BF6-7FE1-44E8-B481-93020CCE70D0}" destId="{FB5C9719-56DE-4064-BAB9-C4D5E65ED389}" srcOrd="0" destOrd="0" presId="urn:microsoft.com/office/officeart/2005/8/layout/hierarchy1"/>
    <dgm:cxn modelId="{B4691859-C57F-4B2D-B55A-051F15E9D366}" srcId="{94781BF6-7FE1-44E8-B481-93020CCE70D0}" destId="{EF156B71-9A5A-47C4-BE5A-A188E731C1DB}" srcOrd="1" destOrd="0" parTransId="{48E3B74B-39D2-40AA-B127-D4722548BF34}" sibTransId="{5B1C2802-7CD1-40B9-AFD1-0A997DC94718}"/>
    <dgm:cxn modelId="{A64B3C6A-D294-4460-B9B8-74222CCEB5F4}" type="presOf" srcId="{EF156B71-9A5A-47C4-BE5A-A188E731C1DB}" destId="{22E36BF1-50FC-4B92-A934-085F988D2A58}" srcOrd="0" destOrd="0" presId="urn:microsoft.com/office/officeart/2005/8/layout/hierarchy1"/>
    <dgm:cxn modelId="{AA8BEF6E-6B34-4BB7-AD75-61C8198BFEE1}" type="presOf" srcId="{971E818A-0360-40BC-9368-2FD40B9C6A73}" destId="{FD653243-8CC2-46F1-93AB-A367DC4C49B7}" srcOrd="0" destOrd="0" presId="urn:microsoft.com/office/officeart/2005/8/layout/hierarchy1"/>
    <dgm:cxn modelId="{3782B471-95D0-4F1E-A80F-7AB81EFC6C02}" type="presOf" srcId="{A828C12B-4EB7-459C-8952-89A17531373C}" destId="{10006CC5-CCF0-4AAA-BA82-51D4946C392C}" srcOrd="0" destOrd="0" presId="urn:microsoft.com/office/officeart/2005/8/layout/hierarchy1"/>
    <dgm:cxn modelId="{EE4AF99C-465C-41FE-B80D-680D6691B5FF}" srcId="{94781BF6-7FE1-44E8-B481-93020CCE70D0}" destId="{971E818A-0360-40BC-9368-2FD40B9C6A73}" srcOrd="0" destOrd="0" parTransId="{97F5F10F-143C-407F-96AD-A865B5672536}" sibTransId="{D308EB0F-6D59-439B-BBD2-8748A24985ED}"/>
    <dgm:cxn modelId="{00C4D79D-1874-4C88-AE08-BE7CA4948FBC}" type="presOf" srcId="{97F5F10F-143C-407F-96AD-A865B5672536}" destId="{10A5CA81-6B1D-497F-9CC8-13C8830814BE}" srcOrd="0" destOrd="0" presId="urn:microsoft.com/office/officeart/2005/8/layout/hierarchy1"/>
    <dgm:cxn modelId="{E426B7FB-AC07-45F8-8044-5F4A85E53537}" type="presOf" srcId="{48E3B74B-39D2-40AA-B127-D4722548BF34}" destId="{B7F0CCA3-3915-42A0-8512-538B73520A1F}" srcOrd="0" destOrd="0" presId="urn:microsoft.com/office/officeart/2005/8/layout/hierarchy1"/>
    <dgm:cxn modelId="{7838BCBB-267E-49F4-B779-A49A6751740C}" type="presParOf" srcId="{10006CC5-CCF0-4AAA-BA82-51D4946C392C}" destId="{1E9C653E-81F0-4E63-812F-4D9CF94BC1F7}" srcOrd="0" destOrd="0" presId="urn:microsoft.com/office/officeart/2005/8/layout/hierarchy1"/>
    <dgm:cxn modelId="{6B4CD780-6833-4CAB-A47F-BF87A3BD5475}" type="presParOf" srcId="{1E9C653E-81F0-4E63-812F-4D9CF94BC1F7}" destId="{340E9B67-79E0-42AB-BC66-4CBC0CD6310D}" srcOrd="0" destOrd="0" presId="urn:microsoft.com/office/officeart/2005/8/layout/hierarchy1"/>
    <dgm:cxn modelId="{7D100ADB-C137-4AF4-9A7F-728A94867A8B}" type="presParOf" srcId="{340E9B67-79E0-42AB-BC66-4CBC0CD6310D}" destId="{4E3EF312-0D54-49E3-A565-BD345D26F791}" srcOrd="0" destOrd="0" presId="urn:microsoft.com/office/officeart/2005/8/layout/hierarchy1"/>
    <dgm:cxn modelId="{29F4E7AD-257A-40D3-9B85-EC48B22973C8}" type="presParOf" srcId="{340E9B67-79E0-42AB-BC66-4CBC0CD6310D}" destId="{FB5C9719-56DE-4064-BAB9-C4D5E65ED389}" srcOrd="1" destOrd="0" presId="urn:microsoft.com/office/officeart/2005/8/layout/hierarchy1"/>
    <dgm:cxn modelId="{269122D2-D046-4B37-97C5-0FDA3CF4FB3A}" type="presParOf" srcId="{1E9C653E-81F0-4E63-812F-4D9CF94BC1F7}" destId="{BFBCCA4D-21EB-4093-8F39-3F09C7BA9399}" srcOrd="1" destOrd="0" presId="urn:microsoft.com/office/officeart/2005/8/layout/hierarchy1"/>
    <dgm:cxn modelId="{59724068-3B03-46FA-A1C8-B8919C303C02}" type="presParOf" srcId="{BFBCCA4D-21EB-4093-8F39-3F09C7BA9399}" destId="{10A5CA81-6B1D-497F-9CC8-13C8830814BE}" srcOrd="0" destOrd="0" presId="urn:microsoft.com/office/officeart/2005/8/layout/hierarchy1"/>
    <dgm:cxn modelId="{AB65A09E-472E-478A-97B6-E67130962C1A}" type="presParOf" srcId="{BFBCCA4D-21EB-4093-8F39-3F09C7BA9399}" destId="{BF550C47-56BC-4881-A306-97A3ECA35290}" srcOrd="1" destOrd="0" presId="urn:microsoft.com/office/officeart/2005/8/layout/hierarchy1"/>
    <dgm:cxn modelId="{B77D2CCF-FD51-40A6-9AAE-289B8B6EBCC8}" type="presParOf" srcId="{BF550C47-56BC-4881-A306-97A3ECA35290}" destId="{C4B78C94-501D-4C97-AB9E-DC7B8B4C86D3}" srcOrd="0" destOrd="0" presId="urn:microsoft.com/office/officeart/2005/8/layout/hierarchy1"/>
    <dgm:cxn modelId="{0AB48FDA-8896-406E-AA15-679AFDB8DE8A}" type="presParOf" srcId="{C4B78C94-501D-4C97-AB9E-DC7B8B4C86D3}" destId="{037BE935-45A4-46FD-9A1C-5BDDBD0698CA}" srcOrd="0" destOrd="0" presId="urn:microsoft.com/office/officeart/2005/8/layout/hierarchy1"/>
    <dgm:cxn modelId="{E0B8E997-2978-4244-A784-9B32450EFDBF}" type="presParOf" srcId="{C4B78C94-501D-4C97-AB9E-DC7B8B4C86D3}" destId="{FD653243-8CC2-46F1-93AB-A367DC4C49B7}" srcOrd="1" destOrd="0" presId="urn:microsoft.com/office/officeart/2005/8/layout/hierarchy1"/>
    <dgm:cxn modelId="{5551B3B1-9411-43E9-939B-C8F4DFE9602A}" type="presParOf" srcId="{BF550C47-56BC-4881-A306-97A3ECA35290}" destId="{F00AFEDD-9EB2-47CB-95B8-765DCD22F0D9}" srcOrd="1" destOrd="0" presId="urn:microsoft.com/office/officeart/2005/8/layout/hierarchy1"/>
    <dgm:cxn modelId="{F33C6F38-2514-4F6B-B62A-FABAE51AE0EA}" type="presParOf" srcId="{BFBCCA4D-21EB-4093-8F39-3F09C7BA9399}" destId="{B7F0CCA3-3915-42A0-8512-538B73520A1F}" srcOrd="2" destOrd="0" presId="urn:microsoft.com/office/officeart/2005/8/layout/hierarchy1"/>
    <dgm:cxn modelId="{94D0A573-3AF5-4CD2-A8E2-B54E470CF867}" type="presParOf" srcId="{BFBCCA4D-21EB-4093-8F39-3F09C7BA9399}" destId="{F6B61651-FAE0-4E23-AA5F-099372F65715}" srcOrd="3" destOrd="0" presId="urn:microsoft.com/office/officeart/2005/8/layout/hierarchy1"/>
    <dgm:cxn modelId="{F8BC8C92-324D-409E-AF06-B5DCB46EAB94}" type="presParOf" srcId="{F6B61651-FAE0-4E23-AA5F-099372F65715}" destId="{51F86690-5CE0-49EF-9E7E-AB42ADD6D75B}" srcOrd="0" destOrd="0" presId="urn:microsoft.com/office/officeart/2005/8/layout/hierarchy1"/>
    <dgm:cxn modelId="{8D78CCCA-0989-4064-A407-081BDF63E032}" type="presParOf" srcId="{51F86690-5CE0-49EF-9E7E-AB42ADD6D75B}" destId="{7C870EBF-7437-48D0-93F5-8AB6EE2F49D8}" srcOrd="0" destOrd="0" presId="urn:microsoft.com/office/officeart/2005/8/layout/hierarchy1"/>
    <dgm:cxn modelId="{869BE472-1DBE-4488-9C43-062D2D2B108E}" type="presParOf" srcId="{51F86690-5CE0-49EF-9E7E-AB42ADD6D75B}" destId="{22E36BF1-50FC-4B92-A934-085F988D2A58}" srcOrd="1" destOrd="0" presId="urn:microsoft.com/office/officeart/2005/8/layout/hierarchy1"/>
    <dgm:cxn modelId="{6BE357DE-3C43-47C2-8EF4-2265F7170DBF}" type="presParOf" srcId="{F6B61651-FAE0-4E23-AA5F-099372F65715}" destId="{435D3163-A574-4904-BF4B-FE13C7DD3C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0BA38-51BE-4808-A706-4BB4649F1DB8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08D33C3-3644-4EFC-A5FE-62139E1AD18B}">
      <dgm:prSet phldrT="[Metin]"/>
      <dgm:spPr/>
      <dgm:t>
        <a:bodyPr/>
        <a:lstStyle/>
        <a:p>
          <a:r>
            <a:rPr lang="tr-TR" altLang="tr-T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Yüksek puan alan öğrencilerin düşük puan alan öğrencilerden daha hızlı, ve daha çok öğrendiklerini, daha fazla hatırladıklarını kanıtlamak,</a:t>
          </a:r>
          <a:endParaRPr lang="tr-TR" dirty="0"/>
        </a:p>
      </dgm:t>
    </dgm:pt>
    <dgm:pt modelId="{AFE52C82-C2CF-4FD3-B72E-1E34E1F16C52}" type="parTrans" cxnId="{906B0969-23C0-405A-BFDE-28874533037F}">
      <dgm:prSet/>
      <dgm:spPr/>
      <dgm:t>
        <a:bodyPr/>
        <a:lstStyle/>
        <a:p>
          <a:endParaRPr lang="tr-TR"/>
        </a:p>
      </dgm:t>
    </dgm:pt>
    <dgm:pt modelId="{DFEBC7A4-C1AE-4C06-8B6F-0D851C768A2D}" type="sibTrans" cxnId="{906B0969-23C0-405A-BFDE-28874533037F}">
      <dgm:prSet/>
      <dgm:spPr/>
      <dgm:t>
        <a:bodyPr/>
        <a:lstStyle/>
        <a:p>
          <a:endParaRPr lang="tr-TR"/>
        </a:p>
      </dgm:t>
    </dgm:pt>
    <dgm:pt modelId="{EBC6EADE-32D0-4451-96E4-F661147E5580}">
      <dgm:prSet phldrT="[Metin]"/>
      <dgm:spPr/>
      <dgm:t>
        <a:bodyPr/>
        <a:lstStyle/>
        <a:p>
          <a:r>
            <a:rPr lang="tr-TR" altLang="tr-T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Öğrencilerin dönem başında testten aldıkları puan ve okul notları ile dönem sonunda aldıkları puan ve okul notlarını karşılaştırmak</a:t>
          </a:r>
          <a:endParaRPr lang="tr-TR" dirty="0"/>
        </a:p>
      </dgm:t>
    </dgm:pt>
    <dgm:pt modelId="{E977FA27-B630-4CD0-82EC-C379EEB6B4EB}" type="parTrans" cxnId="{B0914AB6-0040-46F9-A792-FC382176D40F}">
      <dgm:prSet/>
      <dgm:spPr/>
      <dgm:t>
        <a:bodyPr/>
        <a:lstStyle/>
        <a:p>
          <a:endParaRPr lang="tr-TR"/>
        </a:p>
      </dgm:t>
    </dgm:pt>
    <dgm:pt modelId="{AFA28C0F-79A6-408B-AABA-D1CDA228A988}" type="sibTrans" cxnId="{B0914AB6-0040-46F9-A792-FC382176D40F}">
      <dgm:prSet/>
      <dgm:spPr/>
      <dgm:t>
        <a:bodyPr/>
        <a:lstStyle/>
        <a:p>
          <a:endParaRPr lang="tr-TR"/>
        </a:p>
      </dgm:t>
    </dgm:pt>
    <dgm:pt modelId="{6E849305-D319-4E15-A7DE-90CAC7A00415}">
      <dgm:prSet phldrT="[Metin]"/>
      <dgm:spPr/>
      <dgm:t>
        <a:bodyPr/>
        <a:lstStyle/>
        <a:p>
          <a:r>
            <a:rPr lang="tr-TR" altLang="tr-T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Geçerliği sınanan zeka testi ile iyi geliştirilmiş başka bir zeka testinden alınan puanları karşılaştırmak,</a:t>
          </a:r>
          <a:endParaRPr lang="tr-TR" dirty="0"/>
        </a:p>
      </dgm:t>
    </dgm:pt>
    <dgm:pt modelId="{C46CA737-4A48-4FF3-B41C-AA563D8ED6CD}" type="sibTrans" cxnId="{201C9338-606E-4215-94A0-1A9DE9DCB722}">
      <dgm:prSet/>
      <dgm:spPr/>
      <dgm:t>
        <a:bodyPr/>
        <a:lstStyle/>
        <a:p>
          <a:endParaRPr lang="tr-TR"/>
        </a:p>
      </dgm:t>
    </dgm:pt>
    <dgm:pt modelId="{D2785852-0AD6-4A04-8242-FDD7640F15AD}" type="parTrans" cxnId="{201C9338-606E-4215-94A0-1A9DE9DCB722}">
      <dgm:prSet/>
      <dgm:spPr/>
      <dgm:t>
        <a:bodyPr/>
        <a:lstStyle/>
        <a:p>
          <a:endParaRPr lang="tr-TR"/>
        </a:p>
      </dgm:t>
    </dgm:pt>
    <dgm:pt modelId="{A5033446-A7BB-41BB-925F-677FAFA5D98F}">
      <dgm:prSet phldrT="[Metin]"/>
      <dgm:spPr/>
      <dgm:t>
        <a:bodyPr/>
        <a:lstStyle/>
        <a:p>
          <a:r>
            <a:rPr lang="tr-TR" altLang="tr-T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 teyit edici kanıtlara ek olarak, teyit edici olmayan kanıtlar aramak (özgüven testi) </a:t>
          </a:r>
          <a:endParaRPr lang="tr-TR" dirty="0"/>
        </a:p>
      </dgm:t>
    </dgm:pt>
    <dgm:pt modelId="{72619C3B-35B7-4153-A5A8-142D56BBB4BF}" type="parTrans" cxnId="{B4E10179-7A1C-4943-BA37-7B39449D29FA}">
      <dgm:prSet/>
      <dgm:spPr/>
      <dgm:t>
        <a:bodyPr/>
        <a:lstStyle/>
        <a:p>
          <a:endParaRPr lang="tr-TR"/>
        </a:p>
      </dgm:t>
    </dgm:pt>
    <dgm:pt modelId="{08F9A777-212B-4A44-8C72-39D35A746008}" type="sibTrans" cxnId="{B4E10179-7A1C-4943-BA37-7B39449D29FA}">
      <dgm:prSet/>
      <dgm:spPr/>
      <dgm:t>
        <a:bodyPr/>
        <a:lstStyle/>
        <a:p>
          <a:endParaRPr lang="tr-TR"/>
        </a:p>
      </dgm:t>
    </dgm:pt>
    <dgm:pt modelId="{16DF2D23-1F0E-425C-A3C2-CA6E1869E7C2}" type="pres">
      <dgm:prSet presAssocID="{35E0BA38-51BE-4808-A706-4BB4649F1DB8}" presName="Name0" presStyleCnt="0">
        <dgm:presLayoutVars>
          <dgm:dir/>
          <dgm:animLvl val="lvl"/>
          <dgm:resizeHandles val="exact"/>
        </dgm:presLayoutVars>
      </dgm:prSet>
      <dgm:spPr/>
    </dgm:pt>
    <dgm:pt modelId="{A931DF42-C43A-4B6D-ADF4-F95C45866D22}" type="pres">
      <dgm:prSet presAssocID="{A5033446-A7BB-41BB-925F-677FAFA5D98F}" presName="boxAndChildren" presStyleCnt="0"/>
      <dgm:spPr/>
    </dgm:pt>
    <dgm:pt modelId="{9A010FA1-8C80-4920-A8B6-3C92898402B7}" type="pres">
      <dgm:prSet presAssocID="{A5033446-A7BB-41BB-925F-677FAFA5D98F}" presName="parentTextBox" presStyleLbl="node1" presStyleIdx="0" presStyleCnt="4"/>
      <dgm:spPr/>
    </dgm:pt>
    <dgm:pt modelId="{E27D0224-34BA-42B6-BA06-AFA13875EEF5}" type="pres">
      <dgm:prSet presAssocID="{C46CA737-4A48-4FF3-B41C-AA563D8ED6CD}" presName="sp" presStyleCnt="0"/>
      <dgm:spPr/>
    </dgm:pt>
    <dgm:pt modelId="{4A2652A3-CD2D-4DC5-8594-84E0DAA7ACBA}" type="pres">
      <dgm:prSet presAssocID="{6E849305-D319-4E15-A7DE-90CAC7A00415}" presName="arrowAndChildren" presStyleCnt="0"/>
      <dgm:spPr/>
    </dgm:pt>
    <dgm:pt modelId="{6073884D-BF20-447B-BD3D-BCE831A2ACE5}" type="pres">
      <dgm:prSet presAssocID="{6E849305-D319-4E15-A7DE-90CAC7A00415}" presName="parentTextArrow" presStyleLbl="node1" presStyleIdx="1" presStyleCnt="4"/>
      <dgm:spPr/>
    </dgm:pt>
    <dgm:pt modelId="{CF1BF531-4232-4E49-83B0-94F784883D62}" type="pres">
      <dgm:prSet presAssocID="{AFA28C0F-79A6-408B-AABA-D1CDA228A988}" presName="sp" presStyleCnt="0"/>
      <dgm:spPr/>
    </dgm:pt>
    <dgm:pt modelId="{7388552B-3135-4FB6-8CF1-262AA4EC9775}" type="pres">
      <dgm:prSet presAssocID="{EBC6EADE-32D0-4451-96E4-F661147E5580}" presName="arrowAndChildren" presStyleCnt="0"/>
      <dgm:spPr/>
    </dgm:pt>
    <dgm:pt modelId="{0594AB7A-D2C4-4131-8384-19A6266BD643}" type="pres">
      <dgm:prSet presAssocID="{EBC6EADE-32D0-4451-96E4-F661147E5580}" presName="parentTextArrow" presStyleLbl="node1" presStyleIdx="2" presStyleCnt="4"/>
      <dgm:spPr/>
    </dgm:pt>
    <dgm:pt modelId="{A19E6BF2-B6E6-49E5-A6FE-4A937F8A95C7}" type="pres">
      <dgm:prSet presAssocID="{DFEBC7A4-C1AE-4C06-8B6F-0D851C768A2D}" presName="sp" presStyleCnt="0"/>
      <dgm:spPr/>
    </dgm:pt>
    <dgm:pt modelId="{5187AF43-41C8-417E-9CFF-93736DCEFCFD}" type="pres">
      <dgm:prSet presAssocID="{808D33C3-3644-4EFC-A5FE-62139E1AD18B}" presName="arrowAndChildren" presStyleCnt="0"/>
      <dgm:spPr/>
    </dgm:pt>
    <dgm:pt modelId="{E7CFEC09-41D7-4B09-B575-D6353FD16067}" type="pres">
      <dgm:prSet presAssocID="{808D33C3-3644-4EFC-A5FE-62139E1AD18B}" presName="parentTextArrow" presStyleLbl="node1" presStyleIdx="3" presStyleCnt="4"/>
      <dgm:spPr/>
    </dgm:pt>
  </dgm:ptLst>
  <dgm:cxnLst>
    <dgm:cxn modelId="{07A68202-B84A-46CE-ACF6-8C42083D9756}" type="presOf" srcId="{808D33C3-3644-4EFC-A5FE-62139E1AD18B}" destId="{E7CFEC09-41D7-4B09-B575-D6353FD16067}" srcOrd="0" destOrd="0" presId="urn:microsoft.com/office/officeart/2005/8/layout/process4"/>
    <dgm:cxn modelId="{201C9338-606E-4215-94A0-1A9DE9DCB722}" srcId="{35E0BA38-51BE-4808-A706-4BB4649F1DB8}" destId="{6E849305-D319-4E15-A7DE-90CAC7A00415}" srcOrd="2" destOrd="0" parTransId="{D2785852-0AD6-4A04-8242-FDD7640F15AD}" sibTransId="{C46CA737-4A48-4FF3-B41C-AA563D8ED6CD}"/>
    <dgm:cxn modelId="{945B8551-FD92-4C43-B3A5-446D96F2DD56}" type="presOf" srcId="{A5033446-A7BB-41BB-925F-677FAFA5D98F}" destId="{9A010FA1-8C80-4920-A8B6-3C92898402B7}" srcOrd="0" destOrd="0" presId="urn:microsoft.com/office/officeart/2005/8/layout/process4"/>
    <dgm:cxn modelId="{906B0969-23C0-405A-BFDE-28874533037F}" srcId="{35E0BA38-51BE-4808-A706-4BB4649F1DB8}" destId="{808D33C3-3644-4EFC-A5FE-62139E1AD18B}" srcOrd="0" destOrd="0" parTransId="{AFE52C82-C2CF-4FD3-B72E-1E34E1F16C52}" sibTransId="{DFEBC7A4-C1AE-4C06-8B6F-0D851C768A2D}"/>
    <dgm:cxn modelId="{28E08F6C-9DB7-4D0C-9021-13FE33D1C6DB}" type="presOf" srcId="{35E0BA38-51BE-4808-A706-4BB4649F1DB8}" destId="{16DF2D23-1F0E-425C-A3C2-CA6E1869E7C2}" srcOrd="0" destOrd="0" presId="urn:microsoft.com/office/officeart/2005/8/layout/process4"/>
    <dgm:cxn modelId="{B4E10179-7A1C-4943-BA37-7B39449D29FA}" srcId="{35E0BA38-51BE-4808-A706-4BB4649F1DB8}" destId="{A5033446-A7BB-41BB-925F-677FAFA5D98F}" srcOrd="3" destOrd="0" parTransId="{72619C3B-35B7-4153-A5A8-142D56BBB4BF}" sibTransId="{08F9A777-212B-4A44-8C72-39D35A746008}"/>
    <dgm:cxn modelId="{B0914AB6-0040-46F9-A792-FC382176D40F}" srcId="{35E0BA38-51BE-4808-A706-4BB4649F1DB8}" destId="{EBC6EADE-32D0-4451-96E4-F661147E5580}" srcOrd="1" destOrd="0" parTransId="{E977FA27-B630-4CD0-82EC-C379EEB6B4EB}" sibTransId="{AFA28C0F-79A6-408B-AABA-D1CDA228A988}"/>
    <dgm:cxn modelId="{80056AC1-A868-43D9-A405-D32345D3EF9F}" type="presOf" srcId="{6E849305-D319-4E15-A7DE-90CAC7A00415}" destId="{6073884D-BF20-447B-BD3D-BCE831A2ACE5}" srcOrd="0" destOrd="0" presId="urn:microsoft.com/office/officeart/2005/8/layout/process4"/>
    <dgm:cxn modelId="{3B17B2CA-416C-40C6-A7FF-D5A04F30DFAC}" type="presOf" srcId="{EBC6EADE-32D0-4451-96E4-F661147E5580}" destId="{0594AB7A-D2C4-4131-8384-19A6266BD643}" srcOrd="0" destOrd="0" presId="urn:microsoft.com/office/officeart/2005/8/layout/process4"/>
    <dgm:cxn modelId="{3F3F3AF1-FF80-4396-973A-869306D1DBE9}" type="presParOf" srcId="{16DF2D23-1F0E-425C-A3C2-CA6E1869E7C2}" destId="{A931DF42-C43A-4B6D-ADF4-F95C45866D22}" srcOrd="0" destOrd="0" presId="urn:microsoft.com/office/officeart/2005/8/layout/process4"/>
    <dgm:cxn modelId="{41121479-8D4E-4CB3-AABC-3AC6C9B2D133}" type="presParOf" srcId="{A931DF42-C43A-4B6D-ADF4-F95C45866D22}" destId="{9A010FA1-8C80-4920-A8B6-3C92898402B7}" srcOrd="0" destOrd="0" presId="urn:microsoft.com/office/officeart/2005/8/layout/process4"/>
    <dgm:cxn modelId="{796B25AD-01CE-4014-B706-5A1BC196FF6E}" type="presParOf" srcId="{16DF2D23-1F0E-425C-A3C2-CA6E1869E7C2}" destId="{E27D0224-34BA-42B6-BA06-AFA13875EEF5}" srcOrd="1" destOrd="0" presId="urn:microsoft.com/office/officeart/2005/8/layout/process4"/>
    <dgm:cxn modelId="{EF6AD3CB-B313-4AE8-8098-289973F1842D}" type="presParOf" srcId="{16DF2D23-1F0E-425C-A3C2-CA6E1869E7C2}" destId="{4A2652A3-CD2D-4DC5-8594-84E0DAA7ACBA}" srcOrd="2" destOrd="0" presId="urn:microsoft.com/office/officeart/2005/8/layout/process4"/>
    <dgm:cxn modelId="{9D00330D-6A44-4B4E-AE2A-CD25B320F24D}" type="presParOf" srcId="{4A2652A3-CD2D-4DC5-8594-84E0DAA7ACBA}" destId="{6073884D-BF20-447B-BD3D-BCE831A2ACE5}" srcOrd="0" destOrd="0" presId="urn:microsoft.com/office/officeart/2005/8/layout/process4"/>
    <dgm:cxn modelId="{BE1896D4-7799-4A8B-BA2A-F07746A5D125}" type="presParOf" srcId="{16DF2D23-1F0E-425C-A3C2-CA6E1869E7C2}" destId="{CF1BF531-4232-4E49-83B0-94F784883D62}" srcOrd="3" destOrd="0" presId="urn:microsoft.com/office/officeart/2005/8/layout/process4"/>
    <dgm:cxn modelId="{75D36C47-420C-491D-8726-0346CFD73F76}" type="presParOf" srcId="{16DF2D23-1F0E-425C-A3C2-CA6E1869E7C2}" destId="{7388552B-3135-4FB6-8CF1-262AA4EC9775}" srcOrd="4" destOrd="0" presId="urn:microsoft.com/office/officeart/2005/8/layout/process4"/>
    <dgm:cxn modelId="{7FA61820-8A5C-4CDC-8B9A-3599C966AC0A}" type="presParOf" srcId="{7388552B-3135-4FB6-8CF1-262AA4EC9775}" destId="{0594AB7A-D2C4-4131-8384-19A6266BD643}" srcOrd="0" destOrd="0" presId="urn:microsoft.com/office/officeart/2005/8/layout/process4"/>
    <dgm:cxn modelId="{58F1CD56-2526-44BB-B539-A593C56AA19E}" type="presParOf" srcId="{16DF2D23-1F0E-425C-A3C2-CA6E1869E7C2}" destId="{A19E6BF2-B6E6-49E5-A6FE-4A937F8A95C7}" srcOrd="5" destOrd="0" presId="urn:microsoft.com/office/officeart/2005/8/layout/process4"/>
    <dgm:cxn modelId="{141102C3-EDF4-4B5B-BA3F-B468F91EDC19}" type="presParOf" srcId="{16DF2D23-1F0E-425C-A3C2-CA6E1869E7C2}" destId="{5187AF43-41C8-417E-9CFF-93736DCEFCFD}" srcOrd="6" destOrd="0" presId="urn:microsoft.com/office/officeart/2005/8/layout/process4"/>
    <dgm:cxn modelId="{5C4CB3C9-1061-47BB-A45D-2C136BAC76AC}" type="presParOf" srcId="{5187AF43-41C8-417E-9CFF-93736DCEFCFD}" destId="{E7CFEC09-41D7-4B09-B575-D6353FD160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86242-F78E-4027-A77D-CB2AD9D644B9}" type="doc">
      <dgm:prSet loTypeId="urn:microsoft.com/office/officeart/2008/layout/Squa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F600D51-1C9E-4273-BC2E-B4E02759280D}">
      <dgm:prSet phldrT="[Metin]" custT="1"/>
      <dgm:spPr/>
      <dgm:t>
        <a:bodyPr/>
        <a:lstStyle/>
        <a:p>
          <a:r>
            <a:rPr lang="tr-T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Geçerliği Tehdit</a:t>
          </a:r>
        </a:p>
      </dgm:t>
    </dgm:pt>
    <dgm:pt modelId="{F09846C9-B486-4C0E-A369-664C4F9593B4}" type="parTrans" cxnId="{D5BBF6E8-43DC-4D7E-B906-78CAEEA54D43}">
      <dgm:prSet/>
      <dgm:spPr/>
      <dgm:t>
        <a:bodyPr/>
        <a:lstStyle/>
        <a:p>
          <a:endParaRPr lang="tr-TR"/>
        </a:p>
      </dgm:t>
    </dgm:pt>
    <dgm:pt modelId="{D350AD93-8852-4E64-A0F7-715C88895353}" type="sibTrans" cxnId="{D5BBF6E8-43DC-4D7E-B906-78CAEEA54D43}">
      <dgm:prSet/>
      <dgm:spPr/>
      <dgm:t>
        <a:bodyPr/>
        <a:lstStyle/>
        <a:p>
          <a:endParaRPr lang="tr-TR"/>
        </a:p>
      </dgm:t>
    </dgm:pt>
    <dgm:pt modelId="{34CDC712-9130-4774-8CA2-9B893F1D812E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Test yönergelerinin açık olmaması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485730-0D32-468E-8251-A50CC6CA3870}" type="parTrans" cxnId="{82144905-A4C2-452F-8E14-283103E17066}">
      <dgm:prSet/>
      <dgm:spPr/>
      <dgm:t>
        <a:bodyPr/>
        <a:lstStyle/>
        <a:p>
          <a:endParaRPr lang="tr-TR"/>
        </a:p>
      </dgm:t>
    </dgm:pt>
    <dgm:pt modelId="{D5C11AB7-C71A-4959-8015-2059319C1050}" type="sibTrans" cxnId="{82144905-A4C2-452F-8E14-283103E17066}">
      <dgm:prSet/>
      <dgm:spPr/>
      <dgm:t>
        <a:bodyPr/>
        <a:lstStyle/>
        <a:p>
          <a:endParaRPr lang="tr-TR"/>
        </a:p>
      </dgm:t>
    </dgm:pt>
    <dgm:pt modelId="{D521C8FC-3CE6-4D86-B151-342EB169E456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Karmaşık ve belirsiz test maddeleri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78BC37-AC3A-4B85-BD0F-100593FAE4A9}" type="parTrans" cxnId="{F4BC4C2E-77EE-4184-B9B1-A8B4395960B3}">
      <dgm:prSet/>
      <dgm:spPr/>
      <dgm:t>
        <a:bodyPr/>
        <a:lstStyle/>
        <a:p>
          <a:endParaRPr lang="tr-TR"/>
        </a:p>
      </dgm:t>
    </dgm:pt>
    <dgm:pt modelId="{410BC9D4-A70A-466E-BFE5-1F74A48651F6}" type="sibTrans" cxnId="{F4BC4C2E-77EE-4184-B9B1-A8B4395960B3}">
      <dgm:prSet/>
      <dgm:spPr/>
      <dgm:t>
        <a:bodyPr/>
        <a:lstStyle/>
        <a:p>
          <a:endParaRPr lang="tr-TR"/>
        </a:p>
      </dgm:t>
    </dgm:pt>
    <dgm:pt modelId="{EE4EBEE4-B683-4183-BB89-07C41DA678E2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Test yanıtlayıcılarının anlamakta zorlanacağı sözcükler kullanmak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A325A0-2E01-4B66-A13D-8EA7DD9D97D7}" type="parTrans" cxnId="{B55EC924-E242-486F-9DC8-EFBBF69B1E03}">
      <dgm:prSet/>
      <dgm:spPr/>
      <dgm:t>
        <a:bodyPr/>
        <a:lstStyle/>
        <a:p>
          <a:endParaRPr lang="tr-TR"/>
        </a:p>
      </dgm:t>
    </dgm:pt>
    <dgm:pt modelId="{BB0790C1-292D-4192-9F28-D91858E75362}" type="sibTrans" cxnId="{B55EC924-E242-486F-9DC8-EFBBF69B1E03}">
      <dgm:prSet/>
      <dgm:spPr/>
      <dgm:t>
        <a:bodyPr/>
        <a:lstStyle/>
        <a:p>
          <a:endParaRPr lang="tr-TR"/>
        </a:p>
      </dgm:t>
    </dgm:pt>
    <dgm:pt modelId="{1DED8E99-826B-4A3F-938B-DDE87B56EB44}">
      <dgm:prSet phldrT="[Metin]" custT="1"/>
      <dgm:spPr/>
      <dgm:t>
        <a:bodyPr/>
        <a:lstStyle/>
        <a:p>
          <a:r>
            <a:rPr lang="tr-T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Eden Faktörler</a:t>
          </a:r>
        </a:p>
      </dgm:t>
    </dgm:pt>
    <dgm:pt modelId="{330A35D9-3271-477C-9BF3-9A8CBF89E725}" type="parTrans" cxnId="{049FE24D-C023-41D0-9DF8-F949DB3B7D9A}">
      <dgm:prSet/>
      <dgm:spPr/>
      <dgm:t>
        <a:bodyPr/>
        <a:lstStyle/>
        <a:p>
          <a:endParaRPr lang="tr-TR"/>
        </a:p>
      </dgm:t>
    </dgm:pt>
    <dgm:pt modelId="{3287D1B8-6859-41FA-9926-0FE20D03FDE4}" type="sibTrans" cxnId="{049FE24D-C023-41D0-9DF8-F949DB3B7D9A}">
      <dgm:prSet/>
      <dgm:spPr/>
      <dgm:t>
        <a:bodyPr/>
        <a:lstStyle/>
        <a:p>
          <a:endParaRPr lang="tr-TR"/>
        </a:p>
      </dgm:t>
    </dgm:pt>
    <dgm:pt modelId="{B8065448-16F5-464B-9BF7-E88561BDF494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Tutarsız ve öznel puanlama yöntemleri kullanmak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68CF-C91A-4D0D-BE5C-3161B36E8F58}" type="parTrans" cxnId="{9A3A7257-86E2-432A-AB73-62EEAC3168D5}">
      <dgm:prSet/>
      <dgm:spPr/>
      <dgm:t>
        <a:bodyPr/>
        <a:lstStyle/>
        <a:p>
          <a:endParaRPr lang="tr-TR"/>
        </a:p>
      </dgm:t>
    </dgm:pt>
    <dgm:pt modelId="{6FFF590D-479F-4045-BC84-CEA3D1BA5AE8}" type="sibTrans" cxnId="{9A3A7257-86E2-432A-AB73-62EEAC3168D5}">
      <dgm:prSet/>
      <dgm:spPr/>
      <dgm:t>
        <a:bodyPr/>
        <a:lstStyle/>
        <a:p>
          <a:endParaRPr lang="tr-TR"/>
        </a:p>
      </dgm:t>
    </dgm:pt>
    <dgm:pt modelId="{11022349-A75D-4389-A41D-1C977D9AE1AD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Başarı testlerinde öğretilmeyen maddeler yer vermek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A6EEAB-6927-4494-8282-0D2C08E22682}" type="parTrans" cxnId="{8A999E2C-C299-41A3-BD19-1D03273F714A}">
      <dgm:prSet/>
      <dgm:spPr/>
      <dgm:t>
        <a:bodyPr/>
        <a:lstStyle/>
        <a:p>
          <a:endParaRPr lang="tr-TR"/>
        </a:p>
      </dgm:t>
    </dgm:pt>
    <dgm:pt modelId="{4C0FAC4A-48D4-4FDA-89A2-5D21D6580449}" type="sibTrans" cxnId="{8A999E2C-C299-41A3-BD19-1D03273F714A}">
      <dgm:prSet/>
      <dgm:spPr/>
      <dgm:t>
        <a:bodyPr/>
        <a:lstStyle/>
        <a:p>
          <a:endParaRPr lang="tr-TR"/>
        </a:p>
      </dgm:t>
    </dgm:pt>
    <dgm:pt modelId="{B66B36E1-EAF0-4A9D-8A8E-68E86179051A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Test uygulama sürecini hatalı biçimde gerçekleştirmek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5F962F-068B-49AD-8E89-EBBDF4800FB8}" type="parTrans" cxnId="{6A33CA8B-A350-4ECB-BFD5-11568289EF53}">
      <dgm:prSet/>
      <dgm:spPr/>
      <dgm:t>
        <a:bodyPr/>
        <a:lstStyle/>
        <a:p>
          <a:endParaRPr lang="tr-TR"/>
        </a:p>
      </dgm:t>
    </dgm:pt>
    <dgm:pt modelId="{AA1ACA35-48B2-4C19-9B61-9841CF34A269}" type="sibTrans" cxnId="{6A33CA8B-A350-4ECB-BFD5-11568289EF53}">
      <dgm:prSet/>
      <dgm:spPr/>
      <dgm:t>
        <a:bodyPr/>
        <a:lstStyle/>
        <a:p>
          <a:endParaRPr lang="tr-TR"/>
        </a:p>
      </dgm:t>
    </dgm:pt>
    <dgm:pt modelId="{B484B3A7-75BD-4936-8B72-A3FBEF401403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Çok zor ve karmaşık cümle yapıları kullanmak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3483BA-5255-47F8-9283-9D09F8A009F5}" type="parTrans" cxnId="{4E4ACB2F-DBA8-46FE-8F06-8A0F7DFEBEC6}">
      <dgm:prSet/>
      <dgm:spPr/>
      <dgm:t>
        <a:bodyPr/>
        <a:lstStyle/>
        <a:p>
          <a:endParaRPr lang="tr-TR"/>
        </a:p>
      </dgm:t>
    </dgm:pt>
    <dgm:pt modelId="{1C496F1D-23D0-476A-A143-A879588D934F}" type="sibTrans" cxnId="{4E4ACB2F-DBA8-46FE-8F06-8A0F7DFEBEC6}">
      <dgm:prSet/>
      <dgm:spPr/>
      <dgm:t>
        <a:bodyPr/>
        <a:lstStyle/>
        <a:p>
          <a:endParaRPr lang="tr-TR"/>
        </a:p>
      </dgm:t>
    </dgm:pt>
    <dgm:pt modelId="{4E59AFB3-4B4F-42ED-AC9A-30649B95B06F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Kopya çekme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2DD31-2ECA-400D-BDE7-962D8E930539}" type="parTrans" cxnId="{9FA7CB05-F490-40EE-994F-AEB6B160E103}">
      <dgm:prSet/>
      <dgm:spPr/>
      <dgm:t>
        <a:bodyPr/>
        <a:lstStyle/>
        <a:p>
          <a:endParaRPr lang="tr-TR"/>
        </a:p>
      </dgm:t>
    </dgm:pt>
    <dgm:pt modelId="{4AA07779-8156-4328-9D9F-40EA1F51E006}" type="sibTrans" cxnId="{9FA7CB05-F490-40EE-994F-AEB6B160E103}">
      <dgm:prSet/>
      <dgm:spPr/>
      <dgm:t>
        <a:bodyPr/>
        <a:lstStyle/>
        <a:p>
          <a:endParaRPr lang="tr-TR"/>
        </a:p>
      </dgm:t>
    </dgm:pt>
    <dgm:pt modelId="{18E46FFB-9B98-4AAC-9CEE-472ACDD52A77}" type="pres">
      <dgm:prSet presAssocID="{41486242-F78E-4027-A77D-CB2AD9D644B9}" presName="layout" presStyleCnt="0">
        <dgm:presLayoutVars>
          <dgm:chMax/>
          <dgm:chPref/>
          <dgm:dir/>
          <dgm:resizeHandles/>
        </dgm:presLayoutVars>
      </dgm:prSet>
      <dgm:spPr/>
    </dgm:pt>
    <dgm:pt modelId="{BE8BB28B-C8E2-468C-8296-B45AC4B8E1A3}" type="pres">
      <dgm:prSet presAssocID="{9F600D51-1C9E-4273-BC2E-B4E02759280D}" presName="root" presStyleCnt="0">
        <dgm:presLayoutVars>
          <dgm:chMax/>
          <dgm:chPref/>
        </dgm:presLayoutVars>
      </dgm:prSet>
      <dgm:spPr/>
    </dgm:pt>
    <dgm:pt modelId="{DE4934DC-988F-4D7E-A8CD-C1301ED3CB50}" type="pres">
      <dgm:prSet presAssocID="{9F600D51-1C9E-4273-BC2E-B4E02759280D}" presName="rootComposite" presStyleCnt="0">
        <dgm:presLayoutVars/>
      </dgm:prSet>
      <dgm:spPr/>
    </dgm:pt>
    <dgm:pt modelId="{B45E84A3-DB51-43CF-843B-C754C5ACFC77}" type="pres">
      <dgm:prSet presAssocID="{9F600D51-1C9E-4273-BC2E-B4E02759280D}" presName="ParentAccent" presStyleLbl="alignNode1" presStyleIdx="0" presStyleCnt="2"/>
      <dgm:spPr/>
    </dgm:pt>
    <dgm:pt modelId="{C454261D-9835-44C9-B227-8CCF6459EAD1}" type="pres">
      <dgm:prSet presAssocID="{9F600D51-1C9E-4273-BC2E-B4E02759280D}" presName="ParentSmallAccent" presStyleLbl="fgAcc1" presStyleIdx="0" presStyleCnt="2"/>
      <dgm:spPr/>
    </dgm:pt>
    <dgm:pt modelId="{7E26115D-C8A1-4A98-B649-2D1E1D18BF5B}" type="pres">
      <dgm:prSet presAssocID="{9F600D51-1C9E-4273-BC2E-B4E02759280D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4493938F-96C4-449D-AC4E-EA96F59F8F7F}" type="pres">
      <dgm:prSet presAssocID="{9F600D51-1C9E-4273-BC2E-B4E02759280D}" presName="childShape" presStyleCnt="0">
        <dgm:presLayoutVars>
          <dgm:chMax val="0"/>
          <dgm:chPref val="0"/>
        </dgm:presLayoutVars>
      </dgm:prSet>
      <dgm:spPr/>
    </dgm:pt>
    <dgm:pt modelId="{27E60254-645E-46CC-AB2F-E45E0A963040}" type="pres">
      <dgm:prSet presAssocID="{34CDC712-9130-4774-8CA2-9B893F1D812E}" presName="childComposite" presStyleCnt="0">
        <dgm:presLayoutVars>
          <dgm:chMax val="0"/>
          <dgm:chPref val="0"/>
        </dgm:presLayoutVars>
      </dgm:prSet>
      <dgm:spPr/>
    </dgm:pt>
    <dgm:pt modelId="{8F1352CD-56C5-4C3E-A28E-2008CC0C498D}" type="pres">
      <dgm:prSet presAssocID="{34CDC712-9130-4774-8CA2-9B893F1D812E}" presName="ChildAccent" presStyleLbl="solidFgAcc1" presStyleIdx="0" presStyleCnt="8"/>
      <dgm:spPr/>
    </dgm:pt>
    <dgm:pt modelId="{0547C61F-2692-4319-A78B-6ADD15301F4F}" type="pres">
      <dgm:prSet presAssocID="{34CDC712-9130-4774-8CA2-9B893F1D812E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5924B20B-BC75-4A54-A594-419926ABB2FB}" type="pres">
      <dgm:prSet presAssocID="{D521C8FC-3CE6-4D86-B151-342EB169E456}" presName="childComposite" presStyleCnt="0">
        <dgm:presLayoutVars>
          <dgm:chMax val="0"/>
          <dgm:chPref val="0"/>
        </dgm:presLayoutVars>
      </dgm:prSet>
      <dgm:spPr/>
    </dgm:pt>
    <dgm:pt modelId="{7234C853-EE1A-439A-ADCA-0E1E786F1EF0}" type="pres">
      <dgm:prSet presAssocID="{D521C8FC-3CE6-4D86-B151-342EB169E456}" presName="ChildAccent" presStyleLbl="solidFgAcc1" presStyleIdx="1" presStyleCnt="8"/>
      <dgm:spPr/>
    </dgm:pt>
    <dgm:pt modelId="{AF8F52EE-1335-4F93-81A2-9347F9B165A8}" type="pres">
      <dgm:prSet presAssocID="{D521C8FC-3CE6-4D86-B151-342EB169E456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73AD1ADD-EB43-4615-95A2-33C95D300012}" type="pres">
      <dgm:prSet presAssocID="{EE4EBEE4-B683-4183-BB89-07C41DA678E2}" presName="childComposite" presStyleCnt="0">
        <dgm:presLayoutVars>
          <dgm:chMax val="0"/>
          <dgm:chPref val="0"/>
        </dgm:presLayoutVars>
      </dgm:prSet>
      <dgm:spPr/>
    </dgm:pt>
    <dgm:pt modelId="{50AFBD34-CB1F-48EA-8FCD-71CC1A78B037}" type="pres">
      <dgm:prSet presAssocID="{EE4EBEE4-B683-4183-BB89-07C41DA678E2}" presName="ChildAccent" presStyleLbl="solidFgAcc1" presStyleIdx="2" presStyleCnt="8"/>
      <dgm:spPr/>
    </dgm:pt>
    <dgm:pt modelId="{D46CF089-2BB0-4602-AEF9-E7209090E06B}" type="pres">
      <dgm:prSet presAssocID="{EE4EBEE4-B683-4183-BB89-07C41DA678E2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B5CD56BB-CAA2-4C66-9EA7-4D2FABE8BC4C}" type="pres">
      <dgm:prSet presAssocID="{B484B3A7-75BD-4936-8B72-A3FBEF401403}" presName="childComposite" presStyleCnt="0">
        <dgm:presLayoutVars>
          <dgm:chMax val="0"/>
          <dgm:chPref val="0"/>
        </dgm:presLayoutVars>
      </dgm:prSet>
      <dgm:spPr/>
    </dgm:pt>
    <dgm:pt modelId="{5811F74C-8BD1-4EAF-AAFF-8178E1B5426D}" type="pres">
      <dgm:prSet presAssocID="{B484B3A7-75BD-4936-8B72-A3FBEF401403}" presName="ChildAccent" presStyleLbl="solidFgAcc1" presStyleIdx="3" presStyleCnt="8"/>
      <dgm:spPr/>
    </dgm:pt>
    <dgm:pt modelId="{C50DB248-36BC-46CD-B182-FB370F31DE0D}" type="pres">
      <dgm:prSet presAssocID="{B484B3A7-75BD-4936-8B72-A3FBEF40140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F6FE3E4A-52D7-435D-8000-7A5C4B90E005}" type="pres">
      <dgm:prSet presAssocID="{1DED8E99-826B-4A3F-938B-DDE87B56EB44}" presName="root" presStyleCnt="0">
        <dgm:presLayoutVars>
          <dgm:chMax/>
          <dgm:chPref/>
        </dgm:presLayoutVars>
      </dgm:prSet>
      <dgm:spPr/>
    </dgm:pt>
    <dgm:pt modelId="{7A3CCF4C-2D81-4C5C-A2DE-DD460E3059F2}" type="pres">
      <dgm:prSet presAssocID="{1DED8E99-826B-4A3F-938B-DDE87B56EB44}" presName="rootComposite" presStyleCnt="0">
        <dgm:presLayoutVars/>
      </dgm:prSet>
      <dgm:spPr/>
    </dgm:pt>
    <dgm:pt modelId="{CBE5BA4A-97C9-499C-8816-698B8878FB86}" type="pres">
      <dgm:prSet presAssocID="{1DED8E99-826B-4A3F-938B-DDE87B56EB44}" presName="ParentAccent" presStyleLbl="alignNode1" presStyleIdx="1" presStyleCnt="2"/>
      <dgm:spPr/>
    </dgm:pt>
    <dgm:pt modelId="{8587DB09-583C-460A-8C31-B0DD18E3A650}" type="pres">
      <dgm:prSet presAssocID="{1DED8E99-826B-4A3F-938B-DDE87B56EB44}" presName="ParentSmallAccent" presStyleLbl="fgAcc1" presStyleIdx="1" presStyleCnt="2"/>
      <dgm:spPr/>
    </dgm:pt>
    <dgm:pt modelId="{1D5696A3-7FFB-4538-AE27-00286C11EA7D}" type="pres">
      <dgm:prSet presAssocID="{1DED8E99-826B-4A3F-938B-DDE87B56EB44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0C7AA269-392D-48C9-A594-126FB7F5D654}" type="pres">
      <dgm:prSet presAssocID="{1DED8E99-826B-4A3F-938B-DDE87B56EB44}" presName="childShape" presStyleCnt="0">
        <dgm:presLayoutVars>
          <dgm:chMax val="0"/>
          <dgm:chPref val="0"/>
        </dgm:presLayoutVars>
      </dgm:prSet>
      <dgm:spPr/>
    </dgm:pt>
    <dgm:pt modelId="{E38FE27B-F639-4C6E-AA7E-90E3C2428A2A}" type="pres">
      <dgm:prSet presAssocID="{B8065448-16F5-464B-9BF7-E88561BDF494}" presName="childComposite" presStyleCnt="0">
        <dgm:presLayoutVars>
          <dgm:chMax val="0"/>
          <dgm:chPref val="0"/>
        </dgm:presLayoutVars>
      </dgm:prSet>
      <dgm:spPr/>
    </dgm:pt>
    <dgm:pt modelId="{60436850-8493-4244-91AB-12C9BD08490E}" type="pres">
      <dgm:prSet presAssocID="{B8065448-16F5-464B-9BF7-E88561BDF494}" presName="ChildAccent" presStyleLbl="solidFgAcc1" presStyleIdx="4" presStyleCnt="8"/>
      <dgm:spPr/>
    </dgm:pt>
    <dgm:pt modelId="{DC1FB826-FB49-42CF-A846-42D235A42424}" type="pres">
      <dgm:prSet presAssocID="{B8065448-16F5-464B-9BF7-E88561BDF494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8FB28D2A-F160-4A56-90E7-6A0681C73F1B}" type="pres">
      <dgm:prSet presAssocID="{11022349-A75D-4389-A41D-1C977D9AE1AD}" presName="childComposite" presStyleCnt="0">
        <dgm:presLayoutVars>
          <dgm:chMax val="0"/>
          <dgm:chPref val="0"/>
        </dgm:presLayoutVars>
      </dgm:prSet>
      <dgm:spPr/>
    </dgm:pt>
    <dgm:pt modelId="{258F8DBC-1922-4458-8058-A4D71D99F217}" type="pres">
      <dgm:prSet presAssocID="{11022349-A75D-4389-A41D-1C977D9AE1AD}" presName="ChildAccent" presStyleLbl="solidFgAcc1" presStyleIdx="5" presStyleCnt="8"/>
      <dgm:spPr/>
    </dgm:pt>
    <dgm:pt modelId="{9896CC78-B408-4275-B8C1-E7DECC723C91}" type="pres">
      <dgm:prSet presAssocID="{11022349-A75D-4389-A41D-1C977D9AE1AD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1DCCA341-394D-4A9D-828E-C26A59ACBDC7}" type="pres">
      <dgm:prSet presAssocID="{B66B36E1-EAF0-4A9D-8A8E-68E86179051A}" presName="childComposite" presStyleCnt="0">
        <dgm:presLayoutVars>
          <dgm:chMax val="0"/>
          <dgm:chPref val="0"/>
        </dgm:presLayoutVars>
      </dgm:prSet>
      <dgm:spPr/>
    </dgm:pt>
    <dgm:pt modelId="{01766AF3-634C-4CCF-AA0F-0AB68F4842C5}" type="pres">
      <dgm:prSet presAssocID="{B66B36E1-EAF0-4A9D-8A8E-68E86179051A}" presName="ChildAccent" presStyleLbl="solidFgAcc1" presStyleIdx="6" presStyleCnt="8"/>
      <dgm:spPr/>
    </dgm:pt>
    <dgm:pt modelId="{C555D5C7-4FCA-48F7-82C5-3F1A52DE7188}" type="pres">
      <dgm:prSet presAssocID="{B66B36E1-EAF0-4A9D-8A8E-68E86179051A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2C434AC7-EE06-4E14-B29E-EAD908D591F8}" type="pres">
      <dgm:prSet presAssocID="{4E59AFB3-4B4F-42ED-AC9A-30649B95B06F}" presName="childComposite" presStyleCnt="0">
        <dgm:presLayoutVars>
          <dgm:chMax val="0"/>
          <dgm:chPref val="0"/>
        </dgm:presLayoutVars>
      </dgm:prSet>
      <dgm:spPr/>
    </dgm:pt>
    <dgm:pt modelId="{57B07DBF-98EB-4952-987C-994C0BA9FDAC}" type="pres">
      <dgm:prSet presAssocID="{4E59AFB3-4B4F-42ED-AC9A-30649B95B06F}" presName="ChildAccent" presStyleLbl="solidFgAcc1" presStyleIdx="7" presStyleCnt="8"/>
      <dgm:spPr/>
    </dgm:pt>
    <dgm:pt modelId="{CD77FBDF-0C96-4460-BEC0-A415FC433FBB}" type="pres">
      <dgm:prSet presAssocID="{4E59AFB3-4B4F-42ED-AC9A-30649B95B06F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82144905-A4C2-452F-8E14-283103E17066}" srcId="{9F600D51-1C9E-4273-BC2E-B4E02759280D}" destId="{34CDC712-9130-4774-8CA2-9B893F1D812E}" srcOrd="0" destOrd="0" parTransId="{70485730-0D32-468E-8251-A50CC6CA3870}" sibTransId="{D5C11AB7-C71A-4959-8015-2059319C1050}"/>
    <dgm:cxn modelId="{9FA7CB05-F490-40EE-994F-AEB6B160E103}" srcId="{1DED8E99-826B-4A3F-938B-DDE87B56EB44}" destId="{4E59AFB3-4B4F-42ED-AC9A-30649B95B06F}" srcOrd="3" destOrd="0" parTransId="{6922DD31-2ECA-400D-BDE7-962D8E930539}" sibTransId="{4AA07779-8156-4328-9D9F-40EA1F51E006}"/>
    <dgm:cxn modelId="{B55EC924-E242-486F-9DC8-EFBBF69B1E03}" srcId="{9F600D51-1C9E-4273-BC2E-B4E02759280D}" destId="{EE4EBEE4-B683-4183-BB89-07C41DA678E2}" srcOrd="2" destOrd="0" parTransId="{41A325A0-2E01-4B66-A13D-8EA7DD9D97D7}" sibTransId="{BB0790C1-292D-4192-9F28-D91858E75362}"/>
    <dgm:cxn modelId="{17F08226-FFA7-4308-9A6B-C214C6E4CEB8}" type="presOf" srcId="{D521C8FC-3CE6-4D86-B151-342EB169E456}" destId="{AF8F52EE-1335-4F93-81A2-9347F9B165A8}" srcOrd="0" destOrd="0" presId="urn:microsoft.com/office/officeart/2008/layout/SquareAccentList"/>
    <dgm:cxn modelId="{8A999E2C-C299-41A3-BD19-1D03273F714A}" srcId="{1DED8E99-826B-4A3F-938B-DDE87B56EB44}" destId="{11022349-A75D-4389-A41D-1C977D9AE1AD}" srcOrd="1" destOrd="0" parTransId="{89A6EEAB-6927-4494-8282-0D2C08E22682}" sibTransId="{4C0FAC4A-48D4-4FDA-89A2-5D21D6580449}"/>
    <dgm:cxn modelId="{F4BC4C2E-77EE-4184-B9B1-A8B4395960B3}" srcId="{9F600D51-1C9E-4273-BC2E-B4E02759280D}" destId="{D521C8FC-3CE6-4D86-B151-342EB169E456}" srcOrd="1" destOrd="0" parTransId="{3D78BC37-AC3A-4B85-BD0F-100593FAE4A9}" sibTransId="{410BC9D4-A70A-466E-BFE5-1F74A48651F6}"/>
    <dgm:cxn modelId="{4E4ACB2F-DBA8-46FE-8F06-8A0F7DFEBEC6}" srcId="{9F600D51-1C9E-4273-BC2E-B4E02759280D}" destId="{B484B3A7-75BD-4936-8B72-A3FBEF401403}" srcOrd="3" destOrd="0" parTransId="{3D3483BA-5255-47F8-9283-9D09F8A009F5}" sibTransId="{1C496F1D-23D0-476A-A143-A879588D934F}"/>
    <dgm:cxn modelId="{0B5A6045-D186-41EC-BF44-B4E463BE29BC}" type="presOf" srcId="{34CDC712-9130-4774-8CA2-9B893F1D812E}" destId="{0547C61F-2692-4319-A78B-6ADD15301F4F}" srcOrd="0" destOrd="0" presId="urn:microsoft.com/office/officeart/2008/layout/SquareAccentList"/>
    <dgm:cxn modelId="{049FE24D-C023-41D0-9DF8-F949DB3B7D9A}" srcId="{41486242-F78E-4027-A77D-CB2AD9D644B9}" destId="{1DED8E99-826B-4A3F-938B-DDE87B56EB44}" srcOrd="1" destOrd="0" parTransId="{330A35D9-3271-477C-9BF3-9A8CBF89E725}" sibTransId="{3287D1B8-6859-41FA-9926-0FE20D03FDE4}"/>
    <dgm:cxn modelId="{F89F3A4E-0891-45D5-B421-26324D10D73E}" type="presOf" srcId="{B8065448-16F5-464B-9BF7-E88561BDF494}" destId="{DC1FB826-FB49-42CF-A846-42D235A42424}" srcOrd="0" destOrd="0" presId="urn:microsoft.com/office/officeart/2008/layout/SquareAccentList"/>
    <dgm:cxn modelId="{9A3A7257-86E2-432A-AB73-62EEAC3168D5}" srcId="{1DED8E99-826B-4A3F-938B-DDE87B56EB44}" destId="{B8065448-16F5-464B-9BF7-E88561BDF494}" srcOrd="0" destOrd="0" parTransId="{8A7368CF-C91A-4D0D-BE5C-3161B36E8F58}" sibTransId="{6FFF590D-479F-4045-BC84-CEA3D1BA5AE8}"/>
    <dgm:cxn modelId="{9FEA8767-9DE7-483D-B282-2B5B6C63E1AD}" type="presOf" srcId="{B484B3A7-75BD-4936-8B72-A3FBEF401403}" destId="{C50DB248-36BC-46CD-B182-FB370F31DE0D}" srcOrd="0" destOrd="0" presId="urn:microsoft.com/office/officeart/2008/layout/SquareAccentList"/>
    <dgm:cxn modelId="{FDCF276C-D9F9-4445-A520-CBD63359A83C}" type="presOf" srcId="{B66B36E1-EAF0-4A9D-8A8E-68E86179051A}" destId="{C555D5C7-4FCA-48F7-82C5-3F1A52DE7188}" srcOrd="0" destOrd="0" presId="urn:microsoft.com/office/officeart/2008/layout/SquareAccentList"/>
    <dgm:cxn modelId="{C479397D-D6D1-4963-9B05-EFB0E0615F51}" type="presOf" srcId="{11022349-A75D-4389-A41D-1C977D9AE1AD}" destId="{9896CC78-B408-4275-B8C1-E7DECC723C91}" srcOrd="0" destOrd="0" presId="urn:microsoft.com/office/officeart/2008/layout/SquareAccentList"/>
    <dgm:cxn modelId="{6A33CA8B-A350-4ECB-BFD5-11568289EF53}" srcId="{1DED8E99-826B-4A3F-938B-DDE87B56EB44}" destId="{B66B36E1-EAF0-4A9D-8A8E-68E86179051A}" srcOrd="2" destOrd="0" parTransId="{125F962F-068B-49AD-8E89-EBBDF4800FB8}" sibTransId="{AA1ACA35-48B2-4C19-9B61-9841CF34A269}"/>
    <dgm:cxn modelId="{C540BCA8-6812-4F4D-9510-6EE932567F47}" type="presOf" srcId="{EE4EBEE4-B683-4183-BB89-07C41DA678E2}" destId="{D46CF089-2BB0-4602-AEF9-E7209090E06B}" srcOrd="0" destOrd="0" presId="urn:microsoft.com/office/officeart/2008/layout/SquareAccentList"/>
    <dgm:cxn modelId="{1C8B52BE-BF65-4EC0-8F23-D17EDB2F462C}" type="presOf" srcId="{9F600D51-1C9E-4273-BC2E-B4E02759280D}" destId="{7E26115D-C8A1-4A98-B649-2D1E1D18BF5B}" srcOrd="0" destOrd="0" presId="urn:microsoft.com/office/officeart/2008/layout/SquareAccentList"/>
    <dgm:cxn modelId="{861553D0-3B14-4E3B-8045-AEBB40A9FAF4}" type="presOf" srcId="{1DED8E99-826B-4A3F-938B-DDE87B56EB44}" destId="{1D5696A3-7FFB-4538-AE27-00286C11EA7D}" srcOrd="0" destOrd="0" presId="urn:microsoft.com/office/officeart/2008/layout/SquareAccentList"/>
    <dgm:cxn modelId="{8EC747D5-2CA7-492C-83E3-7458BF069D69}" type="presOf" srcId="{4E59AFB3-4B4F-42ED-AC9A-30649B95B06F}" destId="{CD77FBDF-0C96-4460-BEC0-A415FC433FBB}" srcOrd="0" destOrd="0" presId="urn:microsoft.com/office/officeart/2008/layout/SquareAccentList"/>
    <dgm:cxn modelId="{D5BBF6E8-43DC-4D7E-B906-78CAEEA54D43}" srcId="{41486242-F78E-4027-A77D-CB2AD9D644B9}" destId="{9F600D51-1C9E-4273-BC2E-B4E02759280D}" srcOrd="0" destOrd="0" parTransId="{F09846C9-B486-4C0E-A369-664C4F9593B4}" sibTransId="{D350AD93-8852-4E64-A0F7-715C88895353}"/>
    <dgm:cxn modelId="{DB2B28F7-918F-450D-AADF-14D8A45FE2CA}" type="presOf" srcId="{41486242-F78E-4027-A77D-CB2AD9D644B9}" destId="{18E46FFB-9B98-4AAC-9CEE-472ACDD52A77}" srcOrd="0" destOrd="0" presId="urn:microsoft.com/office/officeart/2008/layout/SquareAccentList"/>
    <dgm:cxn modelId="{6C44AC9D-303B-4643-A56D-0C732A51CF0F}" type="presParOf" srcId="{18E46FFB-9B98-4AAC-9CEE-472ACDD52A77}" destId="{BE8BB28B-C8E2-468C-8296-B45AC4B8E1A3}" srcOrd="0" destOrd="0" presId="urn:microsoft.com/office/officeart/2008/layout/SquareAccentList"/>
    <dgm:cxn modelId="{47D21632-063F-4216-BFD6-04A8598FFA4D}" type="presParOf" srcId="{BE8BB28B-C8E2-468C-8296-B45AC4B8E1A3}" destId="{DE4934DC-988F-4D7E-A8CD-C1301ED3CB50}" srcOrd="0" destOrd="0" presId="urn:microsoft.com/office/officeart/2008/layout/SquareAccentList"/>
    <dgm:cxn modelId="{9BC597AA-B399-40B7-AFD7-5A5543103E72}" type="presParOf" srcId="{DE4934DC-988F-4D7E-A8CD-C1301ED3CB50}" destId="{B45E84A3-DB51-43CF-843B-C754C5ACFC77}" srcOrd="0" destOrd="0" presId="urn:microsoft.com/office/officeart/2008/layout/SquareAccentList"/>
    <dgm:cxn modelId="{A6272D87-8A6B-4033-8AB7-1A6655475BAF}" type="presParOf" srcId="{DE4934DC-988F-4D7E-A8CD-C1301ED3CB50}" destId="{C454261D-9835-44C9-B227-8CCF6459EAD1}" srcOrd="1" destOrd="0" presId="urn:microsoft.com/office/officeart/2008/layout/SquareAccentList"/>
    <dgm:cxn modelId="{17328A1A-12C8-47C6-AA33-29CEC153B286}" type="presParOf" srcId="{DE4934DC-988F-4D7E-A8CD-C1301ED3CB50}" destId="{7E26115D-C8A1-4A98-B649-2D1E1D18BF5B}" srcOrd="2" destOrd="0" presId="urn:microsoft.com/office/officeart/2008/layout/SquareAccentList"/>
    <dgm:cxn modelId="{CF21A3BA-B3D6-43AD-9E27-09ECE7063BA5}" type="presParOf" srcId="{BE8BB28B-C8E2-468C-8296-B45AC4B8E1A3}" destId="{4493938F-96C4-449D-AC4E-EA96F59F8F7F}" srcOrd="1" destOrd="0" presId="urn:microsoft.com/office/officeart/2008/layout/SquareAccentList"/>
    <dgm:cxn modelId="{9FBBCAED-42D5-415B-9514-B20D0F157B78}" type="presParOf" srcId="{4493938F-96C4-449D-AC4E-EA96F59F8F7F}" destId="{27E60254-645E-46CC-AB2F-E45E0A963040}" srcOrd="0" destOrd="0" presId="urn:microsoft.com/office/officeart/2008/layout/SquareAccentList"/>
    <dgm:cxn modelId="{02ADC4B5-2A0C-4104-B491-0B1B509DE67C}" type="presParOf" srcId="{27E60254-645E-46CC-AB2F-E45E0A963040}" destId="{8F1352CD-56C5-4C3E-A28E-2008CC0C498D}" srcOrd="0" destOrd="0" presId="urn:microsoft.com/office/officeart/2008/layout/SquareAccentList"/>
    <dgm:cxn modelId="{3A111815-B3DC-4744-B74A-2CEB41BDD4DC}" type="presParOf" srcId="{27E60254-645E-46CC-AB2F-E45E0A963040}" destId="{0547C61F-2692-4319-A78B-6ADD15301F4F}" srcOrd="1" destOrd="0" presId="urn:microsoft.com/office/officeart/2008/layout/SquareAccentList"/>
    <dgm:cxn modelId="{FD294EC2-45DE-4F6B-8875-F4254E8431A8}" type="presParOf" srcId="{4493938F-96C4-449D-AC4E-EA96F59F8F7F}" destId="{5924B20B-BC75-4A54-A594-419926ABB2FB}" srcOrd="1" destOrd="0" presId="urn:microsoft.com/office/officeart/2008/layout/SquareAccentList"/>
    <dgm:cxn modelId="{8A4D6E23-05ED-48A8-99A1-F26039EDA6B1}" type="presParOf" srcId="{5924B20B-BC75-4A54-A594-419926ABB2FB}" destId="{7234C853-EE1A-439A-ADCA-0E1E786F1EF0}" srcOrd="0" destOrd="0" presId="urn:microsoft.com/office/officeart/2008/layout/SquareAccentList"/>
    <dgm:cxn modelId="{F6293015-AD4F-4136-8722-88643208D7C5}" type="presParOf" srcId="{5924B20B-BC75-4A54-A594-419926ABB2FB}" destId="{AF8F52EE-1335-4F93-81A2-9347F9B165A8}" srcOrd="1" destOrd="0" presId="urn:microsoft.com/office/officeart/2008/layout/SquareAccentList"/>
    <dgm:cxn modelId="{17C7F36A-26FB-488E-A87B-672A959A2A28}" type="presParOf" srcId="{4493938F-96C4-449D-AC4E-EA96F59F8F7F}" destId="{73AD1ADD-EB43-4615-95A2-33C95D300012}" srcOrd="2" destOrd="0" presId="urn:microsoft.com/office/officeart/2008/layout/SquareAccentList"/>
    <dgm:cxn modelId="{7F485CB3-3D32-4C02-AC47-FE5624896460}" type="presParOf" srcId="{73AD1ADD-EB43-4615-95A2-33C95D300012}" destId="{50AFBD34-CB1F-48EA-8FCD-71CC1A78B037}" srcOrd="0" destOrd="0" presId="urn:microsoft.com/office/officeart/2008/layout/SquareAccentList"/>
    <dgm:cxn modelId="{6DBFA900-0A2B-437D-ADA7-4B148A488F2E}" type="presParOf" srcId="{73AD1ADD-EB43-4615-95A2-33C95D300012}" destId="{D46CF089-2BB0-4602-AEF9-E7209090E06B}" srcOrd="1" destOrd="0" presId="urn:microsoft.com/office/officeart/2008/layout/SquareAccentList"/>
    <dgm:cxn modelId="{C07BB578-BBEA-46D5-BAC8-2E463A94837E}" type="presParOf" srcId="{4493938F-96C4-449D-AC4E-EA96F59F8F7F}" destId="{B5CD56BB-CAA2-4C66-9EA7-4D2FABE8BC4C}" srcOrd="3" destOrd="0" presId="urn:microsoft.com/office/officeart/2008/layout/SquareAccentList"/>
    <dgm:cxn modelId="{715D6890-47FC-40B1-82FA-7530117E5C9D}" type="presParOf" srcId="{B5CD56BB-CAA2-4C66-9EA7-4D2FABE8BC4C}" destId="{5811F74C-8BD1-4EAF-AAFF-8178E1B5426D}" srcOrd="0" destOrd="0" presId="urn:microsoft.com/office/officeart/2008/layout/SquareAccentList"/>
    <dgm:cxn modelId="{26C042A1-AD96-47D8-9698-F7CAD81DEA62}" type="presParOf" srcId="{B5CD56BB-CAA2-4C66-9EA7-4D2FABE8BC4C}" destId="{C50DB248-36BC-46CD-B182-FB370F31DE0D}" srcOrd="1" destOrd="0" presId="urn:microsoft.com/office/officeart/2008/layout/SquareAccentList"/>
    <dgm:cxn modelId="{67FC42A1-C42B-4ECD-967B-7534D818AA9F}" type="presParOf" srcId="{18E46FFB-9B98-4AAC-9CEE-472ACDD52A77}" destId="{F6FE3E4A-52D7-435D-8000-7A5C4B90E005}" srcOrd="1" destOrd="0" presId="urn:microsoft.com/office/officeart/2008/layout/SquareAccentList"/>
    <dgm:cxn modelId="{07271431-A62C-46FF-A5F1-5B91BCB0B75B}" type="presParOf" srcId="{F6FE3E4A-52D7-435D-8000-7A5C4B90E005}" destId="{7A3CCF4C-2D81-4C5C-A2DE-DD460E3059F2}" srcOrd="0" destOrd="0" presId="urn:microsoft.com/office/officeart/2008/layout/SquareAccentList"/>
    <dgm:cxn modelId="{1C20A102-C449-48C5-9839-16E2515A4350}" type="presParOf" srcId="{7A3CCF4C-2D81-4C5C-A2DE-DD460E3059F2}" destId="{CBE5BA4A-97C9-499C-8816-698B8878FB86}" srcOrd="0" destOrd="0" presId="urn:microsoft.com/office/officeart/2008/layout/SquareAccentList"/>
    <dgm:cxn modelId="{9644F711-5848-43B1-A7A2-6AA46F06F353}" type="presParOf" srcId="{7A3CCF4C-2D81-4C5C-A2DE-DD460E3059F2}" destId="{8587DB09-583C-460A-8C31-B0DD18E3A650}" srcOrd="1" destOrd="0" presId="urn:microsoft.com/office/officeart/2008/layout/SquareAccentList"/>
    <dgm:cxn modelId="{742D7084-BF53-4E2F-8D1E-E285A4546BF4}" type="presParOf" srcId="{7A3CCF4C-2D81-4C5C-A2DE-DD460E3059F2}" destId="{1D5696A3-7FFB-4538-AE27-00286C11EA7D}" srcOrd="2" destOrd="0" presId="urn:microsoft.com/office/officeart/2008/layout/SquareAccentList"/>
    <dgm:cxn modelId="{9CBE04A5-1987-4C1B-82FF-393FD2369533}" type="presParOf" srcId="{F6FE3E4A-52D7-435D-8000-7A5C4B90E005}" destId="{0C7AA269-392D-48C9-A594-126FB7F5D654}" srcOrd="1" destOrd="0" presId="urn:microsoft.com/office/officeart/2008/layout/SquareAccentList"/>
    <dgm:cxn modelId="{808C8CA9-E892-4D1F-A239-4BFEDD483480}" type="presParOf" srcId="{0C7AA269-392D-48C9-A594-126FB7F5D654}" destId="{E38FE27B-F639-4C6E-AA7E-90E3C2428A2A}" srcOrd="0" destOrd="0" presId="urn:microsoft.com/office/officeart/2008/layout/SquareAccentList"/>
    <dgm:cxn modelId="{06456615-1EE9-4D66-8E9D-3AD185D948E0}" type="presParOf" srcId="{E38FE27B-F639-4C6E-AA7E-90E3C2428A2A}" destId="{60436850-8493-4244-91AB-12C9BD08490E}" srcOrd="0" destOrd="0" presId="urn:microsoft.com/office/officeart/2008/layout/SquareAccentList"/>
    <dgm:cxn modelId="{2E5CF4E4-118A-40E2-9B39-80B6F1046861}" type="presParOf" srcId="{E38FE27B-F639-4C6E-AA7E-90E3C2428A2A}" destId="{DC1FB826-FB49-42CF-A846-42D235A42424}" srcOrd="1" destOrd="0" presId="urn:microsoft.com/office/officeart/2008/layout/SquareAccentList"/>
    <dgm:cxn modelId="{718066B2-B5AB-4A33-B5F4-FDE02CEDE837}" type="presParOf" srcId="{0C7AA269-392D-48C9-A594-126FB7F5D654}" destId="{8FB28D2A-F160-4A56-90E7-6A0681C73F1B}" srcOrd="1" destOrd="0" presId="urn:microsoft.com/office/officeart/2008/layout/SquareAccentList"/>
    <dgm:cxn modelId="{62A876D4-152B-446E-8375-CC2697F437E0}" type="presParOf" srcId="{8FB28D2A-F160-4A56-90E7-6A0681C73F1B}" destId="{258F8DBC-1922-4458-8058-A4D71D99F217}" srcOrd="0" destOrd="0" presId="urn:microsoft.com/office/officeart/2008/layout/SquareAccentList"/>
    <dgm:cxn modelId="{0970F79D-4ADF-4F42-BF0C-F955914C977A}" type="presParOf" srcId="{8FB28D2A-F160-4A56-90E7-6A0681C73F1B}" destId="{9896CC78-B408-4275-B8C1-E7DECC723C91}" srcOrd="1" destOrd="0" presId="urn:microsoft.com/office/officeart/2008/layout/SquareAccentList"/>
    <dgm:cxn modelId="{EECCD8D2-92A9-4F92-A88C-CA18A2C2AFFA}" type="presParOf" srcId="{0C7AA269-392D-48C9-A594-126FB7F5D654}" destId="{1DCCA341-394D-4A9D-828E-C26A59ACBDC7}" srcOrd="2" destOrd="0" presId="urn:microsoft.com/office/officeart/2008/layout/SquareAccentList"/>
    <dgm:cxn modelId="{9764ECF2-6FB5-40F4-AEAE-5D10E607CAA5}" type="presParOf" srcId="{1DCCA341-394D-4A9D-828E-C26A59ACBDC7}" destId="{01766AF3-634C-4CCF-AA0F-0AB68F4842C5}" srcOrd="0" destOrd="0" presId="urn:microsoft.com/office/officeart/2008/layout/SquareAccentList"/>
    <dgm:cxn modelId="{CB13F630-D705-4816-9B45-3359CE26B1FA}" type="presParOf" srcId="{1DCCA341-394D-4A9D-828E-C26A59ACBDC7}" destId="{C555D5C7-4FCA-48F7-82C5-3F1A52DE7188}" srcOrd="1" destOrd="0" presId="urn:microsoft.com/office/officeart/2008/layout/SquareAccentList"/>
    <dgm:cxn modelId="{7E71368C-CB00-4528-AFED-C79B8CA1FD6D}" type="presParOf" srcId="{0C7AA269-392D-48C9-A594-126FB7F5D654}" destId="{2C434AC7-EE06-4E14-B29E-EAD908D591F8}" srcOrd="3" destOrd="0" presId="urn:microsoft.com/office/officeart/2008/layout/SquareAccentList"/>
    <dgm:cxn modelId="{6E0A9E7C-0E75-4552-B115-09298C472491}" type="presParOf" srcId="{2C434AC7-EE06-4E14-B29E-EAD908D591F8}" destId="{57B07DBF-98EB-4952-987C-994C0BA9FDAC}" srcOrd="0" destOrd="0" presId="urn:microsoft.com/office/officeart/2008/layout/SquareAccentList"/>
    <dgm:cxn modelId="{FF916605-05FC-4F7B-B323-A45F5373BFAE}" type="presParOf" srcId="{2C434AC7-EE06-4E14-B29E-EAD908D591F8}" destId="{CD77FBDF-0C96-4460-BEC0-A415FC433FB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F51E30-EEA2-44CE-A50B-73B1BDC7EEDB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BE9FA25-CDC5-4020-844E-2857EC2A2B5D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Zamana Karşı Tutarlık</a:t>
          </a:r>
        </a:p>
      </dgm:t>
    </dgm:pt>
    <dgm:pt modelId="{5E0DF68E-9BD6-49FD-B7A3-60679C9C8E13}" type="parTrans" cxnId="{ABB113F0-609D-41B6-B647-629CED39A773}">
      <dgm:prSet/>
      <dgm:spPr/>
      <dgm:t>
        <a:bodyPr/>
        <a:lstStyle/>
        <a:p>
          <a:endParaRPr lang="tr-TR"/>
        </a:p>
      </dgm:t>
    </dgm:pt>
    <dgm:pt modelId="{E852C7B7-3765-46D5-A374-69C484F79F97}" type="sibTrans" cxnId="{ABB113F0-609D-41B6-B647-629CED39A773}">
      <dgm:prSet/>
      <dgm:spPr/>
      <dgm:t>
        <a:bodyPr/>
        <a:lstStyle/>
        <a:p>
          <a:endParaRPr lang="tr-TR"/>
        </a:p>
      </dgm:t>
    </dgm:pt>
    <dgm:pt modelId="{33FBCBAF-C1DF-4A63-AD0B-6D41E47851FA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Ölçme-tekrar ölçme güvenirliği olarak da bilinir. 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6D2C89-BEB0-4943-8558-7F4662150377}" type="parTrans" cxnId="{F4BCBE2D-E602-4F74-B170-D64CDDD029D0}">
      <dgm:prSet/>
      <dgm:spPr/>
      <dgm:t>
        <a:bodyPr/>
        <a:lstStyle/>
        <a:p>
          <a:endParaRPr lang="tr-TR"/>
        </a:p>
      </dgm:t>
    </dgm:pt>
    <dgm:pt modelId="{AA3A7BD9-0ABD-4CF7-8D67-BC50A6CB619C}" type="sibTrans" cxnId="{F4BCBE2D-E602-4F74-B170-D64CDDD029D0}">
      <dgm:prSet/>
      <dgm:spPr/>
      <dgm:t>
        <a:bodyPr/>
        <a:lstStyle/>
        <a:p>
          <a:endParaRPr lang="tr-TR"/>
        </a:p>
      </dgm:t>
    </dgm:pt>
    <dgm:pt modelId="{3D7F0CED-4904-4735-B922-A23CFCDC7248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Ölçme-tekrar ölçme güvenirliği analizinde, aynı ölçü aracı bir süre (genellikle iki hafta) arayla aynı bireylere iki kez uygulanır. 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F35101-9780-495B-AD40-9E3F05C85A07}" type="parTrans" cxnId="{61934702-71C7-4C78-B59D-91984F25CA8F}">
      <dgm:prSet/>
      <dgm:spPr/>
      <dgm:t>
        <a:bodyPr/>
        <a:lstStyle/>
        <a:p>
          <a:endParaRPr lang="tr-TR"/>
        </a:p>
      </dgm:t>
    </dgm:pt>
    <dgm:pt modelId="{52FE06E0-DAAB-4C5E-98AF-ADA84E84AF96}" type="sibTrans" cxnId="{61934702-71C7-4C78-B59D-91984F25CA8F}">
      <dgm:prSet/>
      <dgm:spPr/>
      <dgm:t>
        <a:bodyPr/>
        <a:lstStyle/>
        <a:p>
          <a:endParaRPr lang="tr-TR"/>
        </a:p>
      </dgm:t>
    </dgm:pt>
    <dgm:pt modelId="{BFCFEDD5-32AA-491F-BA29-25C229C140E5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İki test sonucu arasındaki tutarlılık, istatistiksel analizlerle hesaplanır.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35639A-31A3-402C-B03B-1A691E11CE76}" type="parTrans" cxnId="{C0D8CF0E-DD6F-4E74-A2B7-68C9022BF2D8}">
      <dgm:prSet/>
      <dgm:spPr/>
      <dgm:t>
        <a:bodyPr/>
        <a:lstStyle/>
        <a:p>
          <a:endParaRPr lang="tr-TR"/>
        </a:p>
      </dgm:t>
    </dgm:pt>
    <dgm:pt modelId="{1F9F57EA-15EF-410E-B411-E3E89633A5D2}" type="sibTrans" cxnId="{C0D8CF0E-DD6F-4E74-A2B7-68C9022BF2D8}">
      <dgm:prSet/>
      <dgm:spPr/>
      <dgm:t>
        <a:bodyPr/>
        <a:lstStyle/>
        <a:p>
          <a:endParaRPr lang="tr-TR"/>
        </a:p>
      </dgm:t>
    </dgm:pt>
    <dgm:pt modelId="{4FBF79FB-78EC-4C3D-9977-2F4FF7AD8222}" type="pres">
      <dgm:prSet presAssocID="{35F51E30-EEA2-44CE-A50B-73B1BDC7EEDB}" presName="Name0" presStyleCnt="0">
        <dgm:presLayoutVars>
          <dgm:dir/>
          <dgm:animLvl val="lvl"/>
          <dgm:resizeHandles val="exact"/>
        </dgm:presLayoutVars>
      </dgm:prSet>
      <dgm:spPr/>
    </dgm:pt>
    <dgm:pt modelId="{9F4A5FA4-15FA-4B36-A6B5-F53C12A16A56}" type="pres">
      <dgm:prSet presAssocID="{5BE9FA25-CDC5-4020-844E-2857EC2A2B5D}" presName="vertFlow" presStyleCnt="0"/>
      <dgm:spPr/>
    </dgm:pt>
    <dgm:pt modelId="{EB8AA294-6D09-49AC-9DD4-CCF4CC092BBF}" type="pres">
      <dgm:prSet presAssocID="{5BE9FA25-CDC5-4020-844E-2857EC2A2B5D}" presName="header" presStyleLbl="node1" presStyleIdx="0" presStyleCnt="1" custScaleX="128698" custScaleY="64349" custLinFactNeighborY="9728"/>
      <dgm:spPr/>
    </dgm:pt>
    <dgm:pt modelId="{C20EA28E-37B2-437F-B1F5-EF64291ED841}" type="pres">
      <dgm:prSet presAssocID="{B06D2C89-BEB0-4943-8558-7F4662150377}" presName="parTrans" presStyleLbl="sibTrans2D1" presStyleIdx="0" presStyleCnt="3"/>
      <dgm:spPr/>
    </dgm:pt>
    <dgm:pt modelId="{33ECD18E-BC04-49F8-8CF0-927A2F0E1D43}" type="pres">
      <dgm:prSet presAssocID="{33FBCBAF-C1DF-4A63-AD0B-6D41E47851FA}" presName="child" presStyleLbl="alignAccFollowNode1" presStyleIdx="0" presStyleCnt="3" custScaleX="128698" custScaleY="79719">
        <dgm:presLayoutVars>
          <dgm:chMax val="0"/>
          <dgm:bulletEnabled val="1"/>
        </dgm:presLayoutVars>
      </dgm:prSet>
      <dgm:spPr/>
    </dgm:pt>
    <dgm:pt modelId="{C850E770-443C-486C-8FF2-5A6665D7FA5C}" type="pres">
      <dgm:prSet presAssocID="{AA3A7BD9-0ABD-4CF7-8D67-BC50A6CB619C}" presName="sibTrans" presStyleLbl="sibTrans2D1" presStyleIdx="1" presStyleCnt="3"/>
      <dgm:spPr/>
    </dgm:pt>
    <dgm:pt modelId="{DA2A260F-6A64-40F7-8F60-DDF3BB4880FA}" type="pres">
      <dgm:prSet presAssocID="{3D7F0CED-4904-4735-B922-A23CFCDC7248}" presName="child" presStyleLbl="alignAccFollowNode1" presStyleIdx="1" presStyleCnt="3" custScaleX="128698" custScaleY="64349">
        <dgm:presLayoutVars>
          <dgm:chMax val="0"/>
          <dgm:bulletEnabled val="1"/>
        </dgm:presLayoutVars>
      </dgm:prSet>
      <dgm:spPr/>
    </dgm:pt>
    <dgm:pt modelId="{C59247D7-51AA-4F9F-B28B-2BD143800960}" type="pres">
      <dgm:prSet presAssocID="{52FE06E0-DAAB-4C5E-98AF-ADA84E84AF96}" presName="sibTrans" presStyleLbl="sibTrans2D1" presStyleIdx="2" presStyleCnt="3"/>
      <dgm:spPr/>
    </dgm:pt>
    <dgm:pt modelId="{1E5EB856-DE32-4D4E-9980-CC06E945969F}" type="pres">
      <dgm:prSet presAssocID="{BFCFEDD5-32AA-491F-BA29-25C229C140E5}" presName="child" presStyleLbl="alignAccFollowNode1" presStyleIdx="2" presStyleCnt="3" custScaleX="128698" custScaleY="64349">
        <dgm:presLayoutVars>
          <dgm:chMax val="0"/>
          <dgm:bulletEnabled val="1"/>
        </dgm:presLayoutVars>
      </dgm:prSet>
      <dgm:spPr/>
    </dgm:pt>
  </dgm:ptLst>
  <dgm:cxnLst>
    <dgm:cxn modelId="{61934702-71C7-4C78-B59D-91984F25CA8F}" srcId="{5BE9FA25-CDC5-4020-844E-2857EC2A2B5D}" destId="{3D7F0CED-4904-4735-B922-A23CFCDC7248}" srcOrd="1" destOrd="0" parTransId="{25F35101-9780-495B-AD40-9E3F05C85A07}" sibTransId="{52FE06E0-DAAB-4C5E-98AF-ADA84E84AF96}"/>
    <dgm:cxn modelId="{C0D8CF0E-DD6F-4E74-A2B7-68C9022BF2D8}" srcId="{5BE9FA25-CDC5-4020-844E-2857EC2A2B5D}" destId="{BFCFEDD5-32AA-491F-BA29-25C229C140E5}" srcOrd="2" destOrd="0" parTransId="{6735639A-31A3-402C-B03B-1A691E11CE76}" sibTransId="{1F9F57EA-15EF-410E-B411-E3E89633A5D2}"/>
    <dgm:cxn modelId="{E8CE7C12-15C3-47B5-A224-0A83004EA38E}" type="presOf" srcId="{5BE9FA25-CDC5-4020-844E-2857EC2A2B5D}" destId="{EB8AA294-6D09-49AC-9DD4-CCF4CC092BBF}" srcOrd="0" destOrd="0" presId="urn:microsoft.com/office/officeart/2005/8/layout/lProcess1"/>
    <dgm:cxn modelId="{A3A8A81B-DEBB-4B64-97A7-DAA3A09572B9}" type="presOf" srcId="{35F51E30-EEA2-44CE-A50B-73B1BDC7EEDB}" destId="{4FBF79FB-78EC-4C3D-9977-2F4FF7AD8222}" srcOrd="0" destOrd="0" presId="urn:microsoft.com/office/officeart/2005/8/layout/lProcess1"/>
    <dgm:cxn modelId="{9F56181C-69BC-40E3-A747-7ED9E2DFD749}" type="presOf" srcId="{BFCFEDD5-32AA-491F-BA29-25C229C140E5}" destId="{1E5EB856-DE32-4D4E-9980-CC06E945969F}" srcOrd="0" destOrd="0" presId="urn:microsoft.com/office/officeart/2005/8/layout/lProcess1"/>
    <dgm:cxn modelId="{0F13A21C-E532-4C2B-A1C7-E86659A8BE7E}" type="presOf" srcId="{AA3A7BD9-0ABD-4CF7-8D67-BC50A6CB619C}" destId="{C850E770-443C-486C-8FF2-5A6665D7FA5C}" srcOrd="0" destOrd="0" presId="urn:microsoft.com/office/officeart/2005/8/layout/lProcess1"/>
    <dgm:cxn modelId="{F4BCBE2D-E602-4F74-B170-D64CDDD029D0}" srcId="{5BE9FA25-CDC5-4020-844E-2857EC2A2B5D}" destId="{33FBCBAF-C1DF-4A63-AD0B-6D41E47851FA}" srcOrd="0" destOrd="0" parTransId="{B06D2C89-BEB0-4943-8558-7F4662150377}" sibTransId="{AA3A7BD9-0ABD-4CF7-8D67-BC50A6CB619C}"/>
    <dgm:cxn modelId="{B5145869-0D5F-4C9E-BD77-65C9F889AE49}" type="presOf" srcId="{B06D2C89-BEB0-4943-8558-7F4662150377}" destId="{C20EA28E-37B2-437F-B1F5-EF64291ED841}" srcOrd="0" destOrd="0" presId="urn:microsoft.com/office/officeart/2005/8/layout/lProcess1"/>
    <dgm:cxn modelId="{3BBB26CB-B10C-47D8-ADFE-B96AFF70E9AE}" type="presOf" srcId="{33FBCBAF-C1DF-4A63-AD0B-6D41E47851FA}" destId="{33ECD18E-BC04-49F8-8CF0-927A2F0E1D43}" srcOrd="0" destOrd="0" presId="urn:microsoft.com/office/officeart/2005/8/layout/lProcess1"/>
    <dgm:cxn modelId="{34964ACF-56A0-498B-B626-D02CE2B2EEA5}" type="presOf" srcId="{52FE06E0-DAAB-4C5E-98AF-ADA84E84AF96}" destId="{C59247D7-51AA-4F9F-B28B-2BD143800960}" srcOrd="0" destOrd="0" presId="urn:microsoft.com/office/officeart/2005/8/layout/lProcess1"/>
    <dgm:cxn modelId="{ABB113F0-609D-41B6-B647-629CED39A773}" srcId="{35F51E30-EEA2-44CE-A50B-73B1BDC7EEDB}" destId="{5BE9FA25-CDC5-4020-844E-2857EC2A2B5D}" srcOrd="0" destOrd="0" parTransId="{5E0DF68E-9BD6-49FD-B7A3-60679C9C8E13}" sibTransId="{E852C7B7-3765-46D5-A374-69C484F79F97}"/>
    <dgm:cxn modelId="{06EB68F2-8C13-4A81-8D5B-1C10B0D8B450}" type="presOf" srcId="{3D7F0CED-4904-4735-B922-A23CFCDC7248}" destId="{DA2A260F-6A64-40F7-8F60-DDF3BB4880FA}" srcOrd="0" destOrd="0" presId="urn:microsoft.com/office/officeart/2005/8/layout/lProcess1"/>
    <dgm:cxn modelId="{14621158-A2A6-4056-8E7F-7C0200C49C18}" type="presParOf" srcId="{4FBF79FB-78EC-4C3D-9977-2F4FF7AD8222}" destId="{9F4A5FA4-15FA-4B36-A6B5-F53C12A16A56}" srcOrd="0" destOrd="0" presId="urn:microsoft.com/office/officeart/2005/8/layout/lProcess1"/>
    <dgm:cxn modelId="{8C87384E-8F21-4FFD-A1DB-4D15823AFC89}" type="presParOf" srcId="{9F4A5FA4-15FA-4B36-A6B5-F53C12A16A56}" destId="{EB8AA294-6D09-49AC-9DD4-CCF4CC092BBF}" srcOrd="0" destOrd="0" presId="urn:microsoft.com/office/officeart/2005/8/layout/lProcess1"/>
    <dgm:cxn modelId="{C12B9370-1133-4D28-A881-3836D440BDFB}" type="presParOf" srcId="{9F4A5FA4-15FA-4B36-A6B5-F53C12A16A56}" destId="{C20EA28E-37B2-437F-B1F5-EF64291ED841}" srcOrd="1" destOrd="0" presId="urn:microsoft.com/office/officeart/2005/8/layout/lProcess1"/>
    <dgm:cxn modelId="{BE9D73CB-CF62-4DA3-95BD-39881EA8686E}" type="presParOf" srcId="{9F4A5FA4-15FA-4B36-A6B5-F53C12A16A56}" destId="{33ECD18E-BC04-49F8-8CF0-927A2F0E1D43}" srcOrd="2" destOrd="0" presId="urn:microsoft.com/office/officeart/2005/8/layout/lProcess1"/>
    <dgm:cxn modelId="{EF91D33D-B040-4E05-9452-370EB0C37CA0}" type="presParOf" srcId="{9F4A5FA4-15FA-4B36-A6B5-F53C12A16A56}" destId="{C850E770-443C-486C-8FF2-5A6665D7FA5C}" srcOrd="3" destOrd="0" presId="urn:microsoft.com/office/officeart/2005/8/layout/lProcess1"/>
    <dgm:cxn modelId="{A8F24403-C17B-4F22-8016-6FAFDAB43152}" type="presParOf" srcId="{9F4A5FA4-15FA-4B36-A6B5-F53C12A16A56}" destId="{DA2A260F-6A64-40F7-8F60-DDF3BB4880FA}" srcOrd="4" destOrd="0" presId="urn:microsoft.com/office/officeart/2005/8/layout/lProcess1"/>
    <dgm:cxn modelId="{241745AC-16A6-48DB-9FB3-B032FCD7CF20}" type="presParOf" srcId="{9F4A5FA4-15FA-4B36-A6B5-F53C12A16A56}" destId="{C59247D7-51AA-4F9F-B28B-2BD143800960}" srcOrd="5" destOrd="0" presId="urn:microsoft.com/office/officeart/2005/8/layout/lProcess1"/>
    <dgm:cxn modelId="{0A342285-2F0A-494D-BCD7-E908F25FB71B}" type="presParOf" srcId="{9F4A5FA4-15FA-4B36-A6B5-F53C12A16A56}" destId="{1E5EB856-DE32-4D4E-9980-CC06E945969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F51E30-EEA2-44CE-A50B-73B1BDC7EEDB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BE9FA25-CDC5-4020-844E-2857EC2A2B5D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 Gruplarına Karşı Tutarlık</a:t>
          </a:r>
        </a:p>
      </dgm:t>
    </dgm:pt>
    <dgm:pt modelId="{5E0DF68E-9BD6-49FD-B7A3-60679C9C8E13}" type="parTrans" cxnId="{ABB113F0-609D-41B6-B647-629CED39A773}">
      <dgm:prSet/>
      <dgm:spPr/>
      <dgm:t>
        <a:bodyPr/>
        <a:lstStyle/>
        <a:p>
          <a:endParaRPr lang="tr-TR"/>
        </a:p>
      </dgm:t>
    </dgm:pt>
    <dgm:pt modelId="{E852C7B7-3765-46D5-A374-69C484F79F97}" type="sibTrans" cxnId="{ABB113F0-609D-41B6-B647-629CED39A773}">
      <dgm:prSet/>
      <dgm:spPr/>
      <dgm:t>
        <a:bodyPr/>
        <a:lstStyle/>
        <a:p>
          <a:endParaRPr lang="tr-TR"/>
        </a:p>
      </dgm:t>
    </dgm:pt>
    <dgm:pt modelId="{33FBCBAF-C1DF-4A63-AD0B-6D41E47851FA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Eşdeğerli ölçüm güvenirliği olarak da bilinir. 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6D2C89-BEB0-4943-8558-7F4662150377}" type="parTrans" cxnId="{F4BCBE2D-E602-4F74-B170-D64CDDD029D0}">
      <dgm:prSet/>
      <dgm:spPr/>
      <dgm:t>
        <a:bodyPr/>
        <a:lstStyle/>
        <a:p>
          <a:endParaRPr lang="tr-TR"/>
        </a:p>
      </dgm:t>
    </dgm:pt>
    <dgm:pt modelId="{AA3A7BD9-0ABD-4CF7-8D67-BC50A6CB619C}" type="sibTrans" cxnId="{F4BCBE2D-E602-4F74-B170-D64CDDD029D0}">
      <dgm:prSet/>
      <dgm:spPr/>
      <dgm:t>
        <a:bodyPr/>
        <a:lstStyle/>
        <a:p>
          <a:endParaRPr lang="tr-TR"/>
        </a:p>
      </dgm:t>
    </dgm:pt>
    <dgm:pt modelId="{3D7F0CED-4904-4735-B922-A23CFCDC7248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Eşdeğerli ölçüm güvenirliği analizinde, bir ölçü aracının, birbirinin yerine kullanılabilecek iki ya da daha fazla formu oluşturulur ve ölçü aracının formları arasındaki uyum istatistiksel analizlerle belirlenir. 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F35101-9780-495B-AD40-9E3F05C85A07}" type="parTrans" cxnId="{61934702-71C7-4C78-B59D-91984F25CA8F}">
      <dgm:prSet/>
      <dgm:spPr/>
      <dgm:t>
        <a:bodyPr/>
        <a:lstStyle/>
        <a:p>
          <a:endParaRPr lang="tr-TR"/>
        </a:p>
      </dgm:t>
    </dgm:pt>
    <dgm:pt modelId="{52FE06E0-DAAB-4C5E-98AF-ADA84E84AF96}" type="sibTrans" cxnId="{61934702-71C7-4C78-B59D-91984F25CA8F}">
      <dgm:prSet/>
      <dgm:spPr/>
      <dgm:t>
        <a:bodyPr/>
        <a:lstStyle/>
        <a:p>
          <a:endParaRPr lang="tr-TR"/>
        </a:p>
      </dgm:t>
    </dgm:pt>
    <dgm:pt modelId="{BFCFEDD5-32AA-491F-BA29-25C229C140E5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Aynı bireylere ölçü aracını sık sık uygulamanın gerekeceği durumlarda, ezberleme ve kanıksama gibi etmenleri kontrol etmek amacıyla, her uygulamada ölçü aracının farklı bir formunun kullanılması amaçlanır.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35639A-31A3-402C-B03B-1A691E11CE76}" type="parTrans" cxnId="{C0D8CF0E-DD6F-4E74-A2B7-68C9022BF2D8}">
      <dgm:prSet/>
      <dgm:spPr/>
      <dgm:t>
        <a:bodyPr/>
        <a:lstStyle/>
        <a:p>
          <a:endParaRPr lang="tr-TR"/>
        </a:p>
      </dgm:t>
    </dgm:pt>
    <dgm:pt modelId="{1F9F57EA-15EF-410E-B411-E3E89633A5D2}" type="sibTrans" cxnId="{C0D8CF0E-DD6F-4E74-A2B7-68C9022BF2D8}">
      <dgm:prSet/>
      <dgm:spPr/>
      <dgm:t>
        <a:bodyPr/>
        <a:lstStyle/>
        <a:p>
          <a:endParaRPr lang="tr-TR"/>
        </a:p>
      </dgm:t>
    </dgm:pt>
    <dgm:pt modelId="{4FBF79FB-78EC-4C3D-9977-2F4FF7AD8222}" type="pres">
      <dgm:prSet presAssocID="{35F51E30-EEA2-44CE-A50B-73B1BDC7EEDB}" presName="Name0" presStyleCnt="0">
        <dgm:presLayoutVars>
          <dgm:dir/>
          <dgm:animLvl val="lvl"/>
          <dgm:resizeHandles val="exact"/>
        </dgm:presLayoutVars>
      </dgm:prSet>
      <dgm:spPr/>
    </dgm:pt>
    <dgm:pt modelId="{9F4A5FA4-15FA-4B36-A6B5-F53C12A16A56}" type="pres">
      <dgm:prSet presAssocID="{5BE9FA25-CDC5-4020-844E-2857EC2A2B5D}" presName="vertFlow" presStyleCnt="0"/>
      <dgm:spPr/>
    </dgm:pt>
    <dgm:pt modelId="{EB8AA294-6D09-49AC-9DD4-CCF4CC092BBF}" type="pres">
      <dgm:prSet presAssocID="{5BE9FA25-CDC5-4020-844E-2857EC2A2B5D}" presName="header" presStyleLbl="node1" presStyleIdx="0" presStyleCnt="1" custScaleX="145967" custScaleY="60318"/>
      <dgm:spPr/>
    </dgm:pt>
    <dgm:pt modelId="{C20EA28E-37B2-437F-B1F5-EF64291ED841}" type="pres">
      <dgm:prSet presAssocID="{B06D2C89-BEB0-4943-8558-7F4662150377}" presName="parTrans" presStyleLbl="sibTrans2D1" presStyleIdx="0" presStyleCnt="3"/>
      <dgm:spPr/>
    </dgm:pt>
    <dgm:pt modelId="{33ECD18E-BC04-49F8-8CF0-927A2F0E1D43}" type="pres">
      <dgm:prSet presAssocID="{33FBCBAF-C1DF-4A63-AD0B-6D41E47851FA}" presName="child" presStyleLbl="alignAccFollowNode1" presStyleIdx="0" presStyleCnt="3" custScaleX="145967" custScaleY="60318" custLinFactNeighborX="-135" custLinFactNeighborY="-45815">
        <dgm:presLayoutVars>
          <dgm:chMax val="0"/>
          <dgm:bulletEnabled val="1"/>
        </dgm:presLayoutVars>
      </dgm:prSet>
      <dgm:spPr/>
    </dgm:pt>
    <dgm:pt modelId="{C850E770-443C-486C-8FF2-5A6665D7FA5C}" type="pres">
      <dgm:prSet presAssocID="{AA3A7BD9-0ABD-4CF7-8D67-BC50A6CB619C}" presName="sibTrans" presStyleLbl="sibTrans2D1" presStyleIdx="1" presStyleCnt="3"/>
      <dgm:spPr/>
    </dgm:pt>
    <dgm:pt modelId="{DA2A260F-6A64-40F7-8F60-DDF3BB4880FA}" type="pres">
      <dgm:prSet presAssocID="{3D7F0CED-4904-4735-B922-A23CFCDC7248}" presName="child" presStyleLbl="alignAccFollowNode1" presStyleIdx="1" presStyleCnt="3" custScaleX="145967" custScaleY="60318" custLinFactNeighborX="-722" custLinFactNeighborY="-90863">
        <dgm:presLayoutVars>
          <dgm:chMax val="0"/>
          <dgm:bulletEnabled val="1"/>
        </dgm:presLayoutVars>
      </dgm:prSet>
      <dgm:spPr/>
    </dgm:pt>
    <dgm:pt modelId="{C59247D7-51AA-4F9F-B28B-2BD143800960}" type="pres">
      <dgm:prSet presAssocID="{52FE06E0-DAAB-4C5E-98AF-ADA84E84AF96}" presName="sibTrans" presStyleLbl="sibTrans2D1" presStyleIdx="2" presStyleCnt="3"/>
      <dgm:spPr/>
    </dgm:pt>
    <dgm:pt modelId="{1E5EB856-DE32-4D4E-9980-CC06E945969F}" type="pres">
      <dgm:prSet presAssocID="{BFCFEDD5-32AA-491F-BA29-25C229C140E5}" presName="child" presStyleLbl="alignAccFollowNode1" presStyleIdx="2" presStyleCnt="3" custScaleX="145967" custScaleY="60318" custLinFactY="-19413" custLinFactNeighborX="-722" custLinFactNeighborY="-100000">
        <dgm:presLayoutVars>
          <dgm:chMax val="0"/>
          <dgm:bulletEnabled val="1"/>
        </dgm:presLayoutVars>
      </dgm:prSet>
      <dgm:spPr/>
    </dgm:pt>
  </dgm:ptLst>
  <dgm:cxnLst>
    <dgm:cxn modelId="{61934702-71C7-4C78-B59D-91984F25CA8F}" srcId="{5BE9FA25-CDC5-4020-844E-2857EC2A2B5D}" destId="{3D7F0CED-4904-4735-B922-A23CFCDC7248}" srcOrd="1" destOrd="0" parTransId="{25F35101-9780-495B-AD40-9E3F05C85A07}" sibTransId="{52FE06E0-DAAB-4C5E-98AF-ADA84E84AF96}"/>
    <dgm:cxn modelId="{4C566F05-2066-4078-BBDE-D882DCB6DE2A}" type="presOf" srcId="{BFCFEDD5-32AA-491F-BA29-25C229C140E5}" destId="{1E5EB856-DE32-4D4E-9980-CC06E945969F}" srcOrd="0" destOrd="0" presId="urn:microsoft.com/office/officeart/2005/8/layout/lProcess1"/>
    <dgm:cxn modelId="{99BD7E09-2AD0-465A-85D3-A469AC09FD79}" type="presOf" srcId="{33FBCBAF-C1DF-4A63-AD0B-6D41E47851FA}" destId="{33ECD18E-BC04-49F8-8CF0-927A2F0E1D43}" srcOrd="0" destOrd="0" presId="urn:microsoft.com/office/officeart/2005/8/layout/lProcess1"/>
    <dgm:cxn modelId="{C0D8CF0E-DD6F-4E74-A2B7-68C9022BF2D8}" srcId="{5BE9FA25-CDC5-4020-844E-2857EC2A2B5D}" destId="{BFCFEDD5-32AA-491F-BA29-25C229C140E5}" srcOrd="2" destOrd="0" parTransId="{6735639A-31A3-402C-B03B-1A691E11CE76}" sibTransId="{1F9F57EA-15EF-410E-B411-E3E89633A5D2}"/>
    <dgm:cxn modelId="{6F7B571A-6299-40F6-9A80-C6FBD88EB38C}" type="presOf" srcId="{B06D2C89-BEB0-4943-8558-7F4662150377}" destId="{C20EA28E-37B2-437F-B1F5-EF64291ED841}" srcOrd="0" destOrd="0" presId="urn:microsoft.com/office/officeart/2005/8/layout/lProcess1"/>
    <dgm:cxn modelId="{F4BCBE2D-E602-4F74-B170-D64CDDD029D0}" srcId="{5BE9FA25-CDC5-4020-844E-2857EC2A2B5D}" destId="{33FBCBAF-C1DF-4A63-AD0B-6D41E47851FA}" srcOrd="0" destOrd="0" parTransId="{B06D2C89-BEB0-4943-8558-7F4662150377}" sibTransId="{AA3A7BD9-0ABD-4CF7-8D67-BC50A6CB619C}"/>
    <dgm:cxn modelId="{1922D05A-0280-420A-9398-150FA8AD2FF1}" type="presOf" srcId="{5BE9FA25-CDC5-4020-844E-2857EC2A2B5D}" destId="{EB8AA294-6D09-49AC-9DD4-CCF4CC092BBF}" srcOrd="0" destOrd="0" presId="urn:microsoft.com/office/officeart/2005/8/layout/lProcess1"/>
    <dgm:cxn modelId="{E0680C89-7561-4172-BB46-C325D0B6441A}" type="presOf" srcId="{35F51E30-EEA2-44CE-A50B-73B1BDC7EEDB}" destId="{4FBF79FB-78EC-4C3D-9977-2F4FF7AD8222}" srcOrd="0" destOrd="0" presId="urn:microsoft.com/office/officeart/2005/8/layout/lProcess1"/>
    <dgm:cxn modelId="{71F09D91-8C49-479A-AE5B-1ABCA69E11CC}" type="presOf" srcId="{3D7F0CED-4904-4735-B922-A23CFCDC7248}" destId="{DA2A260F-6A64-40F7-8F60-DDF3BB4880FA}" srcOrd="0" destOrd="0" presId="urn:microsoft.com/office/officeart/2005/8/layout/lProcess1"/>
    <dgm:cxn modelId="{2A5A2995-96D2-4505-AFB0-06E083D5D865}" type="presOf" srcId="{52FE06E0-DAAB-4C5E-98AF-ADA84E84AF96}" destId="{C59247D7-51AA-4F9F-B28B-2BD143800960}" srcOrd="0" destOrd="0" presId="urn:microsoft.com/office/officeart/2005/8/layout/lProcess1"/>
    <dgm:cxn modelId="{774B50E8-0276-4557-8D56-062467CE58D8}" type="presOf" srcId="{AA3A7BD9-0ABD-4CF7-8D67-BC50A6CB619C}" destId="{C850E770-443C-486C-8FF2-5A6665D7FA5C}" srcOrd="0" destOrd="0" presId="urn:microsoft.com/office/officeart/2005/8/layout/lProcess1"/>
    <dgm:cxn modelId="{ABB113F0-609D-41B6-B647-629CED39A773}" srcId="{35F51E30-EEA2-44CE-A50B-73B1BDC7EEDB}" destId="{5BE9FA25-CDC5-4020-844E-2857EC2A2B5D}" srcOrd="0" destOrd="0" parTransId="{5E0DF68E-9BD6-49FD-B7A3-60679C9C8E13}" sibTransId="{E852C7B7-3765-46D5-A374-69C484F79F97}"/>
    <dgm:cxn modelId="{41991C11-3956-4152-BB5F-0CEE42780122}" type="presParOf" srcId="{4FBF79FB-78EC-4C3D-9977-2F4FF7AD8222}" destId="{9F4A5FA4-15FA-4B36-A6B5-F53C12A16A56}" srcOrd="0" destOrd="0" presId="urn:microsoft.com/office/officeart/2005/8/layout/lProcess1"/>
    <dgm:cxn modelId="{470865ED-2548-48A6-8F47-A71D5DF5DF54}" type="presParOf" srcId="{9F4A5FA4-15FA-4B36-A6B5-F53C12A16A56}" destId="{EB8AA294-6D09-49AC-9DD4-CCF4CC092BBF}" srcOrd="0" destOrd="0" presId="urn:microsoft.com/office/officeart/2005/8/layout/lProcess1"/>
    <dgm:cxn modelId="{F60E06FA-7188-42C1-AF7F-369943E5754F}" type="presParOf" srcId="{9F4A5FA4-15FA-4B36-A6B5-F53C12A16A56}" destId="{C20EA28E-37B2-437F-B1F5-EF64291ED841}" srcOrd="1" destOrd="0" presId="urn:microsoft.com/office/officeart/2005/8/layout/lProcess1"/>
    <dgm:cxn modelId="{F65705C3-073C-4191-820C-42E761AED39A}" type="presParOf" srcId="{9F4A5FA4-15FA-4B36-A6B5-F53C12A16A56}" destId="{33ECD18E-BC04-49F8-8CF0-927A2F0E1D43}" srcOrd="2" destOrd="0" presId="urn:microsoft.com/office/officeart/2005/8/layout/lProcess1"/>
    <dgm:cxn modelId="{50FAABD2-6A3B-4D9F-B74A-614E148A39B1}" type="presParOf" srcId="{9F4A5FA4-15FA-4B36-A6B5-F53C12A16A56}" destId="{C850E770-443C-486C-8FF2-5A6665D7FA5C}" srcOrd="3" destOrd="0" presId="urn:microsoft.com/office/officeart/2005/8/layout/lProcess1"/>
    <dgm:cxn modelId="{95450AE1-D04A-48ED-87D9-66116034D07D}" type="presParOf" srcId="{9F4A5FA4-15FA-4B36-A6B5-F53C12A16A56}" destId="{DA2A260F-6A64-40F7-8F60-DDF3BB4880FA}" srcOrd="4" destOrd="0" presId="urn:microsoft.com/office/officeart/2005/8/layout/lProcess1"/>
    <dgm:cxn modelId="{9A9517E2-9FDC-4EB7-94FB-17F8FEDC2A75}" type="presParOf" srcId="{9F4A5FA4-15FA-4B36-A6B5-F53C12A16A56}" destId="{C59247D7-51AA-4F9F-B28B-2BD143800960}" srcOrd="5" destOrd="0" presId="urn:microsoft.com/office/officeart/2005/8/layout/lProcess1"/>
    <dgm:cxn modelId="{340025F1-3B8D-4B41-AAE0-CD6C60332DF3}" type="presParOf" srcId="{9F4A5FA4-15FA-4B36-A6B5-F53C12A16A56}" destId="{1E5EB856-DE32-4D4E-9980-CC06E945969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9C5F1B-9ACB-4B25-9C8C-23E2513546B1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4A85FA0-7AC1-4D98-A4F5-EFAC176A72D4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Değerlendiricilere Karşı Tutarlık</a:t>
          </a:r>
        </a:p>
      </dgm:t>
    </dgm:pt>
    <dgm:pt modelId="{B777D2D4-AF76-4651-A3A2-A49FF878B956}" type="parTrans" cxnId="{D2388B05-815F-472C-9695-A88766ED741D}">
      <dgm:prSet/>
      <dgm:spPr/>
      <dgm:t>
        <a:bodyPr/>
        <a:lstStyle/>
        <a:p>
          <a:endParaRPr lang="tr-TR"/>
        </a:p>
      </dgm:t>
    </dgm:pt>
    <dgm:pt modelId="{11B81777-EB02-4CA0-9CB3-36F451184C1E}" type="sibTrans" cxnId="{D2388B05-815F-472C-9695-A88766ED741D}">
      <dgm:prSet/>
      <dgm:spPr/>
      <dgm:t>
        <a:bodyPr/>
        <a:lstStyle/>
        <a:p>
          <a:endParaRPr lang="tr-TR"/>
        </a:p>
      </dgm:t>
    </dgm:pt>
    <dgm:pt modelId="{51DEAEC6-9560-43B3-99AB-EE8BCC4B9F9C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Değerlendiriciler arası güvenirlik olarak da bilinir. 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6A4A6F-00D2-44C6-BB3C-938C1CCFC8B0}" type="parTrans" cxnId="{1A771532-4B3A-49F1-97F4-A76D4E107B32}">
      <dgm:prSet/>
      <dgm:spPr/>
      <dgm:t>
        <a:bodyPr/>
        <a:lstStyle/>
        <a:p>
          <a:endParaRPr lang="tr-TR"/>
        </a:p>
      </dgm:t>
    </dgm:pt>
    <dgm:pt modelId="{5E9F3089-D1CA-47CA-BE23-B7E79FC8BEF3}" type="sibTrans" cxnId="{1A771532-4B3A-49F1-97F4-A76D4E107B32}">
      <dgm:prSet/>
      <dgm:spPr/>
      <dgm:t>
        <a:bodyPr/>
        <a:lstStyle/>
        <a:p>
          <a:endParaRPr lang="tr-TR"/>
        </a:p>
      </dgm:t>
    </dgm:pt>
    <dgm:pt modelId="{B3C7464B-151E-4AD8-816E-3F50E2DE8095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 aracının uygulanması ve puanlanması, değerlendirici becerisine dayalı olduğunda ya da değerlendirici yorumunu gerektirdiğinde, değerlendiriciler arası güvenirliğin hesaplanması gerekir. 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CA0FFC-A0C2-4B00-9226-FEB4A046A84A}" type="parTrans" cxnId="{D1C8A338-6173-4804-AE99-27871D50D5D9}">
      <dgm:prSet/>
      <dgm:spPr/>
      <dgm:t>
        <a:bodyPr/>
        <a:lstStyle/>
        <a:p>
          <a:endParaRPr lang="tr-TR"/>
        </a:p>
      </dgm:t>
    </dgm:pt>
    <dgm:pt modelId="{78C70DD2-4073-4A09-8054-B6159EFF129B}" type="sibTrans" cxnId="{D1C8A338-6173-4804-AE99-27871D50D5D9}">
      <dgm:prSet/>
      <dgm:spPr/>
      <dgm:t>
        <a:bodyPr/>
        <a:lstStyle/>
        <a:p>
          <a:endParaRPr lang="tr-TR"/>
        </a:p>
      </dgm:t>
    </dgm:pt>
    <dgm:pt modelId="{0EB72F08-8CB0-475F-8619-22910E14A043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 amaçla, iki farklı değerlendiricinin aynı bireye aynı ölçü aracını uygulaması sonucunda elde edilen puanlar arasındaki uyuşma, istatistiksel analizlerle belirlenir.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983B60-F238-40AD-ADA0-7A38B12DC73B}" type="parTrans" cxnId="{C4F84DD4-8BA8-4F55-8AE3-3F85AC5C60BD}">
      <dgm:prSet/>
      <dgm:spPr/>
      <dgm:t>
        <a:bodyPr/>
        <a:lstStyle/>
        <a:p>
          <a:endParaRPr lang="tr-TR"/>
        </a:p>
      </dgm:t>
    </dgm:pt>
    <dgm:pt modelId="{3F8485C1-29E8-4956-87CB-1829E49B41EB}" type="sibTrans" cxnId="{C4F84DD4-8BA8-4F55-8AE3-3F85AC5C60BD}">
      <dgm:prSet/>
      <dgm:spPr/>
      <dgm:t>
        <a:bodyPr/>
        <a:lstStyle/>
        <a:p>
          <a:endParaRPr lang="tr-TR"/>
        </a:p>
      </dgm:t>
    </dgm:pt>
    <dgm:pt modelId="{8C7BDF51-C9C1-4887-9FA5-282F27A603EA}" type="pres">
      <dgm:prSet presAssocID="{359C5F1B-9ACB-4B25-9C8C-23E2513546B1}" presName="Name0" presStyleCnt="0">
        <dgm:presLayoutVars>
          <dgm:dir/>
          <dgm:animLvl val="lvl"/>
          <dgm:resizeHandles val="exact"/>
        </dgm:presLayoutVars>
      </dgm:prSet>
      <dgm:spPr/>
    </dgm:pt>
    <dgm:pt modelId="{D9738EB0-E3B2-4538-B2F6-F8C3D8850B24}" type="pres">
      <dgm:prSet presAssocID="{E4A85FA0-7AC1-4D98-A4F5-EFAC176A72D4}" presName="vertFlow" presStyleCnt="0"/>
      <dgm:spPr/>
    </dgm:pt>
    <dgm:pt modelId="{D58ADC68-1E31-4EAB-A80D-F9BE086D7E87}" type="pres">
      <dgm:prSet presAssocID="{E4A85FA0-7AC1-4D98-A4F5-EFAC176A72D4}" presName="header" presStyleLbl="node1" presStyleIdx="0" presStyleCnt="1" custScaleX="164066" custScaleY="109377"/>
      <dgm:spPr/>
    </dgm:pt>
    <dgm:pt modelId="{1B628882-5FBF-4E68-BF25-247CADE28020}" type="pres">
      <dgm:prSet presAssocID="{E86A4A6F-00D2-44C6-BB3C-938C1CCFC8B0}" presName="parTrans" presStyleLbl="sibTrans2D1" presStyleIdx="0" presStyleCnt="3"/>
      <dgm:spPr/>
    </dgm:pt>
    <dgm:pt modelId="{232220E5-FA0F-47B4-86A6-BAC35857D939}" type="pres">
      <dgm:prSet presAssocID="{51DEAEC6-9560-43B3-99AB-EE8BCC4B9F9C}" presName="child" presStyleLbl="alignAccFollowNode1" presStyleIdx="0" presStyleCnt="3" custScaleX="164066" custScaleY="109377">
        <dgm:presLayoutVars>
          <dgm:chMax val="0"/>
          <dgm:bulletEnabled val="1"/>
        </dgm:presLayoutVars>
      </dgm:prSet>
      <dgm:spPr/>
    </dgm:pt>
    <dgm:pt modelId="{0ACD2783-7B08-4597-9298-FAAAFF9AA4FC}" type="pres">
      <dgm:prSet presAssocID="{5E9F3089-D1CA-47CA-BE23-B7E79FC8BEF3}" presName="sibTrans" presStyleLbl="sibTrans2D1" presStyleIdx="1" presStyleCnt="3"/>
      <dgm:spPr/>
    </dgm:pt>
    <dgm:pt modelId="{4DE043CC-D403-4067-83AB-B06714B0BB21}" type="pres">
      <dgm:prSet presAssocID="{B3C7464B-151E-4AD8-816E-3F50E2DE8095}" presName="child" presStyleLbl="alignAccFollowNode1" presStyleIdx="1" presStyleCnt="3" custScaleX="164066" custScaleY="109377">
        <dgm:presLayoutVars>
          <dgm:chMax val="0"/>
          <dgm:bulletEnabled val="1"/>
        </dgm:presLayoutVars>
      </dgm:prSet>
      <dgm:spPr/>
    </dgm:pt>
    <dgm:pt modelId="{70F146AD-DC19-4FF2-BA79-AAE1F1DADE43}" type="pres">
      <dgm:prSet presAssocID="{78C70DD2-4073-4A09-8054-B6159EFF129B}" presName="sibTrans" presStyleLbl="sibTrans2D1" presStyleIdx="2" presStyleCnt="3"/>
      <dgm:spPr/>
    </dgm:pt>
    <dgm:pt modelId="{436688D9-8368-4207-AA0B-66E1DCAFD352}" type="pres">
      <dgm:prSet presAssocID="{0EB72F08-8CB0-475F-8619-22910E14A043}" presName="child" presStyleLbl="alignAccFollowNode1" presStyleIdx="2" presStyleCnt="3" custScaleX="164066" custScaleY="109377">
        <dgm:presLayoutVars>
          <dgm:chMax val="0"/>
          <dgm:bulletEnabled val="1"/>
        </dgm:presLayoutVars>
      </dgm:prSet>
      <dgm:spPr/>
    </dgm:pt>
  </dgm:ptLst>
  <dgm:cxnLst>
    <dgm:cxn modelId="{D2388B05-815F-472C-9695-A88766ED741D}" srcId="{359C5F1B-9ACB-4B25-9C8C-23E2513546B1}" destId="{E4A85FA0-7AC1-4D98-A4F5-EFAC176A72D4}" srcOrd="0" destOrd="0" parTransId="{B777D2D4-AF76-4651-A3A2-A49FF878B956}" sibTransId="{11B81777-EB02-4CA0-9CB3-36F451184C1E}"/>
    <dgm:cxn modelId="{4CEC3315-D7D6-4727-A4BF-0E5C90228A50}" type="presOf" srcId="{359C5F1B-9ACB-4B25-9C8C-23E2513546B1}" destId="{8C7BDF51-C9C1-4887-9FA5-282F27A603EA}" srcOrd="0" destOrd="0" presId="urn:microsoft.com/office/officeart/2005/8/layout/lProcess1"/>
    <dgm:cxn modelId="{7B9E6C2C-557B-40CB-A22B-F7E68550A486}" type="presOf" srcId="{5E9F3089-D1CA-47CA-BE23-B7E79FC8BEF3}" destId="{0ACD2783-7B08-4597-9298-FAAAFF9AA4FC}" srcOrd="0" destOrd="0" presId="urn:microsoft.com/office/officeart/2005/8/layout/lProcess1"/>
    <dgm:cxn modelId="{1A771532-4B3A-49F1-97F4-A76D4E107B32}" srcId="{E4A85FA0-7AC1-4D98-A4F5-EFAC176A72D4}" destId="{51DEAEC6-9560-43B3-99AB-EE8BCC4B9F9C}" srcOrd="0" destOrd="0" parTransId="{E86A4A6F-00D2-44C6-BB3C-938C1CCFC8B0}" sibTransId="{5E9F3089-D1CA-47CA-BE23-B7E79FC8BEF3}"/>
    <dgm:cxn modelId="{D1C8A338-6173-4804-AE99-27871D50D5D9}" srcId="{E4A85FA0-7AC1-4D98-A4F5-EFAC176A72D4}" destId="{B3C7464B-151E-4AD8-816E-3F50E2DE8095}" srcOrd="1" destOrd="0" parTransId="{17CA0FFC-A0C2-4B00-9226-FEB4A046A84A}" sibTransId="{78C70DD2-4073-4A09-8054-B6159EFF129B}"/>
    <dgm:cxn modelId="{B2B3F173-96AC-43CC-BF63-7F323028F517}" type="presOf" srcId="{E86A4A6F-00D2-44C6-BB3C-938C1CCFC8B0}" destId="{1B628882-5FBF-4E68-BF25-247CADE28020}" srcOrd="0" destOrd="0" presId="urn:microsoft.com/office/officeart/2005/8/layout/lProcess1"/>
    <dgm:cxn modelId="{C53CA599-29DD-40F0-BB87-75233FDA2586}" type="presOf" srcId="{0EB72F08-8CB0-475F-8619-22910E14A043}" destId="{436688D9-8368-4207-AA0B-66E1DCAFD352}" srcOrd="0" destOrd="0" presId="urn:microsoft.com/office/officeart/2005/8/layout/lProcess1"/>
    <dgm:cxn modelId="{632FCF9C-73F7-49F2-B974-2A38250FE482}" type="presOf" srcId="{78C70DD2-4073-4A09-8054-B6159EFF129B}" destId="{70F146AD-DC19-4FF2-BA79-AAE1F1DADE43}" srcOrd="0" destOrd="0" presId="urn:microsoft.com/office/officeart/2005/8/layout/lProcess1"/>
    <dgm:cxn modelId="{F1B4E3AB-C48C-4C3C-8951-56B5463A32A8}" type="presOf" srcId="{E4A85FA0-7AC1-4D98-A4F5-EFAC176A72D4}" destId="{D58ADC68-1E31-4EAB-A80D-F9BE086D7E87}" srcOrd="0" destOrd="0" presId="urn:microsoft.com/office/officeart/2005/8/layout/lProcess1"/>
    <dgm:cxn modelId="{C65324BA-352F-4A29-87DE-FF434467DCFA}" type="presOf" srcId="{51DEAEC6-9560-43B3-99AB-EE8BCC4B9F9C}" destId="{232220E5-FA0F-47B4-86A6-BAC35857D939}" srcOrd="0" destOrd="0" presId="urn:microsoft.com/office/officeart/2005/8/layout/lProcess1"/>
    <dgm:cxn modelId="{C4F84DD4-8BA8-4F55-8AE3-3F85AC5C60BD}" srcId="{E4A85FA0-7AC1-4D98-A4F5-EFAC176A72D4}" destId="{0EB72F08-8CB0-475F-8619-22910E14A043}" srcOrd="2" destOrd="0" parTransId="{84983B60-F238-40AD-ADA0-7A38B12DC73B}" sibTransId="{3F8485C1-29E8-4956-87CB-1829E49B41EB}"/>
    <dgm:cxn modelId="{FBC298F2-6892-417B-BC49-82384789A5CF}" type="presOf" srcId="{B3C7464B-151E-4AD8-816E-3F50E2DE8095}" destId="{4DE043CC-D403-4067-83AB-B06714B0BB21}" srcOrd="0" destOrd="0" presId="urn:microsoft.com/office/officeart/2005/8/layout/lProcess1"/>
    <dgm:cxn modelId="{5D1B8922-156E-42F8-B207-807065B50AB0}" type="presParOf" srcId="{8C7BDF51-C9C1-4887-9FA5-282F27A603EA}" destId="{D9738EB0-E3B2-4538-B2F6-F8C3D8850B24}" srcOrd="0" destOrd="0" presId="urn:microsoft.com/office/officeart/2005/8/layout/lProcess1"/>
    <dgm:cxn modelId="{08B79225-FA39-41CB-8E6C-F740B27FD649}" type="presParOf" srcId="{D9738EB0-E3B2-4538-B2F6-F8C3D8850B24}" destId="{D58ADC68-1E31-4EAB-A80D-F9BE086D7E87}" srcOrd="0" destOrd="0" presId="urn:microsoft.com/office/officeart/2005/8/layout/lProcess1"/>
    <dgm:cxn modelId="{50816BB8-3A5B-4CD4-ACB0-BAEA78AD0949}" type="presParOf" srcId="{D9738EB0-E3B2-4538-B2F6-F8C3D8850B24}" destId="{1B628882-5FBF-4E68-BF25-247CADE28020}" srcOrd="1" destOrd="0" presId="urn:microsoft.com/office/officeart/2005/8/layout/lProcess1"/>
    <dgm:cxn modelId="{F96322EF-14FF-43F7-9CF7-09FA9CF58045}" type="presParOf" srcId="{D9738EB0-E3B2-4538-B2F6-F8C3D8850B24}" destId="{232220E5-FA0F-47B4-86A6-BAC35857D939}" srcOrd="2" destOrd="0" presId="urn:microsoft.com/office/officeart/2005/8/layout/lProcess1"/>
    <dgm:cxn modelId="{00A462E5-0A70-4849-8383-3D4CDB0C98A7}" type="presParOf" srcId="{D9738EB0-E3B2-4538-B2F6-F8C3D8850B24}" destId="{0ACD2783-7B08-4597-9298-FAAAFF9AA4FC}" srcOrd="3" destOrd="0" presId="urn:microsoft.com/office/officeart/2005/8/layout/lProcess1"/>
    <dgm:cxn modelId="{E26A2EB3-AC75-4A50-AB24-F034370485D9}" type="presParOf" srcId="{D9738EB0-E3B2-4538-B2F6-F8C3D8850B24}" destId="{4DE043CC-D403-4067-83AB-B06714B0BB21}" srcOrd="4" destOrd="0" presId="urn:microsoft.com/office/officeart/2005/8/layout/lProcess1"/>
    <dgm:cxn modelId="{55FCC2F2-328A-4F8E-89B9-2CFBFBA6FF63}" type="presParOf" srcId="{D9738EB0-E3B2-4538-B2F6-F8C3D8850B24}" destId="{70F146AD-DC19-4FF2-BA79-AAE1F1DADE43}" srcOrd="5" destOrd="0" presId="urn:microsoft.com/office/officeart/2005/8/layout/lProcess1"/>
    <dgm:cxn modelId="{43B1B1B1-082A-4ADB-B90C-959A5AE75CCD}" type="presParOf" srcId="{D9738EB0-E3B2-4538-B2F6-F8C3D8850B24}" destId="{436688D9-8368-4207-AA0B-66E1DCAFD35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9C5F1B-9ACB-4B25-9C8C-23E2513546B1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4A85FA0-7AC1-4D98-A4F5-EFAC176A72D4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Maddelerin Tutarlığı</a:t>
          </a:r>
        </a:p>
      </dgm:t>
    </dgm:pt>
    <dgm:pt modelId="{B777D2D4-AF76-4651-A3A2-A49FF878B956}" type="parTrans" cxnId="{D2388B05-815F-472C-9695-A88766ED741D}">
      <dgm:prSet/>
      <dgm:spPr/>
      <dgm:t>
        <a:bodyPr/>
        <a:lstStyle/>
        <a:p>
          <a:endParaRPr lang="tr-TR"/>
        </a:p>
      </dgm:t>
    </dgm:pt>
    <dgm:pt modelId="{11B81777-EB02-4CA0-9CB3-36F451184C1E}" type="sibTrans" cxnId="{D2388B05-815F-472C-9695-A88766ED741D}">
      <dgm:prSet/>
      <dgm:spPr/>
      <dgm:t>
        <a:bodyPr/>
        <a:lstStyle/>
        <a:p>
          <a:endParaRPr lang="tr-TR"/>
        </a:p>
      </dgm:t>
    </dgm:pt>
    <dgm:pt modelId="{51DEAEC6-9560-43B3-99AB-EE8BCC4B9F9C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 güvenirliği olarak da bilinir. 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6A4A6F-00D2-44C6-BB3C-938C1CCFC8B0}" type="parTrans" cxnId="{1A771532-4B3A-49F1-97F4-A76D4E107B32}">
      <dgm:prSet/>
      <dgm:spPr/>
      <dgm:t>
        <a:bodyPr/>
        <a:lstStyle/>
        <a:p>
          <a:endParaRPr lang="tr-TR"/>
        </a:p>
      </dgm:t>
    </dgm:pt>
    <dgm:pt modelId="{5E9F3089-D1CA-47CA-BE23-B7E79FC8BEF3}" type="sibTrans" cxnId="{1A771532-4B3A-49F1-97F4-A76D4E107B32}">
      <dgm:prSet/>
      <dgm:spPr/>
      <dgm:t>
        <a:bodyPr/>
        <a:lstStyle/>
        <a:p>
          <a:endParaRPr lang="tr-TR"/>
        </a:p>
      </dgm:t>
    </dgm:pt>
    <dgm:pt modelId="{B3C7464B-151E-4AD8-816E-3F50E2DE8095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 güvenirliğiyle, ölçü aracının her bir maddesinin toplam puana yapmış olduğu katkı, iç-tutarlılık katsayısı olarak hesaplanır.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CA0FFC-A0C2-4B00-9226-FEB4A046A84A}" type="parTrans" cxnId="{D1C8A338-6173-4804-AE99-27871D50D5D9}">
      <dgm:prSet/>
      <dgm:spPr/>
      <dgm:t>
        <a:bodyPr/>
        <a:lstStyle/>
        <a:p>
          <a:endParaRPr lang="tr-TR"/>
        </a:p>
      </dgm:t>
    </dgm:pt>
    <dgm:pt modelId="{78C70DD2-4073-4A09-8054-B6159EFF129B}" type="sibTrans" cxnId="{D1C8A338-6173-4804-AE99-27871D50D5D9}">
      <dgm:prSet/>
      <dgm:spPr/>
      <dgm:t>
        <a:bodyPr/>
        <a:lstStyle/>
        <a:p>
          <a:endParaRPr lang="tr-TR"/>
        </a:p>
      </dgm:t>
    </dgm:pt>
    <dgm:pt modelId="{0EB72F08-8CB0-475F-8619-22910E14A043}">
      <dgm:prSet phldrT="[Metin]" custT="1"/>
      <dgm:spPr/>
      <dgm:t>
        <a:bodyPr/>
        <a:lstStyle/>
        <a:p>
          <a:r>
            <a:rPr lang="tr-TR" alt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Toplam puana belli düzeyde katkıda bulunmayan maddeler ölçü aracından çıkarılır.</a:t>
          </a:r>
          <a:endParaRPr lang="tr-TR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983B60-F238-40AD-ADA0-7A38B12DC73B}" type="parTrans" cxnId="{C4F84DD4-8BA8-4F55-8AE3-3F85AC5C60BD}">
      <dgm:prSet/>
      <dgm:spPr/>
      <dgm:t>
        <a:bodyPr/>
        <a:lstStyle/>
        <a:p>
          <a:endParaRPr lang="tr-TR"/>
        </a:p>
      </dgm:t>
    </dgm:pt>
    <dgm:pt modelId="{3F8485C1-29E8-4956-87CB-1829E49B41EB}" type="sibTrans" cxnId="{C4F84DD4-8BA8-4F55-8AE3-3F85AC5C60BD}">
      <dgm:prSet/>
      <dgm:spPr/>
      <dgm:t>
        <a:bodyPr/>
        <a:lstStyle/>
        <a:p>
          <a:endParaRPr lang="tr-TR"/>
        </a:p>
      </dgm:t>
    </dgm:pt>
    <dgm:pt modelId="{8C7BDF51-C9C1-4887-9FA5-282F27A603EA}" type="pres">
      <dgm:prSet presAssocID="{359C5F1B-9ACB-4B25-9C8C-23E2513546B1}" presName="Name0" presStyleCnt="0">
        <dgm:presLayoutVars>
          <dgm:dir/>
          <dgm:animLvl val="lvl"/>
          <dgm:resizeHandles val="exact"/>
        </dgm:presLayoutVars>
      </dgm:prSet>
      <dgm:spPr/>
    </dgm:pt>
    <dgm:pt modelId="{D9738EB0-E3B2-4538-B2F6-F8C3D8850B24}" type="pres">
      <dgm:prSet presAssocID="{E4A85FA0-7AC1-4D98-A4F5-EFAC176A72D4}" presName="vertFlow" presStyleCnt="0"/>
      <dgm:spPr/>
    </dgm:pt>
    <dgm:pt modelId="{D58ADC68-1E31-4EAB-A80D-F9BE086D7E87}" type="pres">
      <dgm:prSet presAssocID="{E4A85FA0-7AC1-4D98-A4F5-EFAC176A72D4}" presName="header" presStyleLbl="node1" presStyleIdx="0" presStyleCnt="1" custScaleX="152623"/>
      <dgm:spPr/>
    </dgm:pt>
    <dgm:pt modelId="{1B628882-5FBF-4E68-BF25-247CADE28020}" type="pres">
      <dgm:prSet presAssocID="{E86A4A6F-00D2-44C6-BB3C-938C1CCFC8B0}" presName="parTrans" presStyleLbl="sibTrans2D1" presStyleIdx="0" presStyleCnt="3"/>
      <dgm:spPr/>
    </dgm:pt>
    <dgm:pt modelId="{232220E5-FA0F-47B4-86A6-BAC35857D939}" type="pres">
      <dgm:prSet presAssocID="{51DEAEC6-9560-43B3-99AB-EE8BCC4B9F9C}" presName="child" presStyleLbl="alignAccFollowNode1" presStyleIdx="0" presStyleCnt="3" custScaleX="152737" custLinFactNeighborX="-3754" custLinFactNeighborY="5960">
        <dgm:presLayoutVars>
          <dgm:chMax val="0"/>
          <dgm:bulletEnabled val="1"/>
        </dgm:presLayoutVars>
      </dgm:prSet>
      <dgm:spPr/>
    </dgm:pt>
    <dgm:pt modelId="{0ACD2783-7B08-4597-9298-FAAAFF9AA4FC}" type="pres">
      <dgm:prSet presAssocID="{5E9F3089-D1CA-47CA-BE23-B7E79FC8BEF3}" presName="sibTrans" presStyleLbl="sibTrans2D1" presStyleIdx="1" presStyleCnt="3"/>
      <dgm:spPr/>
    </dgm:pt>
    <dgm:pt modelId="{4DE043CC-D403-4067-83AB-B06714B0BB21}" type="pres">
      <dgm:prSet presAssocID="{B3C7464B-151E-4AD8-816E-3F50E2DE8095}" presName="child" presStyleLbl="alignAccFollowNode1" presStyleIdx="1" presStyleCnt="3" custScaleX="152737">
        <dgm:presLayoutVars>
          <dgm:chMax val="0"/>
          <dgm:bulletEnabled val="1"/>
        </dgm:presLayoutVars>
      </dgm:prSet>
      <dgm:spPr/>
    </dgm:pt>
    <dgm:pt modelId="{70F146AD-DC19-4FF2-BA79-AAE1F1DADE43}" type="pres">
      <dgm:prSet presAssocID="{78C70DD2-4073-4A09-8054-B6159EFF129B}" presName="sibTrans" presStyleLbl="sibTrans2D1" presStyleIdx="2" presStyleCnt="3"/>
      <dgm:spPr/>
    </dgm:pt>
    <dgm:pt modelId="{436688D9-8368-4207-AA0B-66E1DCAFD352}" type="pres">
      <dgm:prSet presAssocID="{0EB72F08-8CB0-475F-8619-22910E14A043}" presName="child" presStyleLbl="alignAccFollowNode1" presStyleIdx="2" presStyleCnt="3" custScaleX="152737">
        <dgm:presLayoutVars>
          <dgm:chMax val="0"/>
          <dgm:bulletEnabled val="1"/>
        </dgm:presLayoutVars>
      </dgm:prSet>
      <dgm:spPr/>
    </dgm:pt>
  </dgm:ptLst>
  <dgm:cxnLst>
    <dgm:cxn modelId="{D2388B05-815F-472C-9695-A88766ED741D}" srcId="{359C5F1B-9ACB-4B25-9C8C-23E2513546B1}" destId="{E4A85FA0-7AC1-4D98-A4F5-EFAC176A72D4}" srcOrd="0" destOrd="0" parTransId="{B777D2D4-AF76-4651-A3A2-A49FF878B956}" sibTransId="{11B81777-EB02-4CA0-9CB3-36F451184C1E}"/>
    <dgm:cxn modelId="{71B6CD1E-AA1A-491D-8D0B-01100062A515}" type="presOf" srcId="{0EB72F08-8CB0-475F-8619-22910E14A043}" destId="{436688D9-8368-4207-AA0B-66E1DCAFD352}" srcOrd="0" destOrd="0" presId="urn:microsoft.com/office/officeart/2005/8/layout/lProcess1"/>
    <dgm:cxn modelId="{1A771532-4B3A-49F1-97F4-A76D4E107B32}" srcId="{E4A85FA0-7AC1-4D98-A4F5-EFAC176A72D4}" destId="{51DEAEC6-9560-43B3-99AB-EE8BCC4B9F9C}" srcOrd="0" destOrd="0" parTransId="{E86A4A6F-00D2-44C6-BB3C-938C1CCFC8B0}" sibTransId="{5E9F3089-D1CA-47CA-BE23-B7E79FC8BEF3}"/>
    <dgm:cxn modelId="{D1C8A338-6173-4804-AE99-27871D50D5D9}" srcId="{E4A85FA0-7AC1-4D98-A4F5-EFAC176A72D4}" destId="{B3C7464B-151E-4AD8-816E-3F50E2DE8095}" srcOrd="1" destOrd="0" parTransId="{17CA0FFC-A0C2-4B00-9226-FEB4A046A84A}" sibTransId="{78C70DD2-4073-4A09-8054-B6159EFF129B}"/>
    <dgm:cxn modelId="{09608F3A-E5B6-43BC-99ED-8AA3DAB8813D}" type="presOf" srcId="{359C5F1B-9ACB-4B25-9C8C-23E2513546B1}" destId="{8C7BDF51-C9C1-4887-9FA5-282F27A603EA}" srcOrd="0" destOrd="0" presId="urn:microsoft.com/office/officeart/2005/8/layout/lProcess1"/>
    <dgm:cxn modelId="{26E05247-0336-4E7B-B0B6-2C289746EE0D}" type="presOf" srcId="{78C70DD2-4073-4A09-8054-B6159EFF129B}" destId="{70F146AD-DC19-4FF2-BA79-AAE1F1DADE43}" srcOrd="0" destOrd="0" presId="urn:microsoft.com/office/officeart/2005/8/layout/lProcess1"/>
    <dgm:cxn modelId="{6D652E4D-A8D3-4D77-ACDD-C082ABE3B5AA}" type="presOf" srcId="{E4A85FA0-7AC1-4D98-A4F5-EFAC176A72D4}" destId="{D58ADC68-1E31-4EAB-A80D-F9BE086D7E87}" srcOrd="0" destOrd="0" presId="urn:microsoft.com/office/officeart/2005/8/layout/lProcess1"/>
    <dgm:cxn modelId="{537C8F6D-CE2A-4A39-8B31-D127AD1C2702}" type="presOf" srcId="{B3C7464B-151E-4AD8-816E-3F50E2DE8095}" destId="{4DE043CC-D403-4067-83AB-B06714B0BB21}" srcOrd="0" destOrd="0" presId="urn:microsoft.com/office/officeart/2005/8/layout/lProcess1"/>
    <dgm:cxn modelId="{71E10F84-1490-409C-B832-B3893BDBF8DF}" type="presOf" srcId="{51DEAEC6-9560-43B3-99AB-EE8BCC4B9F9C}" destId="{232220E5-FA0F-47B4-86A6-BAC35857D939}" srcOrd="0" destOrd="0" presId="urn:microsoft.com/office/officeart/2005/8/layout/lProcess1"/>
    <dgm:cxn modelId="{AF5B888B-766E-4A78-8C77-5ACA66C1D961}" type="presOf" srcId="{E86A4A6F-00D2-44C6-BB3C-938C1CCFC8B0}" destId="{1B628882-5FBF-4E68-BF25-247CADE28020}" srcOrd="0" destOrd="0" presId="urn:microsoft.com/office/officeart/2005/8/layout/lProcess1"/>
    <dgm:cxn modelId="{86E52B95-4080-4F97-8E28-8E6C2E3C164C}" type="presOf" srcId="{5E9F3089-D1CA-47CA-BE23-B7E79FC8BEF3}" destId="{0ACD2783-7B08-4597-9298-FAAAFF9AA4FC}" srcOrd="0" destOrd="0" presId="urn:microsoft.com/office/officeart/2005/8/layout/lProcess1"/>
    <dgm:cxn modelId="{C4F84DD4-8BA8-4F55-8AE3-3F85AC5C60BD}" srcId="{E4A85FA0-7AC1-4D98-A4F5-EFAC176A72D4}" destId="{0EB72F08-8CB0-475F-8619-22910E14A043}" srcOrd="2" destOrd="0" parTransId="{84983B60-F238-40AD-ADA0-7A38B12DC73B}" sibTransId="{3F8485C1-29E8-4956-87CB-1829E49B41EB}"/>
    <dgm:cxn modelId="{BDF3EE28-FCA2-421B-B105-69BFA8F4BE3D}" type="presParOf" srcId="{8C7BDF51-C9C1-4887-9FA5-282F27A603EA}" destId="{D9738EB0-E3B2-4538-B2F6-F8C3D8850B24}" srcOrd="0" destOrd="0" presId="urn:microsoft.com/office/officeart/2005/8/layout/lProcess1"/>
    <dgm:cxn modelId="{A5E0FA92-70FC-4CBC-A33B-6023B3FF0558}" type="presParOf" srcId="{D9738EB0-E3B2-4538-B2F6-F8C3D8850B24}" destId="{D58ADC68-1E31-4EAB-A80D-F9BE086D7E87}" srcOrd="0" destOrd="0" presId="urn:microsoft.com/office/officeart/2005/8/layout/lProcess1"/>
    <dgm:cxn modelId="{30C8E134-A591-4CCD-9363-4895CA6E09F8}" type="presParOf" srcId="{D9738EB0-E3B2-4538-B2F6-F8C3D8850B24}" destId="{1B628882-5FBF-4E68-BF25-247CADE28020}" srcOrd="1" destOrd="0" presId="urn:microsoft.com/office/officeart/2005/8/layout/lProcess1"/>
    <dgm:cxn modelId="{A9EE90AA-CA3D-49B9-9E2E-ACF991E8B446}" type="presParOf" srcId="{D9738EB0-E3B2-4538-B2F6-F8C3D8850B24}" destId="{232220E5-FA0F-47B4-86A6-BAC35857D939}" srcOrd="2" destOrd="0" presId="urn:microsoft.com/office/officeart/2005/8/layout/lProcess1"/>
    <dgm:cxn modelId="{083CD646-460A-4BF5-BE7D-131EAF6D64F1}" type="presParOf" srcId="{D9738EB0-E3B2-4538-B2F6-F8C3D8850B24}" destId="{0ACD2783-7B08-4597-9298-FAAAFF9AA4FC}" srcOrd="3" destOrd="0" presId="urn:microsoft.com/office/officeart/2005/8/layout/lProcess1"/>
    <dgm:cxn modelId="{9F3F297D-C6A7-4262-AFFB-E79FAD152066}" type="presParOf" srcId="{D9738EB0-E3B2-4538-B2F6-F8C3D8850B24}" destId="{4DE043CC-D403-4067-83AB-B06714B0BB21}" srcOrd="4" destOrd="0" presId="urn:microsoft.com/office/officeart/2005/8/layout/lProcess1"/>
    <dgm:cxn modelId="{A0C9A0B8-A003-41AF-8512-41A6105EACEE}" type="presParOf" srcId="{D9738EB0-E3B2-4538-B2F6-F8C3D8850B24}" destId="{70F146AD-DC19-4FF2-BA79-AAE1F1DADE43}" srcOrd="5" destOrd="0" presId="urn:microsoft.com/office/officeart/2005/8/layout/lProcess1"/>
    <dgm:cxn modelId="{1E09126D-3105-43A1-BBB4-5E8B2F6C3DC9}" type="presParOf" srcId="{D9738EB0-E3B2-4538-B2F6-F8C3D8850B24}" destId="{436688D9-8368-4207-AA0B-66E1DCAFD35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2DA50-E528-4120-9C83-A942C89018BD}">
      <dsp:nvSpPr>
        <dsp:cNvPr id="0" name=""/>
        <dsp:cNvSpPr/>
      </dsp:nvSpPr>
      <dsp:spPr>
        <a:xfrm>
          <a:off x="-5083146" y="-778720"/>
          <a:ext cx="6053488" cy="6053488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A597D-C8ED-441D-8455-A2785EBB0C17}">
      <dsp:nvSpPr>
        <dsp:cNvPr id="0" name=""/>
        <dsp:cNvSpPr/>
      </dsp:nvSpPr>
      <dsp:spPr>
        <a:xfrm>
          <a:off x="508088" y="345656"/>
          <a:ext cx="7926845" cy="6916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01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Sınıflama Ölçeği</a:t>
          </a:r>
        </a:p>
      </dsp:txBody>
      <dsp:txXfrm>
        <a:off x="508088" y="345656"/>
        <a:ext cx="7926845" cy="691672"/>
      </dsp:txXfrm>
    </dsp:sp>
    <dsp:sp modelId="{0DEA8D83-84AA-44C6-A586-AAAF8B56B6BD}">
      <dsp:nvSpPr>
        <dsp:cNvPr id="0" name=""/>
        <dsp:cNvSpPr/>
      </dsp:nvSpPr>
      <dsp:spPr>
        <a:xfrm>
          <a:off x="75793" y="259197"/>
          <a:ext cx="864590" cy="864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EC74C4-D748-4D71-B75E-40084E1254BA}">
      <dsp:nvSpPr>
        <dsp:cNvPr id="0" name=""/>
        <dsp:cNvSpPr/>
      </dsp:nvSpPr>
      <dsp:spPr>
        <a:xfrm>
          <a:off x="904640" y="1383344"/>
          <a:ext cx="7530293" cy="6916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01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Sıralama Ölçeği</a:t>
          </a:r>
        </a:p>
      </dsp:txBody>
      <dsp:txXfrm>
        <a:off x="904640" y="1383344"/>
        <a:ext cx="7530293" cy="691672"/>
      </dsp:txXfrm>
    </dsp:sp>
    <dsp:sp modelId="{118F28C8-55A0-4D04-9416-6D23B047F951}">
      <dsp:nvSpPr>
        <dsp:cNvPr id="0" name=""/>
        <dsp:cNvSpPr/>
      </dsp:nvSpPr>
      <dsp:spPr>
        <a:xfrm>
          <a:off x="472344" y="1296885"/>
          <a:ext cx="864590" cy="864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138C3-4787-4938-864B-6CC59FFF85A2}">
      <dsp:nvSpPr>
        <dsp:cNvPr id="0" name=""/>
        <dsp:cNvSpPr/>
      </dsp:nvSpPr>
      <dsp:spPr>
        <a:xfrm>
          <a:off x="904640" y="2421031"/>
          <a:ext cx="7530293" cy="6916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01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Eşit Aralıklı Ölçek</a:t>
          </a:r>
        </a:p>
      </dsp:txBody>
      <dsp:txXfrm>
        <a:off x="904640" y="2421031"/>
        <a:ext cx="7530293" cy="691672"/>
      </dsp:txXfrm>
    </dsp:sp>
    <dsp:sp modelId="{47744F04-FF5D-4244-868A-3AED4A829FB6}">
      <dsp:nvSpPr>
        <dsp:cNvPr id="0" name=""/>
        <dsp:cNvSpPr/>
      </dsp:nvSpPr>
      <dsp:spPr>
        <a:xfrm>
          <a:off x="472344" y="2334572"/>
          <a:ext cx="864590" cy="864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19239C-94D2-464D-A33D-B8E35093537D}">
      <dsp:nvSpPr>
        <dsp:cNvPr id="0" name=""/>
        <dsp:cNvSpPr/>
      </dsp:nvSpPr>
      <dsp:spPr>
        <a:xfrm>
          <a:off x="508088" y="3458719"/>
          <a:ext cx="7926845" cy="6916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01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Oranlı Ölçek</a:t>
          </a:r>
        </a:p>
      </dsp:txBody>
      <dsp:txXfrm>
        <a:off x="508088" y="3458719"/>
        <a:ext cx="7926845" cy="691672"/>
      </dsp:txXfrm>
    </dsp:sp>
    <dsp:sp modelId="{4781252A-A539-4344-A3AF-7A71EE08D303}">
      <dsp:nvSpPr>
        <dsp:cNvPr id="0" name=""/>
        <dsp:cNvSpPr/>
      </dsp:nvSpPr>
      <dsp:spPr>
        <a:xfrm>
          <a:off x="75793" y="3372260"/>
          <a:ext cx="864590" cy="864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86E0E-D35A-4658-88DC-9AED3FC7B19E}">
      <dsp:nvSpPr>
        <dsp:cNvPr id="0" name=""/>
        <dsp:cNvSpPr/>
      </dsp:nvSpPr>
      <dsp:spPr>
        <a:xfrm>
          <a:off x="2677" y="959493"/>
          <a:ext cx="2610852" cy="1044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Duyuşsal</a:t>
          </a: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sp:txBody>
      <dsp:txXfrm>
        <a:off x="2677" y="959493"/>
        <a:ext cx="2610852" cy="1044341"/>
      </dsp:txXfrm>
    </dsp:sp>
    <dsp:sp modelId="{DAEBB946-8EEE-464A-8FCE-514E8B54AD19}">
      <dsp:nvSpPr>
        <dsp:cNvPr id="0" name=""/>
        <dsp:cNvSpPr/>
      </dsp:nvSpPr>
      <dsp:spPr>
        <a:xfrm>
          <a:off x="2677" y="1890807"/>
          <a:ext cx="2610852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Tutum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İlgi envanteri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Değer-yargı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Kişilik envanteri</a:t>
          </a:r>
        </a:p>
      </dsp:txBody>
      <dsp:txXfrm>
        <a:off x="2677" y="1890807"/>
        <a:ext cx="2610852" cy="2854800"/>
      </dsp:txXfrm>
    </dsp:sp>
    <dsp:sp modelId="{44AEE228-5410-40FD-A3A1-1EFFB49C61A4}">
      <dsp:nvSpPr>
        <dsp:cNvPr id="0" name=""/>
        <dsp:cNvSpPr/>
      </dsp:nvSpPr>
      <dsp:spPr>
        <a:xfrm>
          <a:off x="3030875" y="988188"/>
          <a:ext cx="2610852" cy="1044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Bilişsel</a:t>
          </a:r>
        </a:p>
      </dsp:txBody>
      <dsp:txXfrm>
        <a:off x="3030875" y="988188"/>
        <a:ext cx="2610852" cy="1044341"/>
      </dsp:txXfrm>
    </dsp:sp>
    <dsp:sp modelId="{0479706F-CB6F-4864-9227-205532DEEF33}">
      <dsp:nvSpPr>
        <dsp:cNvPr id="0" name=""/>
        <dsp:cNvSpPr/>
      </dsp:nvSpPr>
      <dsp:spPr>
        <a:xfrm>
          <a:off x="3030875" y="1811498"/>
          <a:ext cx="2610852" cy="29127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Başarı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Yetenek</a:t>
          </a:r>
        </a:p>
      </dsp:txBody>
      <dsp:txXfrm>
        <a:off x="3030875" y="1811498"/>
        <a:ext cx="2610852" cy="2912758"/>
      </dsp:txXfrm>
    </dsp:sp>
    <dsp:sp modelId="{3E518A94-93B5-4403-8B3D-94184E763858}">
      <dsp:nvSpPr>
        <dsp:cNvPr id="0" name=""/>
        <dsp:cNvSpPr/>
      </dsp:nvSpPr>
      <dsp:spPr>
        <a:xfrm>
          <a:off x="5958099" y="978408"/>
          <a:ext cx="2610852" cy="1044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Yansıtıcı</a:t>
          </a:r>
        </a:p>
      </dsp:txBody>
      <dsp:txXfrm>
        <a:off x="5958099" y="978408"/>
        <a:ext cx="2610852" cy="1044341"/>
      </dsp:txXfrm>
    </dsp:sp>
    <dsp:sp modelId="{28B7236C-08BB-41A9-B486-54A1B391BE2B}">
      <dsp:nvSpPr>
        <dsp:cNvPr id="0" name=""/>
        <dsp:cNvSpPr/>
      </dsp:nvSpPr>
      <dsp:spPr>
        <a:xfrm>
          <a:off x="5957014" y="1814986"/>
          <a:ext cx="2610852" cy="29106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Çağrışım</a:t>
          </a:r>
        </a:p>
      </dsp:txBody>
      <dsp:txXfrm>
        <a:off x="5957014" y="1814986"/>
        <a:ext cx="2610852" cy="2910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6D2B4-C7C8-45FF-96A7-9A2E371D1ECB}">
      <dsp:nvSpPr>
        <dsp:cNvPr id="0" name=""/>
        <dsp:cNvSpPr/>
      </dsp:nvSpPr>
      <dsp:spPr>
        <a:xfrm>
          <a:off x="4268997" y="1605975"/>
          <a:ext cx="3373133" cy="375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54"/>
              </a:lnTo>
              <a:lnTo>
                <a:pt x="3373133" y="187954"/>
              </a:lnTo>
              <a:lnTo>
                <a:pt x="3373133" y="37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B400D-B161-4EC6-969C-E301E0D89725}">
      <dsp:nvSpPr>
        <dsp:cNvPr id="0" name=""/>
        <dsp:cNvSpPr/>
      </dsp:nvSpPr>
      <dsp:spPr>
        <a:xfrm>
          <a:off x="4268997" y="1605975"/>
          <a:ext cx="1207184" cy="375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54"/>
              </a:lnTo>
              <a:lnTo>
                <a:pt x="1207184" y="187954"/>
              </a:lnTo>
              <a:lnTo>
                <a:pt x="1207184" y="37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85E73-FD64-4362-9CF4-3D27D94C4E14}">
      <dsp:nvSpPr>
        <dsp:cNvPr id="0" name=""/>
        <dsp:cNvSpPr/>
      </dsp:nvSpPr>
      <dsp:spPr>
        <a:xfrm>
          <a:off x="3310234" y="1605975"/>
          <a:ext cx="958763" cy="375908"/>
        </a:xfrm>
        <a:custGeom>
          <a:avLst/>
          <a:gdLst/>
          <a:ahLst/>
          <a:cxnLst/>
          <a:rect l="0" t="0" r="0" b="0"/>
          <a:pathLst>
            <a:path>
              <a:moveTo>
                <a:pt x="958763" y="0"/>
              </a:moveTo>
              <a:lnTo>
                <a:pt x="958763" y="187954"/>
              </a:lnTo>
              <a:lnTo>
                <a:pt x="0" y="187954"/>
              </a:lnTo>
              <a:lnTo>
                <a:pt x="0" y="37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2ECB-7AA0-4A5C-96F4-79EE3D0697AF}">
      <dsp:nvSpPr>
        <dsp:cNvPr id="0" name=""/>
        <dsp:cNvSpPr/>
      </dsp:nvSpPr>
      <dsp:spPr>
        <a:xfrm>
          <a:off x="1020075" y="1605975"/>
          <a:ext cx="3248922" cy="375908"/>
        </a:xfrm>
        <a:custGeom>
          <a:avLst/>
          <a:gdLst/>
          <a:ahLst/>
          <a:cxnLst/>
          <a:rect l="0" t="0" r="0" b="0"/>
          <a:pathLst>
            <a:path>
              <a:moveTo>
                <a:pt x="3248922" y="0"/>
              </a:moveTo>
              <a:lnTo>
                <a:pt x="3248922" y="187954"/>
              </a:lnTo>
              <a:lnTo>
                <a:pt x="0" y="187954"/>
              </a:lnTo>
              <a:lnTo>
                <a:pt x="0" y="3759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5A6F-3787-4824-A0F9-C87469F4162C}">
      <dsp:nvSpPr>
        <dsp:cNvPr id="0" name=""/>
        <dsp:cNvSpPr/>
      </dsp:nvSpPr>
      <dsp:spPr>
        <a:xfrm>
          <a:off x="3373977" y="710955"/>
          <a:ext cx="1790039" cy="8950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Geçerlik Türleri</a:t>
          </a:r>
        </a:p>
      </dsp:txBody>
      <dsp:txXfrm>
        <a:off x="3373977" y="710955"/>
        <a:ext cx="1790039" cy="895019"/>
      </dsp:txXfrm>
    </dsp:sp>
    <dsp:sp modelId="{3338FC3C-C503-48F6-924D-9FC57DF126B7}">
      <dsp:nvSpPr>
        <dsp:cNvPr id="0" name=""/>
        <dsp:cNvSpPr/>
      </dsp:nvSpPr>
      <dsp:spPr>
        <a:xfrm>
          <a:off x="844" y="1981884"/>
          <a:ext cx="2038461" cy="8950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İçerik/Kapsam</a:t>
          </a:r>
        </a:p>
      </dsp:txBody>
      <dsp:txXfrm>
        <a:off x="844" y="1981884"/>
        <a:ext cx="2038461" cy="895019"/>
      </dsp:txXfrm>
    </dsp:sp>
    <dsp:sp modelId="{F3541F2A-C707-4ADB-B7D6-B2B17ADEE84A}">
      <dsp:nvSpPr>
        <dsp:cNvPr id="0" name=""/>
        <dsp:cNvSpPr/>
      </dsp:nvSpPr>
      <dsp:spPr>
        <a:xfrm>
          <a:off x="2415214" y="1981884"/>
          <a:ext cx="1790039" cy="8950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Ölçüt</a:t>
          </a:r>
        </a:p>
      </dsp:txBody>
      <dsp:txXfrm>
        <a:off x="2415214" y="1981884"/>
        <a:ext cx="1790039" cy="895019"/>
      </dsp:txXfrm>
    </dsp:sp>
    <dsp:sp modelId="{3932AB6F-CCA2-44B9-9430-0293068ECFF2}">
      <dsp:nvSpPr>
        <dsp:cNvPr id="0" name=""/>
        <dsp:cNvSpPr/>
      </dsp:nvSpPr>
      <dsp:spPr>
        <a:xfrm>
          <a:off x="4581162" y="1981884"/>
          <a:ext cx="1790039" cy="8950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Yapı</a:t>
          </a:r>
        </a:p>
      </dsp:txBody>
      <dsp:txXfrm>
        <a:off x="4581162" y="1981884"/>
        <a:ext cx="1790039" cy="895019"/>
      </dsp:txXfrm>
    </dsp:sp>
    <dsp:sp modelId="{3E4876FA-607E-458E-9155-E9A270BFA0ED}">
      <dsp:nvSpPr>
        <dsp:cNvPr id="0" name=""/>
        <dsp:cNvSpPr/>
      </dsp:nvSpPr>
      <dsp:spPr>
        <a:xfrm>
          <a:off x="6747110" y="1981884"/>
          <a:ext cx="1790039" cy="8950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Sonuç</a:t>
          </a:r>
        </a:p>
      </dsp:txBody>
      <dsp:txXfrm>
        <a:off x="6747110" y="1981884"/>
        <a:ext cx="1790039" cy="895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CCA3-3915-42A0-8512-538B73520A1F}">
      <dsp:nvSpPr>
        <dsp:cNvPr id="0" name=""/>
        <dsp:cNvSpPr/>
      </dsp:nvSpPr>
      <dsp:spPr>
        <a:xfrm>
          <a:off x="3295383" y="1152475"/>
          <a:ext cx="1109074" cy="527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692"/>
              </a:lnTo>
              <a:lnTo>
                <a:pt x="1109074" y="359692"/>
              </a:lnTo>
              <a:lnTo>
                <a:pt x="1109074" y="5278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5CA81-6B1D-497F-9CC8-13C8830814BE}">
      <dsp:nvSpPr>
        <dsp:cNvPr id="0" name=""/>
        <dsp:cNvSpPr/>
      </dsp:nvSpPr>
      <dsp:spPr>
        <a:xfrm>
          <a:off x="2186308" y="1152475"/>
          <a:ext cx="1109074" cy="527818"/>
        </a:xfrm>
        <a:custGeom>
          <a:avLst/>
          <a:gdLst/>
          <a:ahLst/>
          <a:cxnLst/>
          <a:rect l="0" t="0" r="0" b="0"/>
          <a:pathLst>
            <a:path>
              <a:moveTo>
                <a:pt x="1109074" y="0"/>
              </a:moveTo>
              <a:lnTo>
                <a:pt x="1109074" y="359692"/>
              </a:lnTo>
              <a:lnTo>
                <a:pt x="0" y="359692"/>
              </a:lnTo>
              <a:lnTo>
                <a:pt x="0" y="5278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EF312-0D54-49E3-A565-BD345D26F791}">
      <dsp:nvSpPr>
        <dsp:cNvPr id="0" name=""/>
        <dsp:cNvSpPr/>
      </dsp:nvSpPr>
      <dsp:spPr>
        <a:xfrm>
          <a:off x="2237271" y="46"/>
          <a:ext cx="2116222" cy="115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5C9719-56DE-4064-BAB9-C4D5E65ED389}">
      <dsp:nvSpPr>
        <dsp:cNvPr id="0" name=""/>
        <dsp:cNvSpPr/>
      </dsp:nvSpPr>
      <dsp:spPr>
        <a:xfrm>
          <a:off x="2438921" y="191613"/>
          <a:ext cx="2116222" cy="115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Ölçüt Geçerliği</a:t>
          </a:r>
        </a:p>
      </dsp:txBody>
      <dsp:txXfrm>
        <a:off x="2472674" y="225366"/>
        <a:ext cx="2048716" cy="1084922"/>
      </dsp:txXfrm>
    </dsp:sp>
    <dsp:sp modelId="{037BE935-45A4-46FD-9A1C-5BDDBD0698CA}">
      <dsp:nvSpPr>
        <dsp:cNvPr id="0" name=""/>
        <dsp:cNvSpPr/>
      </dsp:nvSpPr>
      <dsp:spPr>
        <a:xfrm>
          <a:off x="1278884" y="1680293"/>
          <a:ext cx="1814848" cy="1152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653243-8CC2-46F1-93AB-A367DC4C49B7}">
      <dsp:nvSpPr>
        <dsp:cNvPr id="0" name=""/>
        <dsp:cNvSpPr/>
      </dsp:nvSpPr>
      <dsp:spPr>
        <a:xfrm>
          <a:off x="1480534" y="1871860"/>
          <a:ext cx="1814848" cy="115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Eşzaman  </a:t>
          </a:r>
        </a:p>
      </dsp:txBody>
      <dsp:txXfrm>
        <a:off x="1514287" y="1905613"/>
        <a:ext cx="1747342" cy="1084922"/>
      </dsp:txXfrm>
    </dsp:sp>
    <dsp:sp modelId="{7C870EBF-7437-48D0-93F5-8AB6EE2F49D8}">
      <dsp:nvSpPr>
        <dsp:cNvPr id="0" name=""/>
        <dsp:cNvSpPr/>
      </dsp:nvSpPr>
      <dsp:spPr>
        <a:xfrm>
          <a:off x="3497032" y="1680293"/>
          <a:ext cx="1814848" cy="1152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E36BF1-50FC-4B92-A934-085F988D2A58}">
      <dsp:nvSpPr>
        <dsp:cNvPr id="0" name=""/>
        <dsp:cNvSpPr/>
      </dsp:nvSpPr>
      <dsp:spPr>
        <a:xfrm>
          <a:off x="3698682" y="1871860"/>
          <a:ext cx="1814848" cy="115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Yordama</a:t>
          </a:r>
        </a:p>
      </dsp:txBody>
      <dsp:txXfrm>
        <a:off x="3732435" y="1905613"/>
        <a:ext cx="1747342" cy="1084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10FA1-8C80-4920-A8B6-3C92898402B7}">
      <dsp:nvSpPr>
        <dsp:cNvPr id="0" name=""/>
        <dsp:cNvSpPr/>
      </dsp:nvSpPr>
      <dsp:spPr>
        <a:xfrm>
          <a:off x="0" y="4016227"/>
          <a:ext cx="8640960" cy="878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 teyit edici kanıtlara ek olarak, teyit edici olmayan kanıtlar aramak (özgüven testi) </a:t>
          </a:r>
          <a:endParaRPr lang="tr-TR" sz="2000" kern="1200" dirty="0"/>
        </a:p>
      </dsp:txBody>
      <dsp:txXfrm>
        <a:off x="0" y="4016227"/>
        <a:ext cx="8640960" cy="878652"/>
      </dsp:txXfrm>
    </dsp:sp>
    <dsp:sp modelId="{6073884D-BF20-447B-BD3D-BCE831A2ACE5}">
      <dsp:nvSpPr>
        <dsp:cNvPr id="0" name=""/>
        <dsp:cNvSpPr/>
      </dsp:nvSpPr>
      <dsp:spPr>
        <a:xfrm rot="10800000">
          <a:off x="0" y="2678039"/>
          <a:ext cx="8640960" cy="135136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Geçerliği sınanan zeka testi ile iyi geliştirilmiş başka bir zeka testinden alınan puanları karşılaştırmak,</a:t>
          </a:r>
          <a:endParaRPr lang="tr-TR" sz="2000" kern="1200" dirty="0"/>
        </a:p>
      </dsp:txBody>
      <dsp:txXfrm rot="10800000">
        <a:off x="0" y="2678039"/>
        <a:ext cx="8640960" cy="878078"/>
      </dsp:txXfrm>
    </dsp:sp>
    <dsp:sp modelId="{0594AB7A-D2C4-4131-8384-19A6266BD643}">
      <dsp:nvSpPr>
        <dsp:cNvPr id="0" name=""/>
        <dsp:cNvSpPr/>
      </dsp:nvSpPr>
      <dsp:spPr>
        <a:xfrm rot="10800000">
          <a:off x="0" y="1339852"/>
          <a:ext cx="8640960" cy="135136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Öğrencilerin dönem başında testten aldıkları puan ve okul notları ile dönem sonunda aldıkları puan ve okul notlarını karşılaştırmak</a:t>
          </a:r>
          <a:endParaRPr lang="tr-TR" sz="2000" kern="1200" dirty="0"/>
        </a:p>
      </dsp:txBody>
      <dsp:txXfrm rot="10800000">
        <a:off x="0" y="1339852"/>
        <a:ext cx="8640960" cy="878078"/>
      </dsp:txXfrm>
    </dsp:sp>
    <dsp:sp modelId="{E7CFEC09-41D7-4B09-B575-D6353FD16067}">
      <dsp:nvSpPr>
        <dsp:cNvPr id="0" name=""/>
        <dsp:cNvSpPr/>
      </dsp:nvSpPr>
      <dsp:spPr>
        <a:xfrm rot="10800000">
          <a:off x="0" y="1664"/>
          <a:ext cx="8640960" cy="1351367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Yüksek puan alan öğrencilerin düşük puan alan öğrencilerden daha hızlı, ve daha çok öğrendiklerini, daha fazla hatırladıklarını kanıtlamak,</a:t>
          </a:r>
          <a:endParaRPr lang="tr-TR" sz="2000" kern="1200" dirty="0"/>
        </a:p>
      </dsp:txBody>
      <dsp:txXfrm rot="10800000">
        <a:off x="0" y="1664"/>
        <a:ext cx="8640960" cy="878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E84A3-DB51-43CF-843B-C754C5ACFC77}">
      <dsp:nvSpPr>
        <dsp:cNvPr id="0" name=""/>
        <dsp:cNvSpPr/>
      </dsp:nvSpPr>
      <dsp:spPr>
        <a:xfrm>
          <a:off x="1798" y="883040"/>
          <a:ext cx="4178221" cy="4915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54261D-9835-44C9-B227-8CCF6459EAD1}">
      <dsp:nvSpPr>
        <dsp:cNvPr id="0" name=""/>
        <dsp:cNvSpPr/>
      </dsp:nvSpPr>
      <dsp:spPr>
        <a:xfrm>
          <a:off x="1798" y="1067648"/>
          <a:ext cx="306947" cy="3069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26115D-C8A1-4A98-B649-2D1E1D18BF5B}">
      <dsp:nvSpPr>
        <dsp:cNvPr id="0" name=""/>
        <dsp:cNvSpPr/>
      </dsp:nvSpPr>
      <dsp:spPr>
        <a:xfrm>
          <a:off x="1798" y="0"/>
          <a:ext cx="4178221" cy="88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Geçerliği Tehdit</a:t>
          </a:r>
        </a:p>
      </dsp:txBody>
      <dsp:txXfrm>
        <a:off x="1798" y="0"/>
        <a:ext cx="4178221" cy="883040"/>
      </dsp:txXfrm>
    </dsp:sp>
    <dsp:sp modelId="{8F1352CD-56C5-4C3E-A28E-2008CC0C498D}">
      <dsp:nvSpPr>
        <dsp:cNvPr id="0" name=""/>
        <dsp:cNvSpPr/>
      </dsp:nvSpPr>
      <dsp:spPr>
        <a:xfrm>
          <a:off x="1798" y="1783133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47C61F-2692-4319-A78B-6ADD15301F4F}">
      <dsp:nvSpPr>
        <dsp:cNvPr id="0" name=""/>
        <dsp:cNvSpPr/>
      </dsp:nvSpPr>
      <dsp:spPr>
        <a:xfrm>
          <a:off x="294274" y="1578864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Test yönergelerinin açık olmaması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4274" y="1578864"/>
        <a:ext cx="3885746" cy="715477"/>
      </dsp:txXfrm>
    </dsp:sp>
    <dsp:sp modelId="{7234C853-EE1A-439A-ADCA-0E1E786F1EF0}">
      <dsp:nvSpPr>
        <dsp:cNvPr id="0" name=""/>
        <dsp:cNvSpPr/>
      </dsp:nvSpPr>
      <dsp:spPr>
        <a:xfrm>
          <a:off x="1798" y="2498610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8F52EE-1335-4F93-81A2-9347F9B165A8}">
      <dsp:nvSpPr>
        <dsp:cNvPr id="0" name=""/>
        <dsp:cNvSpPr/>
      </dsp:nvSpPr>
      <dsp:spPr>
        <a:xfrm>
          <a:off x="294274" y="2294341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Karmaşık ve belirsiz test maddeleri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4274" y="2294341"/>
        <a:ext cx="3885746" cy="715477"/>
      </dsp:txXfrm>
    </dsp:sp>
    <dsp:sp modelId="{50AFBD34-CB1F-48EA-8FCD-71CC1A78B037}">
      <dsp:nvSpPr>
        <dsp:cNvPr id="0" name=""/>
        <dsp:cNvSpPr/>
      </dsp:nvSpPr>
      <dsp:spPr>
        <a:xfrm>
          <a:off x="1798" y="3214087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CF089-2BB0-4602-AEF9-E7209090E06B}">
      <dsp:nvSpPr>
        <dsp:cNvPr id="0" name=""/>
        <dsp:cNvSpPr/>
      </dsp:nvSpPr>
      <dsp:spPr>
        <a:xfrm>
          <a:off x="294274" y="3009818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Test yanıtlayıcılarının anlamakta zorlanacağı sözcükler kullanmak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4274" y="3009818"/>
        <a:ext cx="3885746" cy="715477"/>
      </dsp:txXfrm>
    </dsp:sp>
    <dsp:sp modelId="{5811F74C-8BD1-4EAF-AAFF-8178E1B5426D}">
      <dsp:nvSpPr>
        <dsp:cNvPr id="0" name=""/>
        <dsp:cNvSpPr/>
      </dsp:nvSpPr>
      <dsp:spPr>
        <a:xfrm>
          <a:off x="1798" y="3929564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0DB248-36BC-46CD-B182-FB370F31DE0D}">
      <dsp:nvSpPr>
        <dsp:cNvPr id="0" name=""/>
        <dsp:cNvSpPr/>
      </dsp:nvSpPr>
      <dsp:spPr>
        <a:xfrm>
          <a:off x="294274" y="3725296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Çok zor ve karmaşık cümle yapıları kullanmak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4274" y="3725296"/>
        <a:ext cx="3885746" cy="715477"/>
      </dsp:txXfrm>
    </dsp:sp>
    <dsp:sp modelId="{CBE5BA4A-97C9-499C-8816-698B8878FB86}">
      <dsp:nvSpPr>
        <dsp:cNvPr id="0" name=""/>
        <dsp:cNvSpPr/>
      </dsp:nvSpPr>
      <dsp:spPr>
        <a:xfrm>
          <a:off x="4388931" y="883040"/>
          <a:ext cx="4178221" cy="4915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87DB09-583C-460A-8C31-B0DD18E3A650}">
      <dsp:nvSpPr>
        <dsp:cNvPr id="0" name=""/>
        <dsp:cNvSpPr/>
      </dsp:nvSpPr>
      <dsp:spPr>
        <a:xfrm>
          <a:off x="4388931" y="1067648"/>
          <a:ext cx="306947" cy="3069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5696A3-7FFB-4538-AE27-00286C11EA7D}">
      <dsp:nvSpPr>
        <dsp:cNvPr id="0" name=""/>
        <dsp:cNvSpPr/>
      </dsp:nvSpPr>
      <dsp:spPr>
        <a:xfrm>
          <a:off x="4388931" y="0"/>
          <a:ext cx="4178221" cy="88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Eden Faktörler</a:t>
          </a:r>
        </a:p>
      </dsp:txBody>
      <dsp:txXfrm>
        <a:off x="4388931" y="0"/>
        <a:ext cx="4178221" cy="883040"/>
      </dsp:txXfrm>
    </dsp:sp>
    <dsp:sp modelId="{60436850-8493-4244-91AB-12C9BD08490E}">
      <dsp:nvSpPr>
        <dsp:cNvPr id="0" name=""/>
        <dsp:cNvSpPr/>
      </dsp:nvSpPr>
      <dsp:spPr>
        <a:xfrm>
          <a:off x="4388931" y="1783133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1FB826-FB49-42CF-A846-42D235A42424}">
      <dsp:nvSpPr>
        <dsp:cNvPr id="0" name=""/>
        <dsp:cNvSpPr/>
      </dsp:nvSpPr>
      <dsp:spPr>
        <a:xfrm>
          <a:off x="4681407" y="1578864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Tutarsız ve öznel puanlama yöntemleri kullanmak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81407" y="1578864"/>
        <a:ext cx="3885746" cy="715477"/>
      </dsp:txXfrm>
    </dsp:sp>
    <dsp:sp modelId="{258F8DBC-1922-4458-8058-A4D71D99F217}">
      <dsp:nvSpPr>
        <dsp:cNvPr id="0" name=""/>
        <dsp:cNvSpPr/>
      </dsp:nvSpPr>
      <dsp:spPr>
        <a:xfrm>
          <a:off x="4388931" y="2498610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96CC78-B408-4275-B8C1-E7DECC723C91}">
      <dsp:nvSpPr>
        <dsp:cNvPr id="0" name=""/>
        <dsp:cNvSpPr/>
      </dsp:nvSpPr>
      <dsp:spPr>
        <a:xfrm>
          <a:off x="4681407" y="2294341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Başarı testlerinde öğretilmeyen maddeler yer vermek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81407" y="2294341"/>
        <a:ext cx="3885746" cy="715477"/>
      </dsp:txXfrm>
    </dsp:sp>
    <dsp:sp modelId="{01766AF3-634C-4CCF-AA0F-0AB68F4842C5}">
      <dsp:nvSpPr>
        <dsp:cNvPr id="0" name=""/>
        <dsp:cNvSpPr/>
      </dsp:nvSpPr>
      <dsp:spPr>
        <a:xfrm>
          <a:off x="4388931" y="3214087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55D5C7-4FCA-48F7-82C5-3F1A52DE7188}">
      <dsp:nvSpPr>
        <dsp:cNvPr id="0" name=""/>
        <dsp:cNvSpPr/>
      </dsp:nvSpPr>
      <dsp:spPr>
        <a:xfrm>
          <a:off x="4681407" y="3009818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Test uygulama sürecini hatalı biçimde gerçekleştirmek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81407" y="3009818"/>
        <a:ext cx="3885746" cy="715477"/>
      </dsp:txXfrm>
    </dsp:sp>
    <dsp:sp modelId="{57B07DBF-98EB-4952-987C-994C0BA9FDAC}">
      <dsp:nvSpPr>
        <dsp:cNvPr id="0" name=""/>
        <dsp:cNvSpPr/>
      </dsp:nvSpPr>
      <dsp:spPr>
        <a:xfrm>
          <a:off x="4388931" y="3929564"/>
          <a:ext cx="306939" cy="306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77FBDF-0C96-4460-BEC0-A415FC433FBB}">
      <dsp:nvSpPr>
        <dsp:cNvPr id="0" name=""/>
        <dsp:cNvSpPr/>
      </dsp:nvSpPr>
      <dsp:spPr>
        <a:xfrm>
          <a:off x="4681407" y="3725296"/>
          <a:ext cx="3885746" cy="71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Kopya çekme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81407" y="3725296"/>
        <a:ext cx="3885746" cy="715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AA294-6D09-49AC-9DD4-CCF4CC092BBF}">
      <dsp:nvSpPr>
        <dsp:cNvPr id="0" name=""/>
        <dsp:cNvSpPr/>
      </dsp:nvSpPr>
      <dsp:spPr>
        <a:xfrm>
          <a:off x="684463" y="48276"/>
          <a:ext cx="7200024" cy="900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Zamana Karşı Tutarlık</a:t>
          </a:r>
        </a:p>
      </dsp:txBody>
      <dsp:txXfrm>
        <a:off x="710823" y="74636"/>
        <a:ext cx="7147304" cy="847283"/>
      </dsp:txXfrm>
    </dsp:sp>
    <dsp:sp modelId="{C20EA28E-37B2-437F-B1F5-EF64291ED841}">
      <dsp:nvSpPr>
        <dsp:cNvPr id="0" name=""/>
        <dsp:cNvSpPr/>
      </dsp:nvSpPr>
      <dsp:spPr>
        <a:xfrm rot="5400000">
          <a:off x="4174001" y="1046849"/>
          <a:ext cx="220949" cy="2447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CD18E-BC04-49F8-8CF0-927A2F0E1D43}">
      <dsp:nvSpPr>
        <dsp:cNvPr id="0" name=""/>
        <dsp:cNvSpPr/>
      </dsp:nvSpPr>
      <dsp:spPr>
        <a:xfrm>
          <a:off x="684463" y="1390178"/>
          <a:ext cx="7200024" cy="11149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Ölçme-tekrar ölçme güvenirliği olarak da bilinir. 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17119" y="1422834"/>
        <a:ext cx="7134712" cy="1049660"/>
      </dsp:txXfrm>
    </dsp:sp>
    <dsp:sp modelId="{C850E770-443C-486C-8FF2-5A6665D7FA5C}">
      <dsp:nvSpPr>
        <dsp:cNvPr id="0" name=""/>
        <dsp:cNvSpPr/>
      </dsp:nvSpPr>
      <dsp:spPr>
        <a:xfrm rot="5400000">
          <a:off x="4162096" y="2627530"/>
          <a:ext cx="244759" cy="2447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260F-6A64-40F7-8F60-DDF3BB4880FA}">
      <dsp:nvSpPr>
        <dsp:cNvPr id="0" name=""/>
        <dsp:cNvSpPr/>
      </dsp:nvSpPr>
      <dsp:spPr>
        <a:xfrm>
          <a:off x="684463" y="2994670"/>
          <a:ext cx="7200024" cy="90000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Ölçme-tekrar ölçme güvenirliği analizinde, aynı ölçü aracı bir süre (genellikle iki hafta) arayla aynı bireylere iki kez uygulanır. 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10823" y="3021030"/>
        <a:ext cx="7147304" cy="847283"/>
      </dsp:txXfrm>
    </dsp:sp>
    <dsp:sp modelId="{C59247D7-51AA-4F9F-B28B-2BD143800960}">
      <dsp:nvSpPr>
        <dsp:cNvPr id="0" name=""/>
        <dsp:cNvSpPr/>
      </dsp:nvSpPr>
      <dsp:spPr>
        <a:xfrm rot="5400000">
          <a:off x="4162096" y="4017053"/>
          <a:ext cx="244759" cy="2447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EB856-DE32-4D4E-9980-CC06E945969F}">
      <dsp:nvSpPr>
        <dsp:cNvPr id="0" name=""/>
        <dsp:cNvSpPr/>
      </dsp:nvSpPr>
      <dsp:spPr>
        <a:xfrm>
          <a:off x="684463" y="4384193"/>
          <a:ext cx="7200024" cy="9000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İki test sonucu arasındaki tutarlılık, istatistiksel analizlerle hesaplanır.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10823" y="4410553"/>
        <a:ext cx="7147304" cy="8472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AA294-6D09-49AC-9DD4-CCF4CC092BBF}">
      <dsp:nvSpPr>
        <dsp:cNvPr id="0" name=""/>
        <dsp:cNvSpPr/>
      </dsp:nvSpPr>
      <dsp:spPr>
        <a:xfrm>
          <a:off x="5612" y="209648"/>
          <a:ext cx="8701742" cy="8989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 Gruplarına Karşı Tutarlık</a:t>
          </a:r>
        </a:p>
      </dsp:txBody>
      <dsp:txXfrm>
        <a:off x="31942" y="235978"/>
        <a:ext cx="8649082" cy="846296"/>
      </dsp:txXfrm>
    </dsp:sp>
    <dsp:sp modelId="{C20EA28E-37B2-437F-B1F5-EF64291ED841}">
      <dsp:nvSpPr>
        <dsp:cNvPr id="0" name=""/>
        <dsp:cNvSpPr/>
      </dsp:nvSpPr>
      <dsp:spPr>
        <a:xfrm rot="5416329">
          <a:off x="4283016" y="1119519"/>
          <a:ext cx="141323" cy="2608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CD18E-BC04-49F8-8CF0-927A2F0E1D43}">
      <dsp:nvSpPr>
        <dsp:cNvPr id="0" name=""/>
        <dsp:cNvSpPr/>
      </dsp:nvSpPr>
      <dsp:spPr>
        <a:xfrm>
          <a:off x="0" y="1391247"/>
          <a:ext cx="8701742" cy="8989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Eşdeğerli ölçüm güvenirliği olarak da bilinir. 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330" y="1417577"/>
        <a:ext cx="8649082" cy="846296"/>
      </dsp:txXfrm>
    </dsp:sp>
    <dsp:sp modelId="{C850E770-443C-486C-8FF2-5A6665D7FA5C}">
      <dsp:nvSpPr>
        <dsp:cNvPr id="0" name=""/>
        <dsp:cNvSpPr/>
      </dsp:nvSpPr>
      <dsp:spPr>
        <a:xfrm rot="5400000">
          <a:off x="4337955" y="2303119"/>
          <a:ext cx="25830" cy="2608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260F-6A64-40F7-8F60-DDF3BB4880FA}">
      <dsp:nvSpPr>
        <dsp:cNvPr id="0" name=""/>
        <dsp:cNvSpPr/>
      </dsp:nvSpPr>
      <dsp:spPr>
        <a:xfrm>
          <a:off x="0" y="2576847"/>
          <a:ext cx="8701742" cy="89895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Eşdeğerli ölçüm güvenirliği analizinde, bir ölçü aracının, birbirinin yerine kullanılabilecek iki ya da daha fazla formu oluşturulur ve ölçü aracının formları arasındaki uyum istatistiksel analizlerle belirlenir. 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330" y="2603177"/>
        <a:ext cx="8649082" cy="846296"/>
      </dsp:txXfrm>
    </dsp:sp>
    <dsp:sp modelId="{C59247D7-51AA-4F9F-B28B-2BD143800960}">
      <dsp:nvSpPr>
        <dsp:cNvPr id="0" name=""/>
        <dsp:cNvSpPr/>
      </dsp:nvSpPr>
      <dsp:spPr>
        <a:xfrm rot="5400000">
          <a:off x="4350871" y="3437718"/>
          <a:ext cx="0" cy="2608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EB856-DE32-4D4E-9980-CC06E945969F}">
      <dsp:nvSpPr>
        <dsp:cNvPr id="0" name=""/>
        <dsp:cNvSpPr/>
      </dsp:nvSpPr>
      <dsp:spPr>
        <a:xfrm>
          <a:off x="0" y="3660445"/>
          <a:ext cx="8701742" cy="8989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Aynı bireylere ölçü aracını sık sık uygulamanın gerekeceği durumlarda, ezberleme ve kanıksama gibi etmenleri kontrol etmek amacıyla, her uygulamada ölçü aracının farklı bir formunun kullanılması amaçlanır.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330" y="3686775"/>
        <a:ext cx="8649082" cy="846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DC68-1E31-4EAB-A80D-F9BE086D7E87}">
      <dsp:nvSpPr>
        <dsp:cNvPr id="0" name=""/>
        <dsp:cNvSpPr/>
      </dsp:nvSpPr>
      <dsp:spPr>
        <a:xfrm>
          <a:off x="1044469" y="42"/>
          <a:ext cx="6480013" cy="1079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Değerlendiricilere Karşı Tutarlık</a:t>
          </a:r>
        </a:p>
      </dsp:txBody>
      <dsp:txXfrm>
        <a:off x="1076101" y="31674"/>
        <a:ext cx="6416749" cy="1016734"/>
      </dsp:txXfrm>
    </dsp:sp>
    <dsp:sp modelId="{1B628882-5FBF-4E68-BF25-247CADE28020}">
      <dsp:nvSpPr>
        <dsp:cNvPr id="0" name=""/>
        <dsp:cNvSpPr/>
      </dsp:nvSpPr>
      <dsp:spPr>
        <a:xfrm rot="5400000">
          <a:off x="4198077" y="1166439"/>
          <a:ext cx="172796" cy="172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220E5-FA0F-47B4-86A6-BAC35857D939}">
      <dsp:nvSpPr>
        <dsp:cNvPr id="0" name=""/>
        <dsp:cNvSpPr/>
      </dsp:nvSpPr>
      <dsp:spPr>
        <a:xfrm>
          <a:off x="1044469" y="1425634"/>
          <a:ext cx="6480013" cy="10799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Değerlendiriciler arası güvenirlik olarak da bilinir. 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76101" y="1457266"/>
        <a:ext cx="6416749" cy="1016734"/>
      </dsp:txXfrm>
    </dsp:sp>
    <dsp:sp modelId="{0ACD2783-7B08-4597-9298-FAAAFF9AA4FC}">
      <dsp:nvSpPr>
        <dsp:cNvPr id="0" name=""/>
        <dsp:cNvSpPr/>
      </dsp:nvSpPr>
      <dsp:spPr>
        <a:xfrm rot="5400000">
          <a:off x="4198077" y="2592031"/>
          <a:ext cx="172796" cy="172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043CC-D403-4067-83AB-B06714B0BB21}">
      <dsp:nvSpPr>
        <dsp:cNvPr id="0" name=""/>
        <dsp:cNvSpPr/>
      </dsp:nvSpPr>
      <dsp:spPr>
        <a:xfrm>
          <a:off x="1044469" y="2851226"/>
          <a:ext cx="6480013" cy="107999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 aracının uygulanması ve puanlanması, değerlendirici becerisine dayalı olduğunda ya da değerlendirici yorumunu gerektirdiğinde, değerlendiriciler arası güvenirliğin hesaplanması gerekir. 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76101" y="2882858"/>
        <a:ext cx="6416749" cy="1016734"/>
      </dsp:txXfrm>
    </dsp:sp>
    <dsp:sp modelId="{70F146AD-DC19-4FF2-BA79-AAE1F1DADE43}">
      <dsp:nvSpPr>
        <dsp:cNvPr id="0" name=""/>
        <dsp:cNvSpPr/>
      </dsp:nvSpPr>
      <dsp:spPr>
        <a:xfrm rot="5400000">
          <a:off x="4198077" y="4017623"/>
          <a:ext cx="172796" cy="172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88D9-8368-4207-AA0B-66E1DCAFD352}">
      <dsp:nvSpPr>
        <dsp:cNvPr id="0" name=""/>
        <dsp:cNvSpPr/>
      </dsp:nvSpPr>
      <dsp:spPr>
        <a:xfrm>
          <a:off x="1044469" y="4276818"/>
          <a:ext cx="6480013" cy="10799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 amaçla, iki farklı değerlendiricinin aynı bireye aynı ölçü aracını uygulaması sonucunda elde edilen puanlar arasındaki uyuşma, istatistiksel analizlerle belirlenir.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76101" y="4308450"/>
        <a:ext cx="6416749" cy="10167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DC68-1E31-4EAB-A80D-F9BE086D7E87}">
      <dsp:nvSpPr>
        <dsp:cNvPr id="0" name=""/>
        <dsp:cNvSpPr/>
      </dsp:nvSpPr>
      <dsp:spPr>
        <a:xfrm>
          <a:off x="1046890" y="294"/>
          <a:ext cx="6475170" cy="1060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Maddelerin Tutarlığı</a:t>
          </a:r>
        </a:p>
      </dsp:txBody>
      <dsp:txXfrm>
        <a:off x="1077955" y="31359"/>
        <a:ext cx="6413040" cy="998517"/>
      </dsp:txXfrm>
    </dsp:sp>
    <dsp:sp modelId="{1B628882-5FBF-4E68-BF25-247CADE28020}">
      <dsp:nvSpPr>
        <dsp:cNvPr id="0" name=""/>
        <dsp:cNvSpPr/>
      </dsp:nvSpPr>
      <dsp:spPr>
        <a:xfrm rot="5775065">
          <a:off x="4105916" y="1164811"/>
          <a:ext cx="197852" cy="1856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220E5-FA0F-47B4-86A6-BAC35857D939}">
      <dsp:nvSpPr>
        <dsp:cNvPr id="0" name=""/>
        <dsp:cNvSpPr/>
      </dsp:nvSpPr>
      <dsp:spPr>
        <a:xfrm>
          <a:off x="885205" y="1454293"/>
          <a:ext cx="6480006" cy="1060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 güvenirliği olarak da bilinir. 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6270" y="1485358"/>
        <a:ext cx="6417876" cy="998517"/>
      </dsp:txXfrm>
    </dsp:sp>
    <dsp:sp modelId="{0ACD2783-7B08-4597-9298-FAAAFF9AA4FC}">
      <dsp:nvSpPr>
        <dsp:cNvPr id="0" name=""/>
        <dsp:cNvSpPr/>
      </dsp:nvSpPr>
      <dsp:spPr>
        <a:xfrm rot="5013259">
          <a:off x="4121988" y="2596685"/>
          <a:ext cx="165709" cy="1856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043CC-D403-4067-83AB-B06714B0BB21}">
      <dsp:nvSpPr>
        <dsp:cNvPr id="0" name=""/>
        <dsp:cNvSpPr/>
      </dsp:nvSpPr>
      <dsp:spPr>
        <a:xfrm>
          <a:off x="1044472" y="2864043"/>
          <a:ext cx="6480006" cy="10606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Madde güvenirliğiyle, ölçü aracının her bir maddesinin toplam puana yapmış olduğu katkı, iç-tutarlılık katsayısı olarak hesaplanır.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75537" y="2895108"/>
        <a:ext cx="6417876" cy="998517"/>
      </dsp:txXfrm>
    </dsp:sp>
    <dsp:sp modelId="{70F146AD-DC19-4FF2-BA79-AAE1F1DADE43}">
      <dsp:nvSpPr>
        <dsp:cNvPr id="0" name=""/>
        <dsp:cNvSpPr/>
      </dsp:nvSpPr>
      <dsp:spPr>
        <a:xfrm rot="5400000">
          <a:off x="4191669" y="4017497"/>
          <a:ext cx="185613" cy="1856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88D9-8368-4207-AA0B-66E1DCAFD352}">
      <dsp:nvSpPr>
        <dsp:cNvPr id="0" name=""/>
        <dsp:cNvSpPr/>
      </dsp:nvSpPr>
      <dsp:spPr>
        <a:xfrm>
          <a:off x="1044472" y="4295917"/>
          <a:ext cx="6480006" cy="106064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Toplam puana belli düzeyde katkıda bulunmayan maddeler ölçü aracından çıkarılır.</a:t>
          </a:r>
          <a:endParaRPr lang="tr-TR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75537" y="4326982"/>
        <a:ext cx="6417876" cy="99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E2C49-CD5F-FE40-9147-3CDBD91DDAD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42655-E559-604F-9E15-E692A8095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4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AFCCD-23E5-496B-8E5C-CA155DAF26D8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E3AC-2293-45FF-955D-939BCA8BC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5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Psikoloji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r.wikipedia.org/wiki/Hermann_Rorschac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Ranj</a:t>
            </a:r>
            <a:r>
              <a:rPr lang="tr-TR" baseline="0" dirty="0"/>
              <a:t>= </a:t>
            </a:r>
            <a:r>
              <a:rPr lang="tr-TR" baseline="0" dirty="0" err="1"/>
              <a:t>enbüyük</a:t>
            </a:r>
            <a:r>
              <a:rPr lang="tr-TR" baseline="0" dirty="0"/>
              <a:t> değer – en küçük değer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3AC-2293-45FF-955D-939BCA8BCA9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82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/>
              <a:t>Başarı testlerinde kapsam geçerliği öncelikli öneme sahiptir.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3AC-2293-45FF-955D-939BCA8BCA9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99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deneklerin algılarını mürekkep lekelerini kullanarak analiz eden 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sikoloji"/>
              </a:rPr>
              <a:t>psikolojik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bir testtir. Bazı psikologlar, bir kişinin kişilik özellikleri ve duygusal işleyişini incelemek için bu testi kullanır . Özellikle hastalar kendi düşünme süreçlerini açıkça anlatmak için isteksiz olduğu durumlarda altta yatan düşünce bozukluğu tespit etmek için kullanılır. Test ismini yaratıcısı İsviçreli psikiyatrist 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ermann Rorschach"/>
              </a:rPr>
              <a:t>Hermann</a:t>
            </a:r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ermann Rorschach"/>
              </a:rPr>
              <a:t>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ermann Rorschach"/>
              </a:rPr>
              <a:t>Rorschach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'dan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almıştır.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3AC-2293-45FF-955D-939BCA8BCA97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51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2938" y="357188"/>
            <a:ext cx="7929562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142976" y="714356"/>
            <a:ext cx="6429375" cy="2714625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142976" y="3571876"/>
            <a:ext cx="2500313" cy="1785938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786182" y="4214818"/>
            <a:ext cx="3786213" cy="785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6188" y="3571875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785786" y="500060"/>
            <a:ext cx="4786312" cy="3643320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5714980" y="500042"/>
            <a:ext cx="2571768" cy="3571900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786" y="5000654"/>
            <a:ext cx="478631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6" y="42862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785786" y="785795"/>
            <a:ext cx="4500562" cy="3571899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Grafik eklemek için simgeyi tıklatın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500688" y="785813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2"/>
          </p:nvPr>
        </p:nvSpPr>
        <p:spPr>
          <a:xfrm>
            <a:off x="5500694" y="2643182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5143520"/>
            <a:ext cx="450056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6" y="45005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928688" y="1214438"/>
            <a:ext cx="7286625" cy="171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  <a:p>
            <a:pPr lvl="1"/>
            <a:r>
              <a:rPr lang="tr-TR" altLang="zh-CN"/>
              <a:t>İkinci düzey</a:t>
            </a:r>
          </a:p>
          <a:p>
            <a:pPr lvl="2"/>
            <a:r>
              <a:rPr lang="tr-TR" altLang="zh-CN"/>
              <a:t>Üçüncü düzey</a:t>
            </a:r>
          </a:p>
          <a:p>
            <a:pPr lvl="3"/>
            <a:r>
              <a:rPr lang="tr-TR" altLang="zh-CN"/>
              <a:t>Dördüncü düzey</a:t>
            </a:r>
          </a:p>
          <a:p>
            <a:pPr lvl="4"/>
            <a:r>
              <a:rPr lang="tr-TR" altLang="zh-CN"/>
              <a:t>Beşinci düzey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14375" y="285750"/>
            <a:ext cx="7858125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9512" y="152634"/>
            <a:ext cx="8784976" cy="3060342"/>
          </a:xfrm>
        </p:spPr>
        <p:txBody>
          <a:bodyPr/>
          <a:lstStyle/>
          <a:p>
            <a:pPr algn="ctr">
              <a:buNone/>
            </a:pPr>
            <a:endParaRPr lang="tr-TR" altLang="zh-CN" b="1" dirty="0">
              <a:latin typeface="Tahoma"/>
              <a:cs typeface="Tahoma"/>
            </a:endParaRPr>
          </a:p>
          <a:p>
            <a:pPr algn="ctr">
              <a:buNone/>
            </a:pPr>
            <a:r>
              <a:rPr lang="tr-TR" b="1" dirty="0">
                <a:latin typeface="Tahoma"/>
                <a:cs typeface="Tahoma"/>
              </a:rPr>
              <a:t>Ölçme Düzeyleri, Ölçü Araçları, Geçerlik ve Güvenirlik</a:t>
            </a:r>
            <a:r>
              <a:rPr lang="en-US" b="1" dirty="0">
                <a:latin typeface="Tahoma"/>
                <a:cs typeface="Tahoma"/>
              </a:rPr>
              <a:t> </a:t>
            </a:r>
            <a:endParaRPr lang="tr-TR" altLang="zh-CN" dirty="0">
              <a:latin typeface="Tahoma"/>
              <a:cs typeface="Tahoma"/>
            </a:endParaRPr>
          </a:p>
          <a:p>
            <a:pPr algn="ctr">
              <a:buNone/>
            </a:pPr>
            <a:r>
              <a:rPr lang="tr-TR" altLang="zh-CN" dirty="0">
                <a:latin typeface="Tahoma"/>
                <a:cs typeface="Tahoma"/>
              </a:rPr>
              <a:t>ARY209- Bilimsel Araştırma ve Rapor Yazma</a:t>
            </a:r>
          </a:p>
          <a:p>
            <a:pPr algn="ctr">
              <a:buNone/>
            </a:pPr>
            <a:r>
              <a:rPr lang="tr-TR" altLang="zh-CN" dirty="0">
                <a:latin typeface="Tahoma"/>
                <a:cs typeface="Tahoma"/>
              </a:rPr>
              <a:t> Dr. </a:t>
            </a:r>
            <a:r>
              <a:rPr lang="tr-TR" altLang="zh-CN" dirty="0" err="1">
                <a:latin typeface="Tahoma"/>
                <a:cs typeface="Tahoma"/>
              </a:rPr>
              <a:t>Öğr</a:t>
            </a:r>
            <a:r>
              <a:rPr lang="tr-TR" altLang="zh-CN" dirty="0">
                <a:latin typeface="Tahoma"/>
                <a:cs typeface="Tahoma"/>
              </a:rPr>
              <a:t>. Üyesi Asu </a:t>
            </a:r>
            <a:r>
              <a:rPr lang="tr-TR" altLang="zh-CN" dirty="0" err="1">
                <a:latin typeface="Tahoma"/>
                <a:cs typeface="Tahoma"/>
              </a:rPr>
              <a:t>Altunoğlu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59532" y="1196752"/>
            <a:ext cx="8568952" cy="489654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 aracı her değişken arasındaki değerlerin ya da puanların gerçek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ranjını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elde etmek üzere kullanılır.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tür ölçü aracı bir ya da daha fazla değişken türünü açıklamak üzere kullanılır. Önemli olan hangi tür ölçü aracının veriyi göstereceğidir.</a:t>
            </a:r>
          </a:p>
          <a:p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532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Ölçme Araçları ve Değişkenler (devam)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2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74606"/>
            <a:ext cx="8568952" cy="5428868"/>
          </a:xfrm>
        </p:spPr>
        <p:txBody>
          <a:bodyPr/>
          <a:lstStyle/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 değişkeni aynı zamanda kategorik değişken olarak adlandırılır. Ölçümün en alt düzeyini gösterir.</a:t>
            </a: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Nesneleri ya da bireyleri en az bir özellikleriyle iki ya da daha fazla sınıfa yerleştirmede kullanılır.</a:t>
            </a: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veri ölçer.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Cinsiyet		: Kadın-erkek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Medeni Durum	: Evli-bekar-boşanmış 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Kişilik		: İçedönük-dışadönük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Öğrenim Durumu	: Ortaöğretim-lisans-lisans üstü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Kullanılan Yöntem: Doğal dil-yapılandırılmış dil  </a:t>
            </a:r>
          </a:p>
          <a:p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 Ölçeği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6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4924812"/>
          </a:xfrm>
        </p:spPr>
        <p:txBody>
          <a:bodyPr/>
          <a:lstStyle/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 değişkenlerinin veri girişleri numaralarla yapılabilir. 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1, normal lise, 2, meslek lisesi, 3 fen lisesi; 1, erkek, 2, kadın gibi.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Önemli olan yapılan numaralandırmada 2’nin 1’den daha büyük ya da daha iyi olmadığını bilmektir.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Numaralar yalnızca gruplar için etikettir. 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 değişkenlerini  A, B, C gibi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harflendirmek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söz konusu olabilir.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Sınıflamalı verilerin kullanıldığı ölçeklerde yalnızca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yüzde ve frekans hesaplaması yapılabilir.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 Ölçeği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3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49637" y="1052736"/>
            <a:ext cx="8598973" cy="4996820"/>
          </a:xfrm>
        </p:spPr>
        <p:txBody>
          <a:bodyPr/>
          <a:lstStyle/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Sıralama ölçeği grupta yer alan bireyleri araştırma değişkeni açısından (büyükten küçüğe ya da çoktan aza doğru) sıralar.</a:t>
            </a: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Sıralamada elemanlar arasındaki fark eşit değildir ve eşit olmak zorunda da değildir.  </a:t>
            </a: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öğrencilerin en çalışkandan en az çalışkana doğru sıralanması.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Güzellik yarışması sonuçlarına göre güzellerin sıralanması.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Sosyo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-ekonomik düzey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Harf notları</a:t>
            </a: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veriyi ölçer. 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79659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Sıralama Ölçeği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1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83126" y="1052736"/>
            <a:ext cx="8568952" cy="521284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Boyları farklı olan 50 insan sıralama değişkenine göre sıralandığında en uzun boylu olanı 1 numara en kısa boylu olanı 50 numara olur.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değişkenlere göre bir insanın diğer insandan daha uzun ya da kısa olduğu söylenebilir.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değişkenlerde bireyler değişken özelliğine göre karşılaştırılırlar ancak sıralar arasındaki aralık eşit değildir. 1.80 cm, 1.72 cm,  1.70 cm.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8312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Sıralama Ölçeği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500876"/>
          </a:xfrm>
        </p:spPr>
        <p:txBody>
          <a:bodyPr/>
          <a:lstStyle/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Eşit aralıklı değişken sınıflama ve sıralama değişkenlerinin her ikisinin de özelliğini göstermektedir ancak değişkeni ölçmek üzere kullanılan değerler arasında eşit aralıklar vardır. </a:t>
            </a:r>
          </a:p>
          <a:p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Eşit aralıklı ölçeklerde 30-40 puan arasındaki farkın, 50-60 puan  arasındaki farka eşit olduğu varsayılır. </a:t>
            </a:r>
          </a:p>
          <a:p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veriyi ölçer. </a:t>
            </a:r>
          </a:p>
          <a:p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Zeka ölçekleri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Tutum ölçekleri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Termometreler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Başarı testleri </a:t>
            </a:r>
          </a:p>
          <a:p>
            <a:endParaRPr lang="tr-TR" sz="2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Eşit Aralıklı Ölçek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7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568952" cy="489654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Eşit aralıklı ölçeklerde gerçek sıfır noktası yoktur.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Kimya dersi sınavında 0-100 arasında puandan 0 alan öğrencinin kimya bilgisi ne düzeydedir?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90, 45’ten büyüktür ancak, 90 puan alan öğrencinin 45 alan öğrencinin iki katı kadar bilgiye sahip olduğu söylenemez.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Eşit Aralıklı Ölçek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7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83218" y="908720"/>
            <a:ext cx="8568952" cy="4824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Oranlı ölçekler en üst düzey ölçümü gösterir. Yani en kesin ve doğru ölçümlerin yapıldığı ölçek türüdür.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Diğer üç tür ölçeğin özelliğini gösterir ancak gerçek sıfır noktası vardır.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Mutlak bir 0 noktası vardır.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Uzunluk, ağırlık, zaman, uzaklık, yaş ve hız oranlı ölçek örnekleridir.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veriyi ölçer.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Oranlı Ölçek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9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8339" y="1124744"/>
            <a:ext cx="8568952" cy="344384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Verileri toplamak üzere kullanılacak ölçü araçlarının belli özelliklere sahip olması gerekmektedir.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özelliklerden en belirgin olanları geçerlik ve güvenirliktir. 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 geliştirilecek bir ölçü aracının ya da hazır bir ölçü aracının mutlaka bu özelliklere sahip olması gerekmektedir.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 Araçlarının Özellikleri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1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568952" cy="5040560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 bir ölçme aracının en önemli niteliğidir.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Geçerlik, bir ölçü aracının ölçtüğünü öne sürdüğü değişkeni ölçüp ölçmediği ya da ne derece ölçtüğüdür.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eğitime ayrılan mali kaynakların artırılmasıyla ilgili katılımcıların görüşlerini belirlemek üzere bir anket kullanılabilir. </a:t>
            </a:r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8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528" y="836712"/>
            <a:ext cx="8568952" cy="5400600"/>
          </a:xfrm>
        </p:spPr>
        <p:txBody>
          <a:bodyPr/>
          <a:lstStyle/>
          <a:p>
            <a:pPr lvl="0"/>
            <a:endParaRPr lang="en-US" sz="2400" dirty="0">
              <a:latin typeface="Tahoma"/>
              <a:cs typeface="Tahoma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Giriş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Yapı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Değişkenler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Ölçme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Ölçü Araçları ve Değişkenler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Ölçü Araçlarının Özellikleri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Ölçü Araçlarının Çeşitleri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Geçerlik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Geçerlik Türleri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Güvenirlik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Güvenirlik Türleri</a:t>
            </a: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000000"/>
              </a:solidFill>
              <a:latin typeface="Arial" charset="0"/>
            </a:endParaRPr>
          </a:p>
          <a:p>
            <a:pPr lvl="0"/>
            <a:endParaRPr lang="en-US" sz="2400" dirty="0">
              <a:latin typeface="Tahoma"/>
              <a:cs typeface="Tahoma"/>
            </a:endParaRPr>
          </a:p>
          <a:p>
            <a:pPr lvl="0"/>
            <a:endParaRPr lang="en-US" sz="2400" dirty="0">
              <a:latin typeface="Tahoma"/>
              <a:cs typeface="Tahom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Gündem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20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04056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 tüm araştırma yöntemlerinde ve tüm ölçü aracı türlerinde önemlidir.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Geçerlik, test edilecek gruba ve yapılacak yoruma özeldir. “Bu test geçerlidir.” diyemeyiz ancak, “Bu test, bu yorum ve bu grup için geçerlidir.” diyebiliriz. </a:t>
            </a:r>
          </a:p>
          <a:p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 (devam)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5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430897377"/>
              </p:ext>
            </p:extLst>
          </p:nvPr>
        </p:nvGraphicFramePr>
        <p:xfrm>
          <a:off x="314323" y="993145"/>
          <a:ext cx="8537995" cy="35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251520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251520" y="5301208"/>
            <a:ext cx="6120680" cy="820472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 aracının özelliğine göre bu geçerlik çeşitlerinden bir ya da birkaçı kullanılabilir</a:t>
            </a:r>
            <a:r>
              <a:rPr lang="tr-TR" altLang="tr-TR" sz="2400" dirty="0">
                <a:latin typeface="Arial" charset="0"/>
              </a:rPr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0690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251520" y="908720"/>
            <a:ext cx="8568952" cy="4536504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 geçerliği, bilgi ölçen bir ölçü aracının, ilişkili olduğu alandaki içeriği ne derece yansıttığıdır.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bir matematik testinin, matematik konularını ne ölçüde temsil ettiğidir.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 geçerliğinin yüksek olmasını sağlayabilmek için, ölçü aracıyla ilişkili konudaki kitapları incelemek ve konunun uzmanlarıyla görüşmek gerekmektedir.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Çünkü istatistiksel yolla sınanmaz.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520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İçerik/Kapsam Geçerliği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40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63690" y="1052736"/>
            <a:ext cx="8568952" cy="5184576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 araçlarının içerik geçerliğinin düzeyini gösteren sayısal bir değere ulaşmak çok zordur. </a:t>
            </a:r>
          </a:p>
          <a:p>
            <a:pPr algn="just"/>
            <a:endParaRPr lang="tr-TR" altLang="tr-TR" sz="2400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 geçerliği çalışmaları, genellikle uzmanlardan oluşan bir grup değerlendiricinin görüşlerine başvurarak gerçekleştirilir.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 geçerliği hem madde geçerliği hem de örnekleme geçerliğini kapsar.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63690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İçerik/Kapsam Geçerliği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1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251520" y="908720"/>
            <a:ext cx="8568952" cy="2304256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Ölçüt geçerliği, bir testteki performansın ikinci bir test ya da ölçümdeki performansla ilişkilendirilmesiyle belirlenir.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İkinci test ya da ölçüm geçerliği sınanan ilk test için ölçüt olur. 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520" y="224644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Ölçüt Geçerliği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493985310"/>
              </p:ext>
            </p:extLst>
          </p:nvPr>
        </p:nvGraphicFramePr>
        <p:xfrm>
          <a:off x="-756592" y="3255618"/>
          <a:ext cx="679241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44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2432" y="994420"/>
            <a:ext cx="8562056" cy="5026868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Eşzaman Geçerliği</a:t>
            </a:r>
          </a:p>
          <a:p>
            <a:pPr marL="0" indent="0" algn="just">
              <a:buNone/>
            </a:pPr>
            <a:endParaRPr lang="tr-TR" altLang="tr-T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Geçerliği sınanan testin ölçüt olan testle aynı anda uygulanmasıyla aradaki uyumun derecesinin belirlenmesidir. </a:t>
            </a:r>
          </a:p>
          <a:p>
            <a:pPr algn="just"/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Bazı ölçü araçları, çeşitli özellikler açısından çok iyi olmalarına karşın, kullanım zorluğu ve maliyet gibi nedenlerden dolayı yeğlenmeyebilir. 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Ölçüt Geçerliği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4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980728"/>
            <a:ext cx="8557611" cy="5401585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Yordama geçerliği</a:t>
            </a: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Testin, bireyin ilerideki performansını ne ölçüde doğru biçimde tahmin edebildiğidir. </a:t>
            </a:r>
          </a:p>
          <a:p>
            <a:pPr algn="just"/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 başında yapılan yetenek sınavının öğrencinin ilerideki performansını tahmin edebilme derecesidir. </a:t>
            </a:r>
          </a:p>
          <a:p>
            <a:pPr algn="just"/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23528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Ölçüt Geçerliği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9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568952" cy="5356860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 geçerliği, gözlenemeyen ancak kuramsal olarak açıklanan bir psikolojik yapıyı (örneğin, zeka, dürüstlük, yaratıcılık, otoriterlik vb.) ölçmeyi hedefleyen bir ölçü aracının, amacına ne denli ulaştığıdır. </a:t>
            </a:r>
          </a:p>
          <a:p>
            <a:pPr algn="just"/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Yapılar gözlenemez ancak etkileri ölçülebilir!!!</a:t>
            </a: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 geçerliği analizi, karmaşık ve çok yönlü bir süreçtir; kuramsal olarak varlığı öne sürülen yapının davranışlara ne derece yansıdığının ve ölçü aracının maddelerinin özelliklerinin incelenmesini gerektirir.</a:t>
            </a: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23528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 Geçerliği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35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036592277"/>
              </p:ext>
            </p:extLst>
          </p:nvPr>
        </p:nvGraphicFramePr>
        <p:xfrm>
          <a:off x="395536" y="1484784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 Geçerliği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395536" y="908720"/>
            <a:ext cx="8568952" cy="571500"/>
          </a:xfrm>
        </p:spPr>
        <p:txBody>
          <a:bodyPr/>
          <a:lstStyle/>
          <a:p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zeka testinin yapı geçerliği var demek için;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563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284852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geçerliği, testten elde edilen sonuçlarla ilgili geçerliktir.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ne kadar çok kişiye uygulanırsa testin sonuçları o kadar önemli olur. </a:t>
            </a:r>
          </a:p>
          <a:p>
            <a:pPr algn="just"/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testlerin amaçları vardır, bu amaçlar geçerli ve uygun olmalıdır. Ancak testi alan kişilere zararları ve olumsuz etkileri  olan testler de bulunmaktır. 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Geçerliği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7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496944" cy="511256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Hipotezinizi test etmek üzere veri toplama yöntem ya da yöntemlerine karar verilmelidir.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 çok durumda yapılabilecek şey, var olan en iyi ölçü aracını seçmek olacaktır.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Bazen kendi veri toplama aracınızı geliştirmek zorunda kalabilirsiniz.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 toplama aracı seçerken birkaç faktörü göz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önünde bulundurmalısınız. </a:t>
            </a:r>
          </a:p>
          <a:p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99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356860"/>
          </a:xfrm>
        </p:spPr>
        <p:txBody>
          <a:bodyPr/>
          <a:lstStyle/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geçerliği, bir testin kullanıcılar üzerinde oluşturduğu olumsuz ve zararlı etkilerin büyüklüğüdür. </a:t>
            </a:r>
          </a:p>
          <a:p>
            <a:pPr algn="just"/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geçerliği analizi, kullanıcılar için zararlı olacak testin belirlenip, ortadan kaldırılmasına hizmet eder. 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Geçerliği (devam)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36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058042883"/>
              </p:ext>
            </p:extLst>
          </p:nvPr>
        </p:nvGraphicFramePr>
        <p:xfrm>
          <a:off x="251520" y="332656"/>
          <a:ext cx="8568952" cy="593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075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251520" y="980728"/>
            <a:ext cx="8712968" cy="5140836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Güvenirlik, ölçme sonuçlarının farklı zamana ve koşullara karşı sahip olduğu tutarlılığı göstermektedir.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test her uygulandığında farklı puanlar elde ediliyorsa o test güvenilir değildir.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testlerde hata payı vardır. Bu hata payı ne kadar az olursa o testin güvenilirliği de o kadar yüksek olur. 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520" y="188640"/>
            <a:ext cx="8712968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1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212844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sayısal olarak ifade edilir ve bu ifadeye güvenirlik katsayısı adı verilir.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katsayısı 0.0 ile 1.0 arasında bir değerdir.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yüksek güvenirlik katsayısı 1.00 olarak kabul edilir.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 büyüdükçe güvenirlik artar.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60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212844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Geçerlik kullanıcılara testin uygun olduğunu, güvenirlik testten elde edilen puanların tutarlılığını gösterir. </a:t>
            </a:r>
          </a:p>
          <a:p>
            <a:pPr algn="just"/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Geçerli bir test her zaman güvenilir iken, güvenilir bir test her zaman geçerli değildir.  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26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527146790"/>
              </p:ext>
            </p:extLst>
          </p:nvPr>
        </p:nvGraphicFramePr>
        <p:xfrm>
          <a:off x="428763" y="929283"/>
          <a:ext cx="8568952" cy="528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395536" y="116632"/>
            <a:ext cx="8568952" cy="576064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15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215245206"/>
              </p:ext>
            </p:extLst>
          </p:nvPr>
        </p:nvGraphicFramePr>
        <p:xfrm>
          <a:off x="284747" y="1124744"/>
          <a:ext cx="8712968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4"/>
          <p:cNvSpPr txBox="1">
            <a:spLocks/>
          </p:cNvSpPr>
          <p:nvPr/>
        </p:nvSpPr>
        <p:spPr>
          <a:xfrm>
            <a:off x="428763" y="155219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(devam)</a:t>
            </a:r>
            <a:endParaRPr lang="en-US" sz="8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36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568853782"/>
              </p:ext>
            </p:extLst>
          </p:nvPr>
        </p:nvGraphicFramePr>
        <p:xfrm>
          <a:off x="374447" y="1110610"/>
          <a:ext cx="8568952" cy="535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428763" y="155219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(devam)</a:t>
            </a:r>
            <a:endParaRPr lang="en-US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57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25174533"/>
              </p:ext>
            </p:extLst>
          </p:nvPr>
        </p:nvGraphicFramePr>
        <p:xfrm>
          <a:off x="374447" y="1110610"/>
          <a:ext cx="8568952" cy="535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4"/>
          <p:cNvSpPr txBox="1">
            <a:spLocks/>
          </p:cNvSpPr>
          <p:nvPr/>
        </p:nvSpPr>
        <p:spPr>
          <a:xfrm>
            <a:off x="395536" y="332656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Güvenirlik (devam)</a:t>
            </a:r>
            <a:endParaRPr lang="en-US" sz="17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14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 Araçlarının Çeşitleri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439167998"/>
              </p:ext>
            </p:extLst>
          </p:nvPr>
        </p:nvGraphicFramePr>
        <p:xfrm>
          <a:off x="395536" y="936489"/>
          <a:ext cx="8568952" cy="570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463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568952" cy="5184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Yürütülecek araştırmanın türü göz önünde tutulmadan veri toplanmalıdır.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Veri, araştırma sorularını ya da hipotezlerini sınamak üzere kullanılan değerdir</a:t>
            </a:r>
            <a:r>
              <a:rPr lang="tr-TR" altLang="tr-TR" sz="2400" dirty="0"/>
              <a:t>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Veriler, toplanacak bilginin parçalarıdır ve konunun, hipotezin ya da gözlemlerin incelenmesi için kullanılır.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37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496944" cy="521284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Düşünme, hatırlama, problem çözme, analiz etme ve bilgiyi kullanma gibi zihinsel süreçleri ölçen testlerdir.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Başarı testleri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Bireyin belli bir alandaki öğrenmesini ölçen testlerdir.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Okullarda kullanılan testlerdir ve testi alan kişinin neler öğrendiğini ya da neler öğreneceğini belirlemek üzere kullanılırlar.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Bilişsel Testler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01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1845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Yetenek Testleri</a:t>
            </a: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alan bireyin ileride nasıl bir performans sergileyeceğini kestirebilmek üzere kullanılan testlerdir. Gizil güçleri (potansiyel) ölçmeyi hedefler.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Bilişsel ölçümleri kapsar ancak sınıf testleri gibi değildir.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 yetenek testleri aynı zamanda okul yeteneği testleri ve genel zihinsel  yeterlik testleri olarak da bilinir.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Bilişsel Testler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38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836712"/>
            <a:ext cx="8568952" cy="5184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Yetenek testleri standartlaştırılmış testlerdir ve okul testlerinin bir parçası olarak ya da işe girerken kullanılırlar.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Arial" charset="0"/>
              </a:rPr>
              <a:t>Bireyin farklı yeterliklerini ölçmek için hem sözel hem de sözel olmayan tepkiler içerir. Örneğin, ALES sınavı.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Arial" charset="0"/>
              </a:rPr>
              <a:t>Bu tür testler genellikle üç tür puana sahiptir: </a:t>
            </a:r>
            <a:r>
              <a:rPr lang="tr-TR" altLang="tr-TR" sz="2100" dirty="0">
                <a:latin typeface="Arial" charset="0"/>
              </a:rPr>
              <a:t>Genel puan, sözel puan, sayısal puan.</a:t>
            </a:r>
          </a:p>
          <a:p>
            <a:pPr algn="just">
              <a:lnSpc>
                <a:spcPct val="90000"/>
              </a:lnSpc>
            </a:pPr>
            <a:endParaRPr lang="tr-TR" altLang="tr-TR" sz="2100" dirty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Arial" charset="0"/>
              </a:rPr>
              <a:t>Bu testler için; yapı geçerliği, ölçme-tekrar ölçme ve eşdeğerli ölçüm güvenirliği belirlenir.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Bilişsel Testler (devam)</a:t>
            </a:r>
            <a:endParaRPr lang="en-US" sz="8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42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254101" y="908720"/>
            <a:ext cx="8568952" cy="528485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testler; duygu, tutum, ilgi ve değer gibi zihinsel özelliklerle ilgili </a:t>
            </a:r>
            <a:r>
              <a:rPr lang="tr-TR" alt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özellikleri ölçek amacıyla yapılan bir değerlendirmedir.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Çoğu yansıtıcı değil, öz-aktarıma dayalı testlerdir. Örneğin: Aşağıdakilerden hangisini tercih edersin?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kitap okumak		b) basketbol oynamak</a:t>
            </a:r>
          </a:p>
          <a:p>
            <a:pPr lvl="1" algn="just">
              <a:lnSpc>
                <a:spcPct val="90000"/>
              </a:lnSpc>
              <a:buNone/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520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94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254101" y="908720"/>
            <a:ext cx="8568952" cy="528485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Genellikle </a:t>
            </a:r>
            <a:r>
              <a:rPr lang="tr-TR" alt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betimsel</a:t>
            </a: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alt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bağıntısal</a:t>
            </a: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deneysel araştırmalarda kullanılırlar.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Değerleri, tutumları, ilgileri ve kişilikleri inceleyen bu testler, testi alanların duyguları ve algılarına ortaya koyar.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Arial" charset="0"/>
              </a:rPr>
              <a:t>Tutum testleri, bireylerin kendileri, başkaları, etkinlikler ya da durumlarla ilgili neler düşündüklerini, algıladıklarını ya da hissettiklerini belirleyen testlerdir.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520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 (devam)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51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539552" y="1268760"/>
            <a:ext cx="8424936" cy="528485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tr-TR" altLang="tr-TR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Likert</a:t>
            </a:r>
            <a:r>
              <a:rPr lang="tr-TR" altLang="tr-T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tipi ölçek 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Tümüyle katılıyorum.	+2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Biraz katılıyorum.		+1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Kararsızım.		            0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 katılmıyorum.		 -1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Hiç katılmıyorum.		 -2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Tümüyle yanlış.		  1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Biraz yanlış.		  2	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Biraz doğru.		  3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 doğru.			  4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332656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20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20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284852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İlgi Envanterleri</a:t>
            </a: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Bireylerin yapmaktan hoşlandıkları ya da pek çok seçenek arasından öncelikle yeğledikleri etkinlikleri belirlemek amacıyla kullanılmaktadır.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İlgi envanterleri, işe yönelik olabileceği gibi, boş zaman etkinliklerine yönelik de olabilir.</a:t>
            </a: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98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1897" y="836712"/>
            <a:ext cx="8568952" cy="5716900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rgbClr val="FF0000"/>
                </a:solidFill>
                <a:latin typeface="Arial" charset="0"/>
                <a:cs typeface="Arial" charset="0"/>
              </a:rPr>
              <a:t>Değer-Yargı Testleri</a:t>
            </a:r>
            <a:endParaRPr lang="tr-TR" altLang="tr-TR" sz="2400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400" dirty="0">
                <a:latin typeface="Arial" charset="0"/>
                <a:cs typeface="Arial" charset="0"/>
              </a:rPr>
              <a:t> Bireylerin teorik, ekonomik, estetik, sosyal, politik ve din konularıyla ilgili değerlerini belirleyeme yönelik ölçeklerdir. </a:t>
            </a:r>
          </a:p>
          <a:p>
            <a:pPr algn="just"/>
            <a:endParaRPr lang="tr-TR" altLang="tr-TR" sz="2400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400" dirty="0">
                <a:latin typeface="Arial" charset="0"/>
                <a:cs typeface="Arial" charset="0"/>
              </a:rPr>
              <a:t>Bireylerin değerlerini belirlemek üzere iki ya da daha fazla seçenek verilerek tercih yapması sağlanır. </a:t>
            </a:r>
          </a:p>
          <a:p>
            <a:pPr algn="just"/>
            <a:endParaRPr lang="tr-TR" altLang="tr-TR" sz="2400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400" dirty="0">
                <a:latin typeface="Arial" charset="0"/>
                <a:cs typeface="Arial" charset="0"/>
              </a:rPr>
              <a:t>Örneğin; Elinizdeki iki kitaptan birisini önce okumanız gerekiyor. Öncelikle hangisini okursunuz?</a:t>
            </a:r>
          </a:p>
          <a:p>
            <a:pPr lvl="1" algn="just"/>
            <a:r>
              <a:rPr lang="tr-TR" altLang="tr-TR" sz="2100" dirty="0">
                <a:latin typeface="Arial" charset="0"/>
                <a:cs typeface="Arial" charset="0"/>
              </a:rPr>
              <a:t>Stok Marketlerde Para Kazanma</a:t>
            </a:r>
          </a:p>
          <a:p>
            <a:pPr lvl="1" algn="just"/>
            <a:r>
              <a:rPr lang="tr-TR" altLang="tr-TR" sz="2100" dirty="0">
                <a:latin typeface="Arial" charset="0"/>
                <a:cs typeface="Arial" charset="0"/>
              </a:rPr>
              <a:t>Politik Gücün Politikası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Arial" charset="0"/>
              </a:rPr>
              <a:t>Toplam puanlar, bireylerin altı kategoriye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dirty="0">
                <a:latin typeface="Arial" charset="0"/>
              </a:rPr>
              <a:t>     ilişkin yaptıkları tercihlere göre belirlenir.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 (devam)</a:t>
            </a:r>
            <a:endParaRPr lang="en-US" sz="8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41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568952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Kişilik Envanterleri</a:t>
            </a: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Özaktarım</a:t>
            </a: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tekniğinden yararlanarak bireylerin kişilik özelliklerini belirlemeyi hedeflemektedir. 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Kişilik özelliklerini yansıtan davranışların betimlenerek listelenmiş biçimidir.  </a:t>
            </a: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Bireyler kendilerini en iyi betimleyen ifadeleri seçerler. Örneğin, içe dönük bir kişinin “Partiye gitmeyi severim” demek yerine “En favori serbest zaman etkinliğim kitap okumaktır.” seçeneği tercih etmesi beklenir.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Duyuşsal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 (devam)</a:t>
            </a:r>
            <a:endParaRPr lang="en-US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3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568952" cy="5184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Bilimsel yöntemler, verilerin toplanmasına, analiz edilmesine ve yorumlanmasına dayalıdır.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 toplamadan önce ne tür veri toplanacağına karar verilmelidir. Bunu yapabilmek için de yapılar, değişkenler ve araçlar arasındaki ilişki anlaşılmalıdır.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Yapı, kişilik, yaratıcılık, zeka gibi doğrudan gözlenemeyen ve ölçülemeyen soyut tanımlar,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davranışı açıklamak için yaratılan bir kavramdır.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60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5356860"/>
          </a:xfrm>
        </p:spPr>
        <p:txBody>
          <a:bodyPr/>
          <a:lstStyle/>
          <a:p>
            <a:pPr algn="just"/>
            <a:r>
              <a:rPr lang="tr-TR" alt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Özaktarım</a:t>
            </a: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testlerinin ya da zorunlu seçmeli testlerin ortaya çıkardığı sınırlılıkları önlemek üzer geliştirilmiş testlerdir.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Belirsizdirler ve yanıtlayıcılar için açık değildirler. Dolayısıyla hileyi en aza indirgemektedir.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Yansıtıcıdırlar çünkü, yanıtlayıcılar hislerini ya da düşüncelerini yansıtırlar.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Roschach</a:t>
            </a: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mürekkep testi en bilinenlerindendir. 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Arial" charset="0"/>
              <a:cs typeface="Arial" charset="0"/>
            </a:endParaRPr>
          </a:p>
          <a:p>
            <a:pPr lvl="1" algn="just">
              <a:lnSpc>
                <a:spcPct val="90000"/>
              </a:lnSpc>
            </a:pPr>
            <a:endParaRPr lang="tr-TR" altLang="tr-TR" sz="2100" dirty="0">
              <a:latin typeface="Arial" charset="0"/>
            </a:endParaRPr>
          </a:p>
          <a:p>
            <a:endParaRPr lang="tr-TR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332656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Yansıtıcı Testler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24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Picture 2" descr="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78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424936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Çağrışım</a:t>
            </a: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yaygın kullanılan yansıtıcı test tekniğidir. 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Sözcük söyleme ve akla ilk gelen şeyin söylenmesini isteme ya da resim gösterip resimde neler olduğunu anlattırma</a:t>
            </a:r>
          </a:p>
          <a:p>
            <a:pPr algn="just"/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 fazla uzmanlık bilgisi ve eğitim gerektiren testlerdir.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Yansıtıcı Testler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0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934573"/>
            <a:ext cx="8568952" cy="49560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Ölçülebilir olması için yapıların işe vuruk olarak tanımlanması gerekir.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Yapıyı ölçebilmek için varsayılabilecek puanların veya değerlerin belirlenmesi gerekmektedir.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Örnek: Kişilik işe vuruk nasıl tanımlanır?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maddelik bir ölçü aracıyla veri toplanabilir ve yüksek puan alanlar dışa dönük,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Düşük puan alanlar içe dönük olarak tanımlanabilir. </a:t>
            </a: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5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287524" y="980728"/>
            <a:ext cx="6228692" cy="4824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 veya yapı en az iki ya da daha fazla değer ya da puan alabilmelidir. Bu puanlar/değerler değişkenlerdir.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Ağırlık, uzunluk, saç rengi, test puanı, yaş ve öğretmen deneyimi insanları birbirinden ayıran değişkenlerdir. 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değişkeni ölçen farklı araçlar vardır.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Örnek: 6. sınıf öğrencilerinin matematik başarısını ölçmek üzere farklı Matematik testleri kullanılabilir.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Değişkenler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288970" y="980728"/>
            <a:ext cx="8603509" cy="51408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 bilim araştırmalarının önemli bir bölümünde, veriler ölçme sonucunda oluşmaktadır.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Ölçme, araştırma değişkenleriyle ilgili toplanan bilgileri ilkeler çerçevesinde sembollere dönüştürmektir.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tr-TR" altLang="tr-TR" dirty="0">
              <a:solidFill>
                <a:srgbClr val="000000"/>
              </a:solidFill>
              <a:latin typeface="Arial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188640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6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67544" y="1412776"/>
            <a:ext cx="8424936" cy="4968552"/>
          </a:xfrm>
        </p:spPr>
        <p:txBody>
          <a:bodyPr/>
          <a:lstStyle/>
          <a:p>
            <a:pPr marL="914400" lvl="2" indent="0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Değişken türleri: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536" y="476672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Ölçme Araçları ve Değişkenler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550835733"/>
              </p:ext>
            </p:extLst>
          </p:nvPr>
        </p:nvGraphicFramePr>
        <p:xfrm>
          <a:off x="467544" y="1844824"/>
          <a:ext cx="849694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4709861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training-02</Template>
  <TotalTime>3553</TotalTime>
  <Words>2529</Words>
  <Application>Microsoft Macintosh PowerPoint</Application>
  <PresentationFormat>Ekran Gösterisi (4:3)</PresentationFormat>
  <Paragraphs>347</Paragraphs>
  <Slides>52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7" baseType="lpstr">
      <vt:lpstr>Arial</vt:lpstr>
      <vt:lpstr>Calibri</vt:lpstr>
      <vt:lpstr>Tahoma</vt:lpstr>
      <vt:lpstr>Wingdings 2</vt:lpstr>
      <vt:lpstr>training-02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MacBook Pro</dc:creator>
  <cp:lastModifiedBy>Asu ALTUNOĞLU</cp:lastModifiedBy>
  <cp:revision>1025</cp:revision>
  <dcterms:created xsi:type="dcterms:W3CDTF">2012-10-05T07:41:41Z</dcterms:created>
  <dcterms:modified xsi:type="dcterms:W3CDTF">2022-12-07T11:06:38Z</dcterms:modified>
</cp:coreProperties>
</file>