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305" r:id="rId12"/>
    <p:sldId id="306" r:id="rId13"/>
    <p:sldId id="273" r:id="rId14"/>
    <p:sldId id="274" r:id="rId15"/>
    <p:sldId id="275" r:id="rId16"/>
    <p:sldId id="277" r:id="rId17"/>
    <p:sldId id="276" r:id="rId18"/>
    <p:sldId id="278" r:id="rId19"/>
    <p:sldId id="307" r:id="rId20"/>
    <p:sldId id="279" r:id="rId21"/>
    <p:sldId id="280" r:id="rId22"/>
    <p:sldId id="308" r:id="rId23"/>
    <p:sldId id="309" r:id="rId24"/>
    <p:sldId id="281" r:id="rId25"/>
    <p:sldId id="282" r:id="rId26"/>
    <p:sldId id="284" r:id="rId27"/>
    <p:sldId id="285" r:id="rId28"/>
    <p:sldId id="310" r:id="rId29"/>
    <p:sldId id="286" r:id="rId30"/>
    <p:sldId id="311" r:id="rId31"/>
    <p:sldId id="287" r:id="rId32"/>
    <p:sldId id="288" r:id="rId33"/>
    <p:sldId id="312" r:id="rId34"/>
    <p:sldId id="289" r:id="rId35"/>
    <p:sldId id="314" r:id="rId36"/>
    <p:sldId id="290" r:id="rId37"/>
    <p:sldId id="325" r:id="rId38"/>
    <p:sldId id="326" r:id="rId39"/>
    <p:sldId id="318" r:id="rId40"/>
    <p:sldId id="324" r:id="rId41"/>
    <p:sldId id="319" r:id="rId42"/>
    <p:sldId id="320" r:id="rId43"/>
    <p:sldId id="321" r:id="rId44"/>
    <p:sldId id="322" r:id="rId45"/>
    <p:sldId id="323" r:id="rId46"/>
    <p:sldId id="292" r:id="rId47"/>
    <p:sldId id="293" r:id="rId48"/>
    <p:sldId id="294" r:id="rId49"/>
    <p:sldId id="295" r:id="rId50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09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26" autoAdjust="0"/>
  </p:normalViewPr>
  <p:slideViewPr>
    <p:cSldViewPr>
      <p:cViewPr varScale="1">
        <p:scale>
          <a:sx n="76" d="100"/>
          <a:sy n="76" d="100"/>
        </p:scale>
        <p:origin x="1646" y="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BB5C4-DB6C-4D1A-9E18-D5977CB0AFDD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54545532-5BD9-4388-89D2-2D61B3BCA40C}">
      <dgm:prSet phldrT="[Metin]" custT="1"/>
      <dgm:spPr/>
      <dgm:t>
        <a:bodyPr/>
        <a:lstStyle/>
        <a:p>
          <a:r>
            <a:rPr lang="tr-T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</a:t>
          </a:r>
        </a:p>
      </dgm:t>
    </dgm:pt>
    <dgm:pt modelId="{90730BF3-C0F3-46E6-A0FC-0A4B28985753}" type="parTrans" cxnId="{48F2C7D1-2D82-4282-B2BB-8C9E44079E9B}">
      <dgm:prSet/>
      <dgm:spPr/>
      <dgm:t>
        <a:bodyPr/>
        <a:lstStyle/>
        <a:p>
          <a:endParaRPr lang="tr-TR"/>
        </a:p>
      </dgm:t>
    </dgm:pt>
    <dgm:pt modelId="{026076D6-DB72-4222-ACEB-AE2639E5EB23}" type="sibTrans" cxnId="{48F2C7D1-2D82-4282-B2BB-8C9E44079E9B}">
      <dgm:prSet/>
      <dgm:spPr/>
      <dgm:t>
        <a:bodyPr/>
        <a:lstStyle/>
        <a:p>
          <a:endParaRPr lang="tr-TR"/>
        </a:p>
      </dgm:t>
    </dgm:pt>
    <dgm:pt modelId="{305022B6-8AA9-4B40-910D-89AB4F6F598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Hedef Evren</a:t>
          </a:r>
        </a:p>
      </dgm:t>
    </dgm:pt>
    <dgm:pt modelId="{7E268DC8-6785-42A6-BAC1-71E7C6C4D9F3}" type="parTrans" cxnId="{847BCEBE-9AB0-4F57-BFAF-047FF0B213EB}">
      <dgm:prSet/>
      <dgm:spPr/>
      <dgm:t>
        <a:bodyPr/>
        <a:lstStyle/>
        <a:p>
          <a:endParaRPr lang="tr-TR"/>
        </a:p>
      </dgm:t>
    </dgm:pt>
    <dgm:pt modelId="{8532E03D-DDD6-41EB-B02E-B2E9AD33FA9B}" type="sibTrans" cxnId="{847BCEBE-9AB0-4F57-BFAF-047FF0B213EB}">
      <dgm:prSet/>
      <dgm:spPr/>
      <dgm:t>
        <a:bodyPr/>
        <a:lstStyle/>
        <a:p>
          <a:endParaRPr lang="tr-TR"/>
        </a:p>
      </dgm:t>
    </dgm:pt>
    <dgm:pt modelId="{8AA81F0D-0B98-49E6-9FFC-A0BB56E11515}">
      <dgm:prSet phldrT="[Metin]" custT="1"/>
      <dgm:spPr/>
      <dgm:t>
        <a:bodyPr/>
        <a:lstStyle/>
        <a:p>
          <a:pPr algn="ctr"/>
          <a:r>
            <a:rPr lang="tr-TR" altLang="tr-T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Ulaşılması neredeyse imkansız olan evrendir.</a:t>
          </a:r>
        </a:p>
        <a:p>
          <a:pPr algn="ctr"/>
          <a:r>
            <a:rPr lang="tr-TR" altLang="tr-TR" sz="1800" dirty="0">
              <a:solidFill>
                <a:srgbClr val="000000"/>
              </a:solidFill>
              <a:latin typeface="Arial" charset="0"/>
            </a:rPr>
            <a:t>*İdeal seçimdir.</a:t>
          </a:r>
          <a:endParaRPr lang="tr-TR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489FEF-ED41-4398-B5FD-DC3AF108A260}" type="parTrans" cxnId="{16E74B7E-A371-422F-83AD-C45A4366CF3D}">
      <dgm:prSet/>
      <dgm:spPr/>
      <dgm:t>
        <a:bodyPr/>
        <a:lstStyle/>
        <a:p>
          <a:endParaRPr lang="tr-TR"/>
        </a:p>
      </dgm:t>
    </dgm:pt>
    <dgm:pt modelId="{290B3CFE-48C6-46D0-AE41-548F4CC56A3C}" type="sibTrans" cxnId="{16E74B7E-A371-422F-83AD-C45A4366CF3D}">
      <dgm:prSet/>
      <dgm:spPr/>
      <dgm:t>
        <a:bodyPr/>
        <a:lstStyle/>
        <a:p>
          <a:endParaRPr lang="tr-TR"/>
        </a:p>
      </dgm:t>
    </dgm:pt>
    <dgm:pt modelId="{C424405B-AB47-4863-A0B1-2C1F33320DFB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Ulaşılabilir Evren</a:t>
          </a:r>
        </a:p>
      </dgm:t>
    </dgm:pt>
    <dgm:pt modelId="{8D809F6B-1274-4A6D-9068-52AF9312C82F}" type="parTrans" cxnId="{DD0E8BFC-3B28-40B1-A60D-3DF76E842D88}">
      <dgm:prSet/>
      <dgm:spPr/>
      <dgm:t>
        <a:bodyPr/>
        <a:lstStyle/>
        <a:p>
          <a:endParaRPr lang="tr-TR"/>
        </a:p>
      </dgm:t>
    </dgm:pt>
    <dgm:pt modelId="{5BE19CB8-D664-45D3-8CCA-486ADC2C7218}" type="sibTrans" cxnId="{DD0E8BFC-3B28-40B1-A60D-3DF76E842D88}">
      <dgm:prSet/>
      <dgm:spPr/>
      <dgm:t>
        <a:bodyPr/>
        <a:lstStyle/>
        <a:p>
          <a:endParaRPr lang="tr-TR"/>
        </a:p>
      </dgm:t>
    </dgm:pt>
    <dgm:pt modelId="{4B7FAAC6-07A4-4284-9396-769CF1291BE9}">
      <dgm:prSet phldrT="[Metin]" custT="1"/>
      <dgm:spPr/>
      <dgm:t>
        <a:bodyPr/>
        <a:lstStyle/>
        <a:p>
          <a:pPr algn="ctr"/>
          <a:r>
            <a:rPr lang="tr-TR" altLang="tr-T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Araştırmacı tarafından ulaşılabilir bir evrendir.</a:t>
          </a:r>
        </a:p>
        <a:p>
          <a:pPr algn="l"/>
          <a:r>
            <a:rPr lang="tr-TR" altLang="tr-T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 Gerçekçi seçimdir.</a:t>
          </a:r>
          <a:endParaRPr lang="tr-TR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A2DDAA-8AD8-4860-A4AE-6B0330FC4187}" type="parTrans" cxnId="{E5A21971-1A9F-48B5-ADF9-A97CA5311EC4}">
      <dgm:prSet/>
      <dgm:spPr/>
      <dgm:t>
        <a:bodyPr/>
        <a:lstStyle/>
        <a:p>
          <a:endParaRPr lang="tr-TR"/>
        </a:p>
      </dgm:t>
    </dgm:pt>
    <dgm:pt modelId="{608FCD4D-F3F8-4379-8890-97B776DE7AEE}" type="sibTrans" cxnId="{E5A21971-1A9F-48B5-ADF9-A97CA5311EC4}">
      <dgm:prSet/>
      <dgm:spPr/>
      <dgm:t>
        <a:bodyPr/>
        <a:lstStyle/>
        <a:p>
          <a:endParaRPr lang="tr-TR"/>
        </a:p>
      </dgm:t>
    </dgm:pt>
    <dgm:pt modelId="{EF7DB3AF-3241-491B-ABC7-392CFD3CB9B6}" type="pres">
      <dgm:prSet presAssocID="{267BB5C4-DB6C-4D1A-9E18-D5977CB0AF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FA8AFE-A117-4388-871C-416CC638CD66}" type="pres">
      <dgm:prSet presAssocID="{54545532-5BD9-4388-89D2-2D61B3BCA40C}" presName="hierRoot1" presStyleCnt="0"/>
      <dgm:spPr/>
    </dgm:pt>
    <dgm:pt modelId="{27E03427-B754-4D00-A299-2CCAB9BD4681}" type="pres">
      <dgm:prSet presAssocID="{54545532-5BD9-4388-89D2-2D61B3BCA40C}" presName="composite" presStyleCnt="0"/>
      <dgm:spPr/>
    </dgm:pt>
    <dgm:pt modelId="{1B453EBF-F90F-4BB6-8158-9529D2DA531C}" type="pres">
      <dgm:prSet presAssocID="{54545532-5BD9-4388-89D2-2D61B3BCA40C}" presName="background" presStyleLbl="node0" presStyleIdx="0" presStyleCnt="1"/>
      <dgm:spPr/>
    </dgm:pt>
    <dgm:pt modelId="{FD3B535F-767F-4F53-B78D-65CA9B7C39B8}" type="pres">
      <dgm:prSet presAssocID="{54545532-5BD9-4388-89D2-2D61B3BCA40C}" presName="text" presStyleLbl="fgAcc0" presStyleIdx="0" presStyleCnt="1">
        <dgm:presLayoutVars>
          <dgm:chPref val="3"/>
        </dgm:presLayoutVars>
      </dgm:prSet>
      <dgm:spPr/>
    </dgm:pt>
    <dgm:pt modelId="{B0775F9C-504A-4BD9-807F-3B747CD3B8EF}" type="pres">
      <dgm:prSet presAssocID="{54545532-5BD9-4388-89D2-2D61B3BCA40C}" presName="hierChild2" presStyleCnt="0"/>
      <dgm:spPr/>
    </dgm:pt>
    <dgm:pt modelId="{DD33EE20-739B-421B-A72D-6377D89ABEDB}" type="pres">
      <dgm:prSet presAssocID="{7E268DC8-6785-42A6-BAC1-71E7C6C4D9F3}" presName="Name10" presStyleLbl="parChTrans1D2" presStyleIdx="0" presStyleCnt="2"/>
      <dgm:spPr/>
    </dgm:pt>
    <dgm:pt modelId="{E0C55FCC-3565-4977-B98E-B6E70DAB9A7F}" type="pres">
      <dgm:prSet presAssocID="{305022B6-8AA9-4B40-910D-89AB4F6F598F}" presName="hierRoot2" presStyleCnt="0"/>
      <dgm:spPr/>
    </dgm:pt>
    <dgm:pt modelId="{12621B29-E955-455B-A8C5-95B491545F09}" type="pres">
      <dgm:prSet presAssocID="{305022B6-8AA9-4B40-910D-89AB4F6F598F}" presName="composite2" presStyleCnt="0"/>
      <dgm:spPr/>
    </dgm:pt>
    <dgm:pt modelId="{B8AAF874-6435-4147-9A6B-6294C964C52F}" type="pres">
      <dgm:prSet presAssocID="{305022B6-8AA9-4B40-910D-89AB4F6F598F}" presName="background2" presStyleLbl="node2" presStyleIdx="0" presStyleCnt="2"/>
      <dgm:spPr/>
    </dgm:pt>
    <dgm:pt modelId="{A1EBAD92-D2D3-4FDC-B3A0-7F7389D1DA11}" type="pres">
      <dgm:prSet presAssocID="{305022B6-8AA9-4B40-910D-89AB4F6F598F}" presName="text2" presStyleLbl="fgAcc2" presStyleIdx="0" presStyleCnt="2">
        <dgm:presLayoutVars>
          <dgm:chPref val="3"/>
        </dgm:presLayoutVars>
      </dgm:prSet>
      <dgm:spPr/>
    </dgm:pt>
    <dgm:pt modelId="{115AD356-57EF-45E9-BA11-D75E41D4EA88}" type="pres">
      <dgm:prSet presAssocID="{305022B6-8AA9-4B40-910D-89AB4F6F598F}" presName="hierChild3" presStyleCnt="0"/>
      <dgm:spPr/>
    </dgm:pt>
    <dgm:pt modelId="{AB473C80-5CB9-400F-BA8C-07638AA4AF5F}" type="pres">
      <dgm:prSet presAssocID="{B2489FEF-ED41-4398-B5FD-DC3AF108A260}" presName="Name17" presStyleLbl="parChTrans1D3" presStyleIdx="0" presStyleCnt="2"/>
      <dgm:spPr/>
    </dgm:pt>
    <dgm:pt modelId="{D36D1E41-8D71-450A-87E1-321092B30C75}" type="pres">
      <dgm:prSet presAssocID="{8AA81F0D-0B98-49E6-9FFC-A0BB56E11515}" presName="hierRoot3" presStyleCnt="0"/>
      <dgm:spPr/>
    </dgm:pt>
    <dgm:pt modelId="{A82609D4-DACD-43D8-9F4F-95312521673C}" type="pres">
      <dgm:prSet presAssocID="{8AA81F0D-0B98-49E6-9FFC-A0BB56E11515}" presName="composite3" presStyleCnt="0"/>
      <dgm:spPr/>
    </dgm:pt>
    <dgm:pt modelId="{CE7A5438-0DD8-49BB-8E0D-4D6D009896D4}" type="pres">
      <dgm:prSet presAssocID="{8AA81F0D-0B98-49E6-9FFC-A0BB56E11515}" presName="background3" presStyleLbl="node3" presStyleIdx="0" presStyleCnt="2"/>
      <dgm:spPr/>
    </dgm:pt>
    <dgm:pt modelId="{BCB02DC3-DC00-47C4-B135-A2A4A2F08F4F}" type="pres">
      <dgm:prSet presAssocID="{8AA81F0D-0B98-49E6-9FFC-A0BB56E11515}" presName="text3" presStyleLbl="fgAcc3" presStyleIdx="0" presStyleCnt="2" custScaleX="145417" custScaleY="135074">
        <dgm:presLayoutVars>
          <dgm:chPref val="3"/>
        </dgm:presLayoutVars>
      </dgm:prSet>
      <dgm:spPr/>
    </dgm:pt>
    <dgm:pt modelId="{3F21686C-BB0F-4EB0-ACF5-D856D403DAC9}" type="pres">
      <dgm:prSet presAssocID="{8AA81F0D-0B98-49E6-9FFC-A0BB56E11515}" presName="hierChild4" presStyleCnt="0"/>
      <dgm:spPr/>
    </dgm:pt>
    <dgm:pt modelId="{8A354AB3-67B3-4898-89BE-527C6E05885E}" type="pres">
      <dgm:prSet presAssocID="{8D809F6B-1274-4A6D-9068-52AF9312C82F}" presName="Name10" presStyleLbl="parChTrans1D2" presStyleIdx="1" presStyleCnt="2"/>
      <dgm:spPr/>
    </dgm:pt>
    <dgm:pt modelId="{9A659005-DBF5-462C-A3C6-0802372480FA}" type="pres">
      <dgm:prSet presAssocID="{C424405B-AB47-4863-A0B1-2C1F33320DFB}" presName="hierRoot2" presStyleCnt="0"/>
      <dgm:spPr/>
    </dgm:pt>
    <dgm:pt modelId="{067D954B-766D-46C0-B5EB-771C448EBD90}" type="pres">
      <dgm:prSet presAssocID="{C424405B-AB47-4863-A0B1-2C1F33320DFB}" presName="composite2" presStyleCnt="0"/>
      <dgm:spPr/>
    </dgm:pt>
    <dgm:pt modelId="{2F699ED5-B9E3-47D4-A855-C60DB4F96F89}" type="pres">
      <dgm:prSet presAssocID="{C424405B-AB47-4863-A0B1-2C1F33320DFB}" presName="background2" presStyleLbl="node2" presStyleIdx="1" presStyleCnt="2"/>
      <dgm:spPr/>
    </dgm:pt>
    <dgm:pt modelId="{705E32D9-4478-4D5C-8832-D1EEFBFD46AE}" type="pres">
      <dgm:prSet presAssocID="{C424405B-AB47-4863-A0B1-2C1F33320DFB}" presName="text2" presStyleLbl="fgAcc2" presStyleIdx="1" presStyleCnt="2">
        <dgm:presLayoutVars>
          <dgm:chPref val="3"/>
        </dgm:presLayoutVars>
      </dgm:prSet>
      <dgm:spPr/>
    </dgm:pt>
    <dgm:pt modelId="{75C003A5-8B97-4A8D-8179-41903401C247}" type="pres">
      <dgm:prSet presAssocID="{C424405B-AB47-4863-A0B1-2C1F33320DFB}" presName="hierChild3" presStyleCnt="0"/>
      <dgm:spPr/>
    </dgm:pt>
    <dgm:pt modelId="{5B9C7B0D-A29E-4D29-B0DE-4764A889D55D}" type="pres">
      <dgm:prSet presAssocID="{C7A2DDAA-8AD8-4860-A4AE-6B0330FC4187}" presName="Name17" presStyleLbl="parChTrans1D3" presStyleIdx="1" presStyleCnt="2"/>
      <dgm:spPr/>
    </dgm:pt>
    <dgm:pt modelId="{3F7C4D20-D3AC-4B5A-B557-7B3E42E14C43}" type="pres">
      <dgm:prSet presAssocID="{4B7FAAC6-07A4-4284-9396-769CF1291BE9}" presName="hierRoot3" presStyleCnt="0"/>
      <dgm:spPr/>
    </dgm:pt>
    <dgm:pt modelId="{F9A30F0D-A705-4C75-9A7F-5EB2A1722C37}" type="pres">
      <dgm:prSet presAssocID="{4B7FAAC6-07A4-4284-9396-769CF1291BE9}" presName="composite3" presStyleCnt="0"/>
      <dgm:spPr/>
    </dgm:pt>
    <dgm:pt modelId="{F4A1579B-73F9-4288-BC42-562EDC76F3BB}" type="pres">
      <dgm:prSet presAssocID="{4B7FAAC6-07A4-4284-9396-769CF1291BE9}" presName="background3" presStyleLbl="node3" presStyleIdx="1" presStyleCnt="2"/>
      <dgm:spPr/>
    </dgm:pt>
    <dgm:pt modelId="{1C39FA35-E737-4AEC-8D87-9F0C2F4A967D}" type="pres">
      <dgm:prSet presAssocID="{4B7FAAC6-07A4-4284-9396-769CF1291BE9}" presName="text3" presStyleLbl="fgAcc3" presStyleIdx="1" presStyleCnt="2" custScaleX="139728" custScaleY="128321">
        <dgm:presLayoutVars>
          <dgm:chPref val="3"/>
        </dgm:presLayoutVars>
      </dgm:prSet>
      <dgm:spPr/>
    </dgm:pt>
    <dgm:pt modelId="{87A09A8E-8D88-47A8-93DB-740161D2DFD9}" type="pres">
      <dgm:prSet presAssocID="{4B7FAAC6-07A4-4284-9396-769CF1291BE9}" presName="hierChild4" presStyleCnt="0"/>
      <dgm:spPr/>
    </dgm:pt>
  </dgm:ptLst>
  <dgm:cxnLst>
    <dgm:cxn modelId="{B09F7D16-E3A1-40F6-84EE-A1FB94FE1683}" type="presOf" srcId="{8D809F6B-1274-4A6D-9068-52AF9312C82F}" destId="{8A354AB3-67B3-4898-89BE-527C6E05885E}" srcOrd="0" destOrd="0" presId="urn:microsoft.com/office/officeart/2005/8/layout/hierarchy1"/>
    <dgm:cxn modelId="{DD2F2933-4E0F-4AAB-B097-15F511C6364D}" type="presOf" srcId="{7E268DC8-6785-42A6-BAC1-71E7C6C4D9F3}" destId="{DD33EE20-739B-421B-A72D-6377D89ABEDB}" srcOrd="0" destOrd="0" presId="urn:microsoft.com/office/officeart/2005/8/layout/hierarchy1"/>
    <dgm:cxn modelId="{70ED7D43-504F-4924-A577-8B03F2D36A83}" type="presOf" srcId="{267BB5C4-DB6C-4D1A-9E18-D5977CB0AFDD}" destId="{EF7DB3AF-3241-491B-ABC7-392CFD3CB9B6}" srcOrd="0" destOrd="0" presId="urn:microsoft.com/office/officeart/2005/8/layout/hierarchy1"/>
    <dgm:cxn modelId="{9F6E9743-EE5F-4F52-A84F-220F93083971}" type="presOf" srcId="{305022B6-8AA9-4B40-910D-89AB4F6F598F}" destId="{A1EBAD92-D2D3-4FDC-B3A0-7F7389D1DA11}" srcOrd="0" destOrd="0" presId="urn:microsoft.com/office/officeart/2005/8/layout/hierarchy1"/>
    <dgm:cxn modelId="{E5A21971-1A9F-48B5-ADF9-A97CA5311EC4}" srcId="{C424405B-AB47-4863-A0B1-2C1F33320DFB}" destId="{4B7FAAC6-07A4-4284-9396-769CF1291BE9}" srcOrd="0" destOrd="0" parTransId="{C7A2DDAA-8AD8-4860-A4AE-6B0330FC4187}" sibTransId="{608FCD4D-F3F8-4379-8890-97B776DE7AEE}"/>
    <dgm:cxn modelId="{16E74B7E-A371-422F-83AD-C45A4366CF3D}" srcId="{305022B6-8AA9-4B40-910D-89AB4F6F598F}" destId="{8AA81F0D-0B98-49E6-9FFC-A0BB56E11515}" srcOrd="0" destOrd="0" parTransId="{B2489FEF-ED41-4398-B5FD-DC3AF108A260}" sibTransId="{290B3CFE-48C6-46D0-AE41-548F4CC56A3C}"/>
    <dgm:cxn modelId="{0E897A92-56E0-4CD1-8855-CED43F1D1290}" type="presOf" srcId="{B2489FEF-ED41-4398-B5FD-DC3AF108A260}" destId="{AB473C80-5CB9-400F-BA8C-07638AA4AF5F}" srcOrd="0" destOrd="0" presId="urn:microsoft.com/office/officeart/2005/8/layout/hierarchy1"/>
    <dgm:cxn modelId="{812F4898-670C-441A-BE0F-4AF9608E50FA}" type="presOf" srcId="{8AA81F0D-0B98-49E6-9FFC-A0BB56E11515}" destId="{BCB02DC3-DC00-47C4-B135-A2A4A2F08F4F}" srcOrd="0" destOrd="0" presId="urn:microsoft.com/office/officeart/2005/8/layout/hierarchy1"/>
    <dgm:cxn modelId="{847BCEBE-9AB0-4F57-BFAF-047FF0B213EB}" srcId="{54545532-5BD9-4388-89D2-2D61B3BCA40C}" destId="{305022B6-8AA9-4B40-910D-89AB4F6F598F}" srcOrd="0" destOrd="0" parTransId="{7E268DC8-6785-42A6-BAC1-71E7C6C4D9F3}" sibTransId="{8532E03D-DDD6-41EB-B02E-B2E9AD33FA9B}"/>
    <dgm:cxn modelId="{9DA149C6-BFBE-4AF2-B291-322DD66A29DF}" type="presOf" srcId="{4B7FAAC6-07A4-4284-9396-769CF1291BE9}" destId="{1C39FA35-E737-4AEC-8D87-9F0C2F4A967D}" srcOrd="0" destOrd="0" presId="urn:microsoft.com/office/officeart/2005/8/layout/hierarchy1"/>
    <dgm:cxn modelId="{1A619BC6-D380-45AE-B9F3-410F32EDED1C}" type="presOf" srcId="{C424405B-AB47-4863-A0B1-2C1F33320DFB}" destId="{705E32D9-4478-4D5C-8832-D1EEFBFD46AE}" srcOrd="0" destOrd="0" presId="urn:microsoft.com/office/officeart/2005/8/layout/hierarchy1"/>
    <dgm:cxn modelId="{48F2C7D1-2D82-4282-B2BB-8C9E44079E9B}" srcId="{267BB5C4-DB6C-4D1A-9E18-D5977CB0AFDD}" destId="{54545532-5BD9-4388-89D2-2D61B3BCA40C}" srcOrd="0" destOrd="0" parTransId="{90730BF3-C0F3-46E6-A0FC-0A4B28985753}" sibTransId="{026076D6-DB72-4222-ACEB-AE2639E5EB23}"/>
    <dgm:cxn modelId="{74A4A4D5-12D0-4367-9601-D47932EDD8A7}" type="presOf" srcId="{54545532-5BD9-4388-89D2-2D61B3BCA40C}" destId="{FD3B535F-767F-4F53-B78D-65CA9B7C39B8}" srcOrd="0" destOrd="0" presId="urn:microsoft.com/office/officeart/2005/8/layout/hierarchy1"/>
    <dgm:cxn modelId="{22DD01E6-7A81-470E-A113-0DAEF1E9DDF6}" type="presOf" srcId="{C7A2DDAA-8AD8-4860-A4AE-6B0330FC4187}" destId="{5B9C7B0D-A29E-4D29-B0DE-4764A889D55D}" srcOrd="0" destOrd="0" presId="urn:microsoft.com/office/officeart/2005/8/layout/hierarchy1"/>
    <dgm:cxn modelId="{DD0E8BFC-3B28-40B1-A60D-3DF76E842D88}" srcId="{54545532-5BD9-4388-89D2-2D61B3BCA40C}" destId="{C424405B-AB47-4863-A0B1-2C1F33320DFB}" srcOrd="1" destOrd="0" parTransId="{8D809F6B-1274-4A6D-9068-52AF9312C82F}" sibTransId="{5BE19CB8-D664-45D3-8CCA-486ADC2C7218}"/>
    <dgm:cxn modelId="{6D95A331-8FBD-4D68-AADD-3A7553E3DCDE}" type="presParOf" srcId="{EF7DB3AF-3241-491B-ABC7-392CFD3CB9B6}" destId="{EAFA8AFE-A117-4388-871C-416CC638CD66}" srcOrd="0" destOrd="0" presId="urn:microsoft.com/office/officeart/2005/8/layout/hierarchy1"/>
    <dgm:cxn modelId="{9B6C1A29-1F1D-4946-8B65-45B22C6ECE4D}" type="presParOf" srcId="{EAFA8AFE-A117-4388-871C-416CC638CD66}" destId="{27E03427-B754-4D00-A299-2CCAB9BD4681}" srcOrd="0" destOrd="0" presId="urn:microsoft.com/office/officeart/2005/8/layout/hierarchy1"/>
    <dgm:cxn modelId="{44E40A06-2D44-43B6-88C8-D4EC4EF607B8}" type="presParOf" srcId="{27E03427-B754-4D00-A299-2CCAB9BD4681}" destId="{1B453EBF-F90F-4BB6-8158-9529D2DA531C}" srcOrd="0" destOrd="0" presId="urn:microsoft.com/office/officeart/2005/8/layout/hierarchy1"/>
    <dgm:cxn modelId="{E475FFB9-BC4D-447E-A33F-7F21FDCE88F2}" type="presParOf" srcId="{27E03427-B754-4D00-A299-2CCAB9BD4681}" destId="{FD3B535F-767F-4F53-B78D-65CA9B7C39B8}" srcOrd="1" destOrd="0" presId="urn:microsoft.com/office/officeart/2005/8/layout/hierarchy1"/>
    <dgm:cxn modelId="{3E31FECD-CF91-466E-A1F7-CC38237103C2}" type="presParOf" srcId="{EAFA8AFE-A117-4388-871C-416CC638CD66}" destId="{B0775F9C-504A-4BD9-807F-3B747CD3B8EF}" srcOrd="1" destOrd="0" presId="urn:microsoft.com/office/officeart/2005/8/layout/hierarchy1"/>
    <dgm:cxn modelId="{2284B0AC-9DA0-43F2-9E26-E2BA6D60D401}" type="presParOf" srcId="{B0775F9C-504A-4BD9-807F-3B747CD3B8EF}" destId="{DD33EE20-739B-421B-A72D-6377D89ABEDB}" srcOrd="0" destOrd="0" presId="urn:microsoft.com/office/officeart/2005/8/layout/hierarchy1"/>
    <dgm:cxn modelId="{5708F565-B07B-434A-8CCF-95D7159DB1C3}" type="presParOf" srcId="{B0775F9C-504A-4BD9-807F-3B747CD3B8EF}" destId="{E0C55FCC-3565-4977-B98E-B6E70DAB9A7F}" srcOrd="1" destOrd="0" presId="urn:microsoft.com/office/officeart/2005/8/layout/hierarchy1"/>
    <dgm:cxn modelId="{7A40054F-8EF1-4BF9-A7CA-475F11943CDF}" type="presParOf" srcId="{E0C55FCC-3565-4977-B98E-B6E70DAB9A7F}" destId="{12621B29-E955-455B-A8C5-95B491545F09}" srcOrd="0" destOrd="0" presId="urn:microsoft.com/office/officeart/2005/8/layout/hierarchy1"/>
    <dgm:cxn modelId="{077CC0B1-C56D-4275-AE2B-168F05CEAB37}" type="presParOf" srcId="{12621B29-E955-455B-A8C5-95B491545F09}" destId="{B8AAF874-6435-4147-9A6B-6294C964C52F}" srcOrd="0" destOrd="0" presId="urn:microsoft.com/office/officeart/2005/8/layout/hierarchy1"/>
    <dgm:cxn modelId="{BA1F9DC8-EAC7-4A9F-8FB5-3C9821A375D3}" type="presParOf" srcId="{12621B29-E955-455B-A8C5-95B491545F09}" destId="{A1EBAD92-D2D3-4FDC-B3A0-7F7389D1DA11}" srcOrd="1" destOrd="0" presId="urn:microsoft.com/office/officeart/2005/8/layout/hierarchy1"/>
    <dgm:cxn modelId="{85D6C7C4-ECA9-4CB8-AC24-1C229B8C2891}" type="presParOf" srcId="{E0C55FCC-3565-4977-B98E-B6E70DAB9A7F}" destId="{115AD356-57EF-45E9-BA11-D75E41D4EA88}" srcOrd="1" destOrd="0" presId="urn:microsoft.com/office/officeart/2005/8/layout/hierarchy1"/>
    <dgm:cxn modelId="{BEA1CF8C-1DCA-47F0-BD29-AB6723F4759A}" type="presParOf" srcId="{115AD356-57EF-45E9-BA11-D75E41D4EA88}" destId="{AB473C80-5CB9-400F-BA8C-07638AA4AF5F}" srcOrd="0" destOrd="0" presId="urn:microsoft.com/office/officeart/2005/8/layout/hierarchy1"/>
    <dgm:cxn modelId="{C0E39A29-0F77-4A4E-9353-F07A98EE0160}" type="presParOf" srcId="{115AD356-57EF-45E9-BA11-D75E41D4EA88}" destId="{D36D1E41-8D71-450A-87E1-321092B30C75}" srcOrd="1" destOrd="0" presId="urn:microsoft.com/office/officeart/2005/8/layout/hierarchy1"/>
    <dgm:cxn modelId="{F58442C1-233E-4C8D-B3A7-7240D225B30D}" type="presParOf" srcId="{D36D1E41-8D71-450A-87E1-321092B30C75}" destId="{A82609D4-DACD-43D8-9F4F-95312521673C}" srcOrd="0" destOrd="0" presId="urn:microsoft.com/office/officeart/2005/8/layout/hierarchy1"/>
    <dgm:cxn modelId="{F7E33A58-98BE-4455-A1DF-63EC600E051B}" type="presParOf" srcId="{A82609D4-DACD-43D8-9F4F-95312521673C}" destId="{CE7A5438-0DD8-49BB-8E0D-4D6D009896D4}" srcOrd="0" destOrd="0" presId="urn:microsoft.com/office/officeart/2005/8/layout/hierarchy1"/>
    <dgm:cxn modelId="{CCF3515E-D48D-4D9D-BCA7-558654FC13DB}" type="presParOf" srcId="{A82609D4-DACD-43D8-9F4F-95312521673C}" destId="{BCB02DC3-DC00-47C4-B135-A2A4A2F08F4F}" srcOrd="1" destOrd="0" presId="urn:microsoft.com/office/officeart/2005/8/layout/hierarchy1"/>
    <dgm:cxn modelId="{FDC1DB0D-BA30-4211-8CDF-CDA1B6609D0B}" type="presParOf" srcId="{D36D1E41-8D71-450A-87E1-321092B30C75}" destId="{3F21686C-BB0F-4EB0-ACF5-D856D403DAC9}" srcOrd="1" destOrd="0" presId="urn:microsoft.com/office/officeart/2005/8/layout/hierarchy1"/>
    <dgm:cxn modelId="{B6F09993-5312-424A-8033-9DF9427B1415}" type="presParOf" srcId="{B0775F9C-504A-4BD9-807F-3B747CD3B8EF}" destId="{8A354AB3-67B3-4898-89BE-527C6E05885E}" srcOrd="2" destOrd="0" presId="urn:microsoft.com/office/officeart/2005/8/layout/hierarchy1"/>
    <dgm:cxn modelId="{43F804F3-9B05-49A9-9BAB-857FA1C34E12}" type="presParOf" srcId="{B0775F9C-504A-4BD9-807F-3B747CD3B8EF}" destId="{9A659005-DBF5-462C-A3C6-0802372480FA}" srcOrd="3" destOrd="0" presId="urn:microsoft.com/office/officeart/2005/8/layout/hierarchy1"/>
    <dgm:cxn modelId="{225E679C-E453-43A6-B218-D7990F12C3F3}" type="presParOf" srcId="{9A659005-DBF5-462C-A3C6-0802372480FA}" destId="{067D954B-766D-46C0-B5EB-771C448EBD90}" srcOrd="0" destOrd="0" presId="urn:microsoft.com/office/officeart/2005/8/layout/hierarchy1"/>
    <dgm:cxn modelId="{3695A79C-96C5-424F-B6E4-ABA556EB62E4}" type="presParOf" srcId="{067D954B-766D-46C0-B5EB-771C448EBD90}" destId="{2F699ED5-B9E3-47D4-A855-C60DB4F96F89}" srcOrd="0" destOrd="0" presId="urn:microsoft.com/office/officeart/2005/8/layout/hierarchy1"/>
    <dgm:cxn modelId="{43478EE4-FDAC-4618-A4DD-9D7359CAEB16}" type="presParOf" srcId="{067D954B-766D-46C0-B5EB-771C448EBD90}" destId="{705E32D9-4478-4D5C-8832-D1EEFBFD46AE}" srcOrd="1" destOrd="0" presId="urn:microsoft.com/office/officeart/2005/8/layout/hierarchy1"/>
    <dgm:cxn modelId="{1180B370-FB7B-4542-9312-6F69322629D7}" type="presParOf" srcId="{9A659005-DBF5-462C-A3C6-0802372480FA}" destId="{75C003A5-8B97-4A8D-8179-41903401C247}" srcOrd="1" destOrd="0" presId="urn:microsoft.com/office/officeart/2005/8/layout/hierarchy1"/>
    <dgm:cxn modelId="{7715DC86-F0B6-4716-BBE1-D09DE012FD97}" type="presParOf" srcId="{75C003A5-8B97-4A8D-8179-41903401C247}" destId="{5B9C7B0D-A29E-4D29-B0DE-4764A889D55D}" srcOrd="0" destOrd="0" presId="urn:microsoft.com/office/officeart/2005/8/layout/hierarchy1"/>
    <dgm:cxn modelId="{4D427FCD-FCC8-486D-A76D-F487362A1BF4}" type="presParOf" srcId="{75C003A5-8B97-4A8D-8179-41903401C247}" destId="{3F7C4D20-D3AC-4B5A-B557-7B3E42E14C43}" srcOrd="1" destOrd="0" presId="urn:microsoft.com/office/officeart/2005/8/layout/hierarchy1"/>
    <dgm:cxn modelId="{5468659A-A496-48B0-8F61-E08A88F578D6}" type="presParOf" srcId="{3F7C4D20-D3AC-4B5A-B557-7B3E42E14C43}" destId="{F9A30F0D-A705-4C75-9A7F-5EB2A1722C37}" srcOrd="0" destOrd="0" presId="urn:microsoft.com/office/officeart/2005/8/layout/hierarchy1"/>
    <dgm:cxn modelId="{B511DCCF-34E6-4EAB-99B8-B74CE5D66F17}" type="presParOf" srcId="{F9A30F0D-A705-4C75-9A7F-5EB2A1722C37}" destId="{F4A1579B-73F9-4288-BC42-562EDC76F3BB}" srcOrd="0" destOrd="0" presId="urn:microsoft.com/office/officeart/2005/8/layout/hierarchy1"/>
    <dgm:cxn modelId="{7BFDBE63-E8D5-4EF0-8DF7-87D84D85C42E}" type="presParOf" srcId="{F9A30F0D-A705-4C75-9A7F-5EB2A1722C37}" destId="{1C39FA35-E737-4AEC-8D87-9F0C2F4A967D}" srcOrd="1" destOrd="0" presId="urn:microsoft.com/office/officeart/2005/8/layout/hierarchy1"/>
    <dgm:cxn modelId="{0924ECAF-4A73-476B-9969-EE446BD4A837}" type="presParOf" srcId="{3F7C4D20-D3AC-4B5A-B557-7B3E42E14C43}" destId="{87A09A8E-8D88-47A8-93DB-740161D2DF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0E8F5-45A0-43DE-84D3-42776ACA5E5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91C3161-B0C2-4D06-A73D-238B9EF9970C}">
      <dgm:prSet phldrT="[Metin]" custT="1"/>
      <dgm:spPr/>
      <dgm:t>
        <a:bodyPr/>
        <a:lstStyle/>
        <a:p>
          <a:r>
            <a:rPr lang="tr-TR" sz="2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Örnekleme Türleri</a:t>
          </a:r>
        </a:p>
      </dgm:t>
    </dgm:pt>
    <dgm:pt modelId="{3F477BC4-55D0-4ECF-860D-4BD045BBA9F0}" type="parTrans" cxnId="{39C79370-47BB-4152-BDFD-1F885CB9A84F}">
      <dgm:prSet/>
      <dgm:spPr/>
      <dgm:t>
        <a:bodyPr/>
        <a:lstStyle/>
        <a:p>
          <a:endParaRPr lang="tr-TR"/>
        </a:p>
      </dgm:t>
    </dgm:pt>
    <dgm:pt modelId="{CFF2418B-B389-4D47-B003-769372D8E0EF}" type="sibTrans" cxnId="{39C79370-47BB-4152-BDFD-1F885CB9A84F}">
      <dgm:prSet/>
      <dgm:spPr/>
      <dgm:t>
        <a:bodyPr/>
        <a:lstStyle/>
        <a:p>
          <a:endParaRPr lang="tr-TR"/>
        </a:p>
      </dgm:t>
    </dgm:pt>
    <dgm:pt modelId="{6AAB2B0C-46AE-4D24-BAF1-1E662CB428F6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Basit </a:t>
          </a:r>
          <a:r>
            <a:rPr lang="tr-TR" sz="2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Örnekleme</a:t>
          </a:r>
        </a:p>
      </dgm:t>
    </dgm:pt>
    <dgm:pt modelId="{ECFE8CF2-2668-4439-8D99-46B377EB5BB0}" type="parTrans" cxnId="{23E160B4-B582-4B15-844F-11ABA96E310A}">
      <dgm:prSet/>
      <dgm:spPr/>
      <dgm:t>
        <a:bodyPr/>
        <a:lstStyle/>
        <a:p>
          <a:endParaRPr lang="tr-TR"/>
        </a:p>
      </dgm:t>
    </dgm:pt>
    <dgm:pt modelId="{DE670965-A923-4C58-B2DB-2286725C2C10}" type="sibTrans" cxnId="{23E160B4-B582-4B15-844F-11ABA96E310A}">
      <dgm:prSet/>
      <dgm:spPr/>
      <dgm:t>
        <a:bodyPr/>
        <a:lstStyle/>
        <a:p>
          <a:endParaRPr lang="tr-TR"/>
        </a:p>
      </dgm:t>
    </dgm:pt>
    <dgm:pt modelId="{7D885872-C126-412A-B8B2-90632E11FE23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Katmanlı Örnekleme</a:t>
          </a:r>
        </a:p>
      </dgm:t>
    </dgm:pt>
    <dgm:pt modelId="{3C73B270-6321-4491-93CF-FD78FB68B1BA}" type="parTrans" cxnId="{074DB23D-9DC1-49AA-8113-888CE03CE31D}">
      <dgm:prSet/>
      <dgm:spPr/>
      <dgm:t>
        <a:bodyPr/>
        <a:lstStyle/>
        <a:p>
          <a:endParaRPr lang="tr-TR"/>
        </a:p>
      </dgm:t>
    </dgm:pt>
    <dgm:pt modelId="{3B427F1C-2462-45A0-B2F8-71538AC7AE0C}" type="sibTrans" cxnId="{074DB23D-9DC1-49AA-8113-888CE03CE31D}">
      <dgm:prSet/>
      <dgm:spPr/>
      <dgm:t>
        <a:bodyPr/>
        <a:lstStyle/>
        <a:p>
          <a:endParaRPr lang="tr-TR"/>
        </a:p>
      </dgm:t>
    </dgm:pt>
    <dgm:pt modelId="{8664CAFC-D8EC-4113-A295-2AD1892F661B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 Örnekleme</a:t>
          </a:r>
        </a:p>
      </dgm:t>
    </dgm:pt>
    <dgm:pt modelId="{80BAC366-B880-4EC6-9AF5-30FB854AF6DD}" type="sibTrans" cxnId="{40659B03-C0B9-4880-8674-0ECA318A6864}">
      <dgm:prSet/>
      <dgm:spPr/>
      <dgm:t>
        <a:bodyPr/>
        <a:lstStyle/>
        <a:p>
          <a:endParaRPr lang="tr-TR"/>
        </a:p>
      </dgm:t>
    </dgm:pt>
    <dgm:pt modelId="{84582358-B79B-45FA-AEAC-6F7068D95B9B}" type="parTrans" cxnId="{40659B03-C0B9-4880-8674-0ECA318A6864}">
      <dgm:prSet/>
      <dgm:spPr/>
      <dgm:t>
        <a:bodyPr/>
        <a:lstStyle/>
        <a:p>
          <a:endParaRPr lang="tr-TR"/>
        </a:p>
      </dgm:t>
    </dgm:pt>
    <dgm:pt modelId="{916ABA9B-1D94-48C4-BAC6-86F5258229B6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Sistematik Örnekleme</a:t>
          </a:r>
        </a:p>
      </dgm:t>
    </dgm:pt>
    <dgm:pt modelId="{BBA6570A-AF75-47CB-8BAF-0B2A51947165}" type="parTrans" cxnId="{6B2DB4D7-7DB7-4EE4-A8C8-048A562F1DB5}">
      <dgm:prSet/>
      <dgm:spPr/>
      <dgm:t>
        <a:bodyPr/>
        <a:lstStyle/>
        <a:p>
          <a:endParaRPr lang="tr-TR"/>
        </a:p>
      </dgm:t>
    </dgm:pt>
    <dgm:pt modelId="{457B1366-739D-411B-A7AF-3AE565E525E7}" type="sibTrans" cxnId="{6B2DB4D7-7DB7-4EE4-A8C8-048A562F1DB5}">
      <dgm:prSet/>
      <dgm:spPr/>
      <dgm:t>
        <a:bodyPr/>
        <a:lstStyle/>
        <a:p>
          <a:endParaRPr lang="tr-TR"/>
        </a:p>
      </dgm:t>
    </dgm:pt>
    <dgm:pt modelId="{CDFA3AF9-68BF-47CA-A93E-0BDBFA628811}" type="pres">
      <dgm:prSet presAssocID="{34F0E8F5-45A0-43DE-84D3-42776ACA5E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1B0EEA-59BE-474B-B238-A0C58613F241}" type="pres">
      <dgm:prSet presAssocID="{991C3161-B0C2-4D06-A73D-238B9EF9970C}" presName="hierRoot1" presStyleCnt="0"/>
      <dgm:spPr/>
    </dgm:pt>
    <dgm:pt modelId="{85169B54-6A28-4A74-B680-F0E8D49F88F5}" type="pres">
      <dgm:prSet presAssocID="{991C3161-B0C2-4D06-A73D-238B9EF9970C}" presName="composite" presStyleCnt="0"/>
      <dgm:spPr/>
    </dgm:pt>
    <dgm:pt modelId="{B216E6EC-6D85-4F86-B41C-A2108F33FE04}" type="pres">
      <dgm:prSet presAssocID="{991C3161-B0C2-4D06-A73D-238B9EF9970C}" presName="background" presStyleLbl="node0" presStyleIdx="0" presStyleCnt="1"/>
      <dgm:spPr/>
    </dgm:pt>
    <dgm:pt modelId="{F428D171-00DD-43F0-A10C-99EEC722FE22}" type="pres">
      <dgm:prSet presAssocID="{991C3161-B0C2-4D06-A73D-238B9EF9970C}" presName="text" presStyleLbl="fgAcc0" presStyleIdx="0" presStyleCnt="1" custScaleX="215764">
        <dgm:presLayoutVars>
          <dgm:chPref val="3"/>
        </dgm:presLayoutVars>
      </dgm:prSet>
      <dgm:spPr/>
    </dgm:pt>
    <dgm:pt modelId="{A96242BB-651B-44F1-AEE9-6522AAC1D966}" type="pres">
      <dgm:prSet presAssocID="{991C3161-B0C2-4D06-A73D-238B9EF9970C}" presName="hierChild2" presStyleCnt="0"/>
      <dgm:spPr/>
    </dgm:pt>
    <dgm:pt modelId="{7CAFD6DF-659C-451F-AD9A-91EF0EDCB34C}" type="pres">
      <dgm:prSet presAssocID="{ECFE8CF2-2668-4439-8D99-46B377EB5BB0}" presName="Name10" presStyleLbl="parChTrans1D2" presStyleIdx="0" presStyleCnt="4"/>
      <dgm:spPr/>
    </dgm:pt>
    <dgm:pt modelId="{F404A0D4-6C47-4463-8974-3D3BF512C52B}" type="pres">
      <dgm:prSet presAssocID="{6AAB2B0C-46AE-4D24-BAF1-1E662CB428F6}" presName="hierRoot2" presStyleCnt="0"/>
      <dgm:spPr/>
    </dgm:pt>
    <dgm:pt modelId="{77607B0B-AADB-41CE-BEE9-6F78A4C92390}" type="pres">
      <dgm:prSet presAssocID="{6AAB2B0C-46AE-4D24-BAF1-1E662CB428F6}" presName="composite2" presStyleCnt="0"/>
      <dgm:spPr/>
    </dgm:pt>
    <dgm:pt modelId="{EA65D2D7-D57F-4EC0-96B9-94A09326ED75}" type="pres">
      <dgm:prSet presAssocID="{6AAB2B0C-46AE-4D24-BAF1-1E662CB428F6}" presName="background2" presStyleLbl="node2" presStyleIdx="0" presStyleCnt="4"/>
      <dgm:spPr/>
    </dgm:pt>
    <dgm:pt modelId="{75BCEF35-74A2-43EB-AB7D-2F167B09FB36}" type="pres">
      <dgm:prSet presAssocID="{6AAB2B0C-46AE-4D24-BAF1-1E662CB428F6}" presName="text2" presStyleLbl="fgAcc2" presStyleIdx="0" presStyleCnt="4">
        <dgm:presLayoutVars>
          <dgm:chPref val="3"/>
        </dgm:presLayoutVars>
      </dgm:prSet>
      <dgm:spPr/>
    </dgm:pt>
    <dgm:pt modelId="{AB4A9F8D-60DD-4413-85D0-C6276C32C563}" type="pres">
      <dgm:prSet presAssocID="{6AAB2B0C-46AE-4D24-BAF1-1E662CB428F6}" presName="hierChild3" presStyleCnt="0"/>
      <dgm:spPr/>
    </dgm:pt>
    <dgm:pt modelId="{87FA24EA-7E0D-49DA-B1E3-13515836A1A0}" type="pres">
      <dgm:prSet presAssocID="{3C73B270-6321-4491-93CF-FD78FB68B1BA}" presName="Name10" presStyleLbl="parChTrans1D2" presStyleIdx="1" presStyleCnt="4"/>
      <dgm:spPr/>
    </dgm:pt>
    <dgm:pt modelId="{1CA8AD1E-8276-4A96-97B9-F86E3F03DE5D}" type="pres">
      <dgm:prSet presAssocID="{7D885872-C126-412A-B8B2-90632E11FE23}" presName="hierRoot2" presStyleCnt="0"/>
      <dgm:spPr/>
    </dgm:pt>
    <dgm:pt modelId="{45A41DFB-BD19-4DEC-B4A4-167AA8FAF2C1}" type="pres">
      <dgm:prSet presAssocID="{7D885872-C126-412A-B8B2-90632E11FE23}" presName="composite2" presStyleCnt="0"/>
      <dgm:spPr/>
    </dgm:pt>
    <dgm:pt modelId="{000B80F3-7C8D-4B5D-BB98-A46C58C2C5B5}" type="pres">
      <dgm:prSet presAssocID="{7D885872-C126-412A-B8B2-90632E11FE23}" presName="background2" presStyleLbl="node2" presStyleIdx="1" presStyleCnt="4"/>
      <dgm:spPr/>
    </dgm:pt>
    <dgm:pt modelId="{C4A31676-08AC-4908-B830-9C70440E7364}" type="pres">
      <dgm:prSet presAssocID="{7D885872-C126-412A-B8B2-90632E11FE23}" presName="text2" presStyleLbl="fgAcc2" presStyleIdx="1" presStyleCnt="4">
        <dgm:presLayoutVars>
          <dgm:chPref val="3"/>
        </dgm:presLayoutVars>
      </dgm:prSet>
      <dgm:spPr/>
    </dgm:pt>
    <dgm:pt modelId="{BD625033-6AD2-4173-B0E9-9CBB04183A27}" type="pres">
      <dgm:prSet presAssocID="{7D885872-C126-412A-B8B2-90632E11FE23}" presName="hierChild3" presStyleCnt="0"/>
      <dgm:spPr/>
    </dgm:pt>
    <dgm:pt modelId="{BDB493BC-FC68-43DE-A55A-86B79214D9EC}" type="pres">
      <dgm:prSet presAssocID="{84582358-B79B-45FA-AEAC-6F7068D95B9B}" presName="Name10" presStyleLbl="parChTrans1D2" presStyleIdx="2" presStyleCnt="4"/>
      <dgm:spPr/>
    </dgm:pt>
    <dgm:pt modelId="{370BDF9D-7886-4E3D-8B5C-69437BDB5869}" type="pres">
      <dgm:prSet presAssocID="{8664CAFC-D8EC-4113-A295-2AD1892F661B}" presName="hierRoot2" presStyleCnt="0"/>
      <dgm:spPr/>
    </dgm:pt>
    <dgm:pt modelId="{4067C180-D86F-476F-B5F7-697E51904F99}" type="pres">
      <dgm:prSet presAssocID="{8664CAFC-D8EC-4113-A295-2AD1892F661B}" presName="composite2" presStyleCnt="0"/>
      <dgm:spPr/>
    </dgm:pt>
    <dgm:pt modelId="{B78E419E-8EB5-4112-BFFF-F6DF14071140}" type="pres">
      <dgm:prSet presAssocID="{8664CAFC-D8EC-4113-A295-2AD1892F661B}" presName="background2" presStyleLbl="node2" presStyleIdx="2" presStyleCnt="4"/>
      <dgm:spPr/>
    </dgm:pt>
    <dgm:pt modelId="{14D86404-0FE3-4F15-8F1C-4806B48ED257}" type="pres">
      <dgm:prSet presAssocID="{8664CAFC-D8EC-4113-A295-2AD1892F661B}" presName="text2" presStyleLbl="fgAcc2" presStyleIdx="2" presStyleCnt="4">
        <dgm:presLayoutVars>
          <dgm:chPref val="3"/>
        </dgm:presLayoutVars>
      </dgm:prSet>
      <dgm:spPr/>
    </dgm:pt>
    <dgm:pt modelId="{F0738C76-3387-4135-8C5A-4FD916F352AA}" type="pres">
      <dgm:prSet presAssocID="{8664CAFC-D8EC-4113-A295-2AD1892F661B}" presName="hierChild3" presStyleCnt="0"/>
      <dgm:spPr/>
    </dgm:pt>
    <dgm:pt modelId="{7E2C4C9B-1070-4E5B-AB51-5BA46D749AB6}" type="pres">
      <dgm:prSet presAssocID="{BBA6570A-AF75-47CB-8BAF-0B2A51947165}" presName="Name10" presStyleLbl="parChTrans1D2" presStyleIdx="3" presStyleCnt="4"/>
      <dgm:spPr/>
    </dgm:pt>
    <dgm:pt modelId="{A1B94C8A-DB78-4D32-B13C-483344A3BCA9}" type="pres">
      <dgm:prSet presAssocID="{916ABA9B-1D94-48C4-BAC6-86F5258229B6}" presName="hierRoot2" presStyleCnt="0"/>
      <dgm:spPr/>
    </dgm:pt>
    <dgm:pt modelId="{DCA739FC-5262-4CC7-A316-C44819CA61E8}" type="pres">
      <dgm:prSet presAssocID="{916ABA9B-1D94-48C4-BAC6-86F5258229B6}" presName="composite2" presStyleCnt="0"/>
      <dgm:spPr/>
    </dgm:pt>
    <dgm:pt modelId="{52FFAC68-0F03-4A23-8400-B51A8735349F}" type="pres">
      <dgm:prSet presAssocID="{916ABA9B-1D94-48C4-BAC6-86F5258229B6}" presName="background2" presStyleLbl="node2" presStyleIdx="3" presStyleCnt="4"/>
      <dgm:spPr/>
    </dgm:pt>
    <dgm:pt modelId="{53D00C63-56C3-41B3-9EF8-B835C04A262A}" type="pres">
      <dgm:prSet presAssocID="{916ABA9B-1D94-48C4-BAC6-86F5258229B6}" presName="text2" presStyleLbl="fgAcc2" presStyleIdx="3" presStyleCnt="4">
        <dgm:presLayoutVars>
          <dgm:chPref val="3"/>
        </dgm:presLayoutVars>
      </dgm:prSet>
      <dgm:spPr/>
    </dgm:pt>
    <dgm:pt modelId="{C6616490-9597-47D7-9FAB-F430264D21A4}" type="pres">
      <dgm:prSet presAssocID="{916ABA9B-1D94-48C4-BAC6-86F5258229B6}" presName="hierChild3" presStyleCnt="0"/>
      <dgm:spPr/>
    </dgm:pt>
  </dgm:ptLst>
  <dgm:cxnLst>
    <dgm:cxn modelId="{40659B03-C0B9-4880-8674-0ECA318A6864}" srcId="{991C3161-B0C2-4D06-A73D-238B9EF9970C}" destId="{8664CAFC-D8EC-4113-A295-2AD1892F661B}" srcOrd="2" destOrd="0" parTransId="{84582358-B79B-45FA-AEAC-6F7068D95B9B}" sibTransId="{80BAC366-B880-4EC6-9AF5-30FB854AF6DD}"/>
    <dgm:cxn modelId="{06437208-3666-4727-8164-8119DA3C0ED8}" type="presOf" srcId="{8664CAFC-D8EC-4113-A295-2AD1892F661B}" destId="{14D86404-0FE3-4F15-8F1C-4806B48ED257}" srcOrd="0" destOrd="0" presId="urn:microsoft.com/office/officeart/2005/8/layout/hierarchy1"/>
    <dgm:cxn modelId="{5B6D3909-C26B-4CC8-8DE5-6A9FD257CC80}" type="presOf" srcId="{991C3161-B0C2-4D06-A73D-238B9EF9970C}" destId="{F428D171-00DD-43F0-A10C-99EEC722FE22}" srcOrd="0" destOrd="0" presId="urn:microsoft.com/office/officeart/2005/8/layout/hierarchy1"/>
    <dgm:cxn modelId="{53D3E735-39DD-4B61-8241-EB017059C05D}" type="presOf" srcId="{ECFE8CF2-2668-4439-8D99-46B377EB5BB0}" destId="{7CAFD6DF-659C-451F-AD9A-91EF0EDCB34C}" srcOrd="0" destOrd="0" presId="urn:microsoft.com/office/officeart/2005/8/layout/hierarchy1"/>
    <dgm:cxn modelId="{074DB23D-9DC1-49AA-8113-888CE03CE31D}" srcId="{991C3161-B0C2-4D06-A73D-238B9EF9970C}" destId="{7D885872-C126-412A-B8B2-90632E11FE23}" srcOrd="1" destOrd="0" parTransId="{3C73B270-6321-4491-93CF-FD78FB68B1BA}" sibTransId="{3B427F1C-2462-45A0-B2F8-71538AC7AE0C}"/>
    <dgm:cxn modelId="{DD7A1A45-2F4E-4BC4-BAE8-BA4A008136DB}" type="presOf" srcId="{34F0E8F5-45A0-43DE-84D3-42776ACA5E5B}" destId="{CDFA3AF9-68BF-47CA-A93E-0BDBFA628811}" srcOrd="0" destOrd="0" presId="urn:microsoft.com/office/officeart/2005/8/layout/hierarchy1"/>
    <dgm:cxn modelId="{39C79370-47BB-4152-BDFD-1F885CB9A84F}" srcId="{34F0E8F5-45A0-43DE-84D3-42776ACA5E5B}" destId="{991C3161-B0C2-4D06-A73D-238B9EF9970C}" srcOrd="0" destOrd="0" parTransId="{3F477BC4-55D0-4ECF-860D-4BD045BBA9F0}" sibTransId="{CFF2418B-B389-4D47-B003-769372D8E0EF}"/>
    <dgm:cxn modelId="{EDC87973-67EE-4F4A-98D1-942CB86BB29D}" type="presOf" srcId="{84582358-B79B-45FA-AEAC-6F7068D95B9B}" destId="{BDB493BC-FC68-43DE-A55A-86B79214D9EC}" srcOrd="0" destOrd="0" presId="urn:microsoft.com/office/officeart/2005/8/layout/hierarchy1"/>
    <dgm:cxn modelId="{2BB74974-1D60-4FEF-BF08-23BB38970ECD}" type="presOf" srcId="{BBA6570A-AF75-47CB-8BAF-0B2A51947165}" destId="{7E2C4C9B-1070-4E5B-AB51-5BA46D749AB6}" srcOrd="0" destOrd="0" presId="urn:microsoft.com/office/officeart/2005/8/layout/hierarchy1"/>
    <dgm:cxn modelId="{B2DA2F56-8F36-4342-AE13-D79600989146}" type="presOf" srcId="{7D885872-C126-412A-B8B2-90632E11FE23}" destId="{C4A31676-08AC-4908-B830-9C70440E7364}" srcOrd="0" destOrd="0" presId="urn:microsoft.com/office/officeart/2005/8/layout/hierarchy1"/>
    <dgm:cxn modelId="{4A07BB89-DACA-4582-AC8D-9B3352685C32}" type="presOf" srcId="{3C73B270-6321-4491-93CF-FD78FB68B1BA}" destId="{87FA24EA-7E0D-49DA-B1E3-13515836A1A0}" srcOrd="0" destOrd="0" presId="urn:microsoft.com/office/officeart/2005/8/layout/hierarchy1"/>
    <dgm:cxn modelId="{23E160B4-B582-4B15-844F-11ABA96E310A}" srcId="{991C3161-B0C2-4D06-A73D-238B9EF9970C}" destId="{6AAB2B0C-46AE-4D24-BAF1-1E662CB428F6}" srcOrd="0" destOrd="0" parTransId="{ECFE8CF2-2668-4439-8D99-46B377EB5BB0}" sibTransId="{DE670965-A923-4C58-B2DB-2286725C2C10}"/>
    <dgm:cxn modelId="{C1FAB5D5-A860-44E9-ADDF-0A4AA449E56A}" type="presOf" srcId="{6AAB2B0C-46AE-4D24-BAF1-1E662CB428F6}" destId="{75BCEF35-74A2-43EB-AB7D-2F167B09FB36}" srcOrd="0" destOrd="0" presId="urn:microsoft.com/office/officeart/2005/8/layout/hierarchy1"/>
    <dgm:cxn modelId="{6B2DB4D7-7DB7-4EE4-A8C8-048A562F1DB5}" srcId="{991C3161-B0C2-4D06-A73D-238B9EF9970C}" destId="{916ABA9B-1D94-48C4-BAC6-86F5258229B6}" srcOrd="3" destOrd="0" parTransId="{BBA6570A-AF75-47CB-8BAF-0B2A51947165}" sibTransId="{457B1366-739D-411B-A7AF-3AE565E525E7}"/>
    <dgm:cxn modelId="{B09119FC-BF86-45C5-862E-4FC759D6966E}" type="presOf" srcId="{916ABA9B-1D94-48C4-BAC6-86F5258229B6}" destId="{53D00C63-56C3-41B3-9EF8-B835C04A262A}" srcOrd="0" destOrd="0" presId="urn:microsoft.com/office/officeart/2005/8/layout/hierarchy1"/>
    <dgm:cxn modelId="{026FCA4D-3FD7-4A26-8C0E-58F4EE6B5B17}" type="presParOf" srcId="{CDFA3AF9-68BF-47CA-A93E-0BDBFA628811}" destId="{3F1B0EEA-59BE-474B-B238-A0C58613F241}" srcOrd="0" destOrd="0" presId="urn:microsoft.com/office/officeart/2005/8/layout/hierarchy1"/>
    <dgm:cxn modelId="{ED87BFA5-E860-4E81-B3C1-E33C6260C2C4}" type="presParOf" srcId="{3F1B0EEA-59BE-474B-B238-A0C58613F241}" destId="{85169B54-6A28-4A74-B680-F0E8D49F88F5}" srcOrd="0" destOrd="0" presId="urn:microsoft.com/office/officeart/2005/8/layout/hierarchy1"/>
    <dgm:cxn modelId="{B3E4649A-0F0B-4A8C-B5AA-1170E10161F8}" type="presParOf" srcId="{85169B54-6A28-4A74-B680-F0E8D49F88F5}" destId="{B216E6EC-6D85-4F86-B41C-A2108F33FE04}" srcOrd="0" destOrd="0" presId="urn:microsoft.com/office/officeart/2005/8/layout/hierarchy1"/>
    <dgm:cxn modelId="{6F4AF11E-B424-4102-8D49-6A0B222F6107}" type="presParOf" srcId="{85169B54-6A28-4A74-B680-F0E8D49F88F5}" destId="{F428D171-00DD-43F0-A10C-99EEC722FE22}" srcOrd="1" destOrd="0" presId="urn:microsoft.com/office/officeart/2005/8/layout/hierarchy1"/>
    <dgm:cxn modelId="{CC4B29F0-8F10-476C-9286-A948C6876CC7}" type="presParOf" srcId="{3F1B0EEA-59BE-474B-B238-A0C58613F241}" destId="{A96242BB-651B-44F1-AEE9-6522AAC1D966}" srcOrd="1" destOrd="0" presId="urn:microsoft.com/office/officeart/2005/8/layout/hierarchy1"/>
    <dgm:cxn modelId="{C2158926-085C-49A5-9CFB-F072A355B65A}" type="presParOf" srcId="{A96242BB-651B-44F1-AEE9-6522AAC1D966}" destId="{7CAFD6DF-659C-451F-AD9A-91EF0EDCB34C}" srcOrd="0" destOrd="0" presId="urn:microsoft.com/office/officeart/2005/8/layout/hierarchy1"/>
    <dgm:cxn modelId="{233DA3E8-1F97-452A-AFB9-224771B28D48}" type="presParOf" srcId="{A96242BB-651B-44F1-AEE9-6522AAC1D966}" destId="{F404A0D4-6C47-4463-8974-3D3BF512C52B}" srcOrd="1" destOrd="0" presId="urn:microsoft.com/office/officeart/2005/8/layout/hierarchy1"/>
    <dgm:cxn modelId="{D48B3BB0-483C-408E-93A3-4051DCACB09E}" type="presParOf" srcId="{F404A0D4-6C47-4463-8974-3D3BF512C52B}" destId="{77607B0B-AADB-41CE-BEE9-6F78A4C92390}" srcOrd="0" destOrd="0" presId="urn:microsoft.com/office/officeart/2005/8/layout/hierarchy1"/>
    <dgm:cxn modelId="{E9C720AC-5517-44B9-870A-9DF18C62FAC3}" type="presParOf" srcId="{77607B0B-AADB-41CE-BEE9-6F78A4C92390}" destId="{EA65D2D7-D57F-4EC0-96B9-94A09326ED75}" srcOrd="0" destOrd="0" presId="urn:microsoft.com/office/officeart/2005/8/layout/hierarchy1"/>
    <dgm:cxn modelId="{E74414F4-6675-4E1E-8D78-2155C5DB6EB7}" type="presParOf" srcId="{77607B0B-AADB-41CE-BEE9-6F78A4C92390}" destId="{75BCEF35-74A2-43EB-AB7D-2F167B09FB36}" srcOrd="1" destOrd="0" presId="urn:microsoft.com/office/officeart/2005/8/layout/hierarchy1"/>
    <dgm:cxn modelId="{97E5F590-D9B7-4A3E-8348-B8772E168F65}" type="presParOf" srcId="{F404A0D4-6C47-4463-8974-3D3BF512C52B}" destId="{AB4A9F8D-60DD-4413-85D0-C6276C32C563}" srcOrd="1" destOrd="0" presId="urn:microsoft.com/office/officeart/2005/8/layout/hierarchy1"/>
    <dgm:cxn modelId="{4E4379A4-2083-4757-A831-8C95FEFE3416}" type="presParOf" srcId="{A96242BB-651B-44F1-AEE9-6522AAC1D966}" destId="{87FA24EA-7E0D-49DA-B1E3-13515836A1A0}" srcOrd="2" destOrd="0" presId="urn:microsoft.com/office/officeart/2005/8/layout/hierarchy1"/>
    <dgm:cxn modelId="{ADB852AB-5051-472D-9D9E-CCB1F6466FA9}" type="presParOf" srcId="{A96242BB-651B-44F1-AEE9-6522AAC1D966}" destId="{1CA8AD1E-8276-4A96-97B9-F86E3F03DE5D}" srcOrd="3" destOrd="0" presId="urn:microsoft.com/office/officeart/2005/8/layout/hierarchy1"/>
    <dgm:cxn modelId="{948C1544-F688-477F-A2A8-F6A5EB3563DA}" type="presParOf" srcId="{1CA8AD1E-8276-4A96-97B9-F86E3F03DE5D}" destId="{45A41DFB-BD19-4DEC-B4A4-167AA8FAF2C1}" srcOrd="0" destOrd="0" presId="urn:microsoft.com/office/officeart/2005/8/layout/hierarchy1"/>
    <dgm:cxn modelId="{41A18344-5D03-4C72-8CA4-D2B633B26855}" type="presParOf" srcId="{45A41DFB-BD19-4DEC-B4A4-167AA8FAF2C1}" destId="{000B80F3-7C8D-4B5D-BB98-A46C58C2C5B5}" srcOrd="0" destOrd="0" presId="urn:microsoft.com/office/officeart/2005/8/layout/hierarchy1"/>
    <dgm:cxn modelId="{A93EF53F-BBE5-48D4-B056-646BD5D28765}" type="presParOf" srcId="{45A41DFB-BD19-4DEC-B4A4-167AA8FAF2C1}" destId="{C4A31676-08AC-4908-B830-9C70440E7364}" srcOrd="1" destOrd="0" presId="urn:microsoft.com/office/officeart/2005/8/layout/hierarchy1"/>
    <dgm:cxn modelId="{6E6AA51C-51A0-4733-AE31-986707624159}" type="presParOf" srcId="{1CA8AD1E-8276-4A96-97B9-F86E3F03DE5D}" destId="{BD625033-6AD2-4173-B0E9-9CBB04183A27}" srcOrd="1" destOrd="0" presId="urn:microsoft.com/office/officeart/2005/8/layout/hierarchy1"/>
    <dgm:cxn modelId="{980A4728-A46F-45C9-993E-61F3E64D6FD1}" type="presParOf" srcId="{A96242BB-651B-44F1-AEE9-6522AAC1D966}" destId="{BDB493BC-FC68-43DE-A55A-86B79214D9EC}" srcOrd="4" destOrd="0" presId="urn:microsoft.com/office/officeart/2005/8/layout/hierarchy1"/>
    <dgm:cxn modelId="{DE7DC541-0F0C-4338-9408-B8DBA09546DE}" type="presParOf" srcId="{A96242BB-651B-44F1-AEE9-6522AAC1D966}" destId="{370BDF9D-7886-4E3D-8B5C-69437BDB5869}" srcOrd="5" destOrd="0" presId="urn:microsoft.com/office/officeart/2005/8/layout/hierarchy1"/>
    <dgm:cxn modelId="{C76FF3CE-25F4-4F64-A6E3-87C25709F024}" type="presParOf" srcId="{370BDF9D-7886-4E3D-8B5C-69437BDB5869}" destId="{4067C180-D86F-476F-B5F7-697E51904F99}" srcOrd="0" destOrd="0" presId="urn:microsoft.com/office/officeart/2005/8/layout/hierarchy1"/>
    <dgm:cxn modelId="{EE57E1CF-4F83-4AAD-9464-973583D0C584}" type="presParOf" srcId="{4067C180-D86F-476F-B5F7-697E51904F99}" destId="{B78E419E-8EB5-4112-BFFF-F6DF14071140}" srcOrd="0" destOrd="0" presId="urn:microsoft.com/office/officeart/2005/8/layout/hierarchy1"/>
    <dgm:cxn modelId="{E6B3F869-E1D2-4628-8977-6BAE0B1E9F08}" type="presParOf" srcId="{4067C180-D86F-476F-B5F7-697E51904F99}" destId="{14D86404-0FE3-4F15-8F1C-4806B48ED257}" srcOrd="1" destOrd="0" presId="urn:microsoft.com/office/officeart/2005/8/layout/hierarchy1"/>
    <dgm:cxn modelId="{22FDEA14-A19E-42ED-BF2E-C81FD9C8AEC2}" type="presParOf" srcId="{370BDF9D-7886-4E3D-8B5C-69437BDB5869}" destId="{F0738C76-3387-4135-8C5A-4FD916F352AA}" srcOrd="1" destOrd="0" presId="urn:microsoft.com/office/officeart/2005/8/layout/hierarchy1"/>
    <dgm:cxn modelId="{8B18FF10-5821-4D8D-BBFF-E1E7DDA61546}" type="presParOf" srcId="{A96242BB-651B-44F1-AEE9-6522AAC1D966}" destId="{7E2C4C9B-1070-4E5B-AB51-5BA46D749AB6}" srcOrd="6" destOrd="0" presId="urn:microsoft.com/office/officeart/2005/8/layout/hierarchy1"/>
    <dgm:cxn modelId="{A26B0B79-43D7-4EA7-B50B-BEF8440488DE}" type="presParOf" srcId="{A96242BB-651B-44F1-AEE9-6522AAC1D966}" destId="{A1B94C8A-DB78-4D32-B13C-483344A3BCA9}" srcOrd="7" destOrd="0" presId="urn:microsoft.com/office/officeart/2005/8/layout/hierarchy1"/>
    <dgm:cxn modelId="{93ED125D-0552-430E-99FA-5899B8B8B501}" type="presParOf" srcId="{A1B94C8A-DB78-4D32-B13C-483344A3BCA9}" destId="{DCA739FC-5262-4CC7-A316-C44819CA61E8}" srcOrd="0" destOrd="0" presId="urn:microsoft.com/office/officeart/2005/8/layout/hierarchy1"/>
    <dgm:cxn modelId="{30A8F8F5-C1C4-48C0-9977-91A97C21F377}" type="presParOf" srcId="{DCA739FC-5262-4CC7-A316-C44819CA61E8}" destId="{52FFAC68-0F03-4A23-8400-B51A8735349F}" srcOrd="0" destOrd="0" presId="urn:microsoft.com/office/officeart/2005/8/layout/hierarchy1"/>
    <dgm:cxn modelId="{882024FD-6433-40C9-B5A7-1C973D922CE6}" type="presParOf" srcId="{DCA739FC-5262-4CC7-A316-C44819CA61E8}" destId="{53D00C63-56C3-41B3-9EF8-B835C04A262A}" srcOrd="1" destOrd="0" presId="urn:microsoft.com/office/officeart/2005/8/layout/hierarchy1"/>
    <dgm:cxn modelId="{BF9867D9-56A9-4E69-B1F4-A58F738E4B05}" type="presParOf" srcId="{A1B94C8A-DB78-4D32-B13C-483344A3BCA9}" destId="{C6616490-9597-47D7-9FAB-F430264D21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8BA7F-9444-4D39-AC97-F128143B84F6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18BDF48-EC26-410A-A30E-F3611F3EF1D4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6EBAEB1A-D2AB-4E79-BAF8-0731FBE5A189}" type="parTrans" cxnId="{4F001D0A-7D8F-418B-A010-237DF94961FE}">
      <dgm:prSet/>
      <dgm:spPr/>
      <dgm:t>
        <a:bodyPr/>
        <a:lstStyle/>
        <a:p>
          <a:endParaRPr lang="tr-TR"/>
        </a:p>
      </dgm:t>
    </dgm:pt>
    <dgm:pt modelId="{CD455EF7-283F-4E89-BA3F-D46FC0224DF6}" type="sibTrans" cxnId="{4F001D0A-7D8F-418B-A010-237DF94961FE}">
      <dgm:prSet/>
      <dgm:spPr/>
      <dgm:t>
        <a:bodyPr/>
        <a:lstStyle/>
        <a:p>
          <a:endParaRPr lang="tr-TR"/>
        </a:p>
      </dgm:t>
    </dgm:pt>
    <dgm:pt modelId="{AAB068B0-5521-4A58-9C66-0DEA6C618319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FC386F-4F04-4025-981D-E965F171488B}" type="parTrans" cxnId="{4821AC1F-E0A4-4881-886E-92DFE84A8A31}">
      <dgm:prSet/>
      <dgm:spPr/>
      <dgm:t>
        <a:bodyPr/>
        <a:lstStyle/>
        <a:p>
          <a:endParaRPr lang="tr-TR"/>
        </a:p>
      </dgm:t>
    </dgm:pt>
    <dgm:pt modelId="{C3D83348-94C0-4BC4-981E-1154131CB05E}" type="sibTrans" cxnId="{4821AC1F-E0A4-4881-886E-92DFE84A8A31}">
      <dgm:prSet/>
      <dgm:spPr/>
      <dgm:t>
        <a:bodyPr/>
        <a:lstStyle/>
        <a:p>
          <a:endParaRPr lang="tr-TR"/>
        </a:p>
      </dgm:t>
    </dgm:pt>
    <dgm:pt modelId="{D7F9B979-3292-4B6B-BB22-0E12A3328EA7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01C7B911-EBFE-4234-8485-3A2C54D0C52A}" type="parTrans" cxnId="{0AF83756-911A-40E5-9C4B-291A74523DBC}">
      <dgm:prSet/>
      <dgm:spPr/>
      <dgm:t>
        <a:bodyPr/>
        <a:lstStyle/>
        <a:p>
          <a:endParaRPr lang="tr-TR"/>
        </a:p>
      </dgm:t>
    </dgm:pt>
    <dgm:pt modelId="{B6955031-B96B-4516-BCF3-5C16BE4C9370}" type="sibTrans" cxnId="{0AF83756-911A-40E5-9C4B-291A74523DBC}">
      <dgm:prSet/>
      <dgm:spPr/>
      <dgm:t>
        <a:bodyPr/>
        <a:lstStyle/>
        <a:p>
          <a:endParaRPr lang="tr-TR"/>
        </a:p>
      </dgm:t>
    </dgm:pt>
    <dgm:pt modelId="{EEB125A3-25C2-4727-A1E2-2119A823CDC7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3F1E0E-2513-4A1B-8F83-D7BD3D1B7077}" type="parTrans" cxnId="{B73F0630-5D8F-4298-9622-01E9EFF26896}">
      <dgm:prSet/>
      <dgm:spPr/>
      <dgm:t>
        <a:bodyPr/>
        <a:lstStyle/>
        <a:p>
          <a:endParaRPr lang="tr-TR"/>
        </a:p>
      </dgm:t>
    </dgm:pt>
    <dgm:pt modelId="{44B08AA1-5705-41CB-897A-EEA78CDC8D35}" type="sibTrans" cxnId="{B73F0630-5D8F-4298-9622-01E9EFF26896}">
      <dgm:prSet/>
      <dgm:spPr/>
      <dgm:t>
        <a:bodyPr/>
        <a:lstStyle/>
        <a:p>
          <a:endParaRPr lang="tr-TR"/>
        </a:p>
      </dgm:t>
    </dgm:pt>
    <dgm:pt modelId="{F59486BB-7505-4DCC-A39B-A7B2E5AE7DF3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6F976D77-E801-40A6-AF02-65888762E8CC}" type="parTrans" cxnId="{283B4C2B-12F9-49F6-B03D-3C35C0CD12EC}">
      <dgm:prSet/>
      <dgm:spPr/>
      <dgm:t>
        <a:bodyPr/>
        <a:lstStyle/>
        <a:p>
          <a:endParaRPr lang="tr-TR"/>
        </a:p>
      </dgm:t>
    </dgm:pt>
    <dgm:pt modelId="{A8EA56C5-F968-44E3-92AF-FA16048235EA}" type="sibTrans" cxnId="{283B4C2B-12F9-49F6-B03D-3C35C0CD12EC}">
      <dgm:prSet/>
      <dgm:spPr/>
      <dgm:t>
        <a:bodyPr/>
        <a:lstStyle/>
        <a:p>
          <a:endParaRPr lang="tr-TR"/>
        </a:p>
      </dgm:t>
    </dgm:pt>
    <dgm:pt modelId="{41758BEA-A8ED-4693-B9DB-48872C52316C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üyeyi listeleme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68B300-0C1C-49AC-9424-571BBB43272C}" type="parTrans" cxnId="{A5B47175-5CD3-4214-BEC9-67C1101CD789}">
      <dgm:prSet/>
      <dgm:spPr/>
      <dgm:t>
        <a:bodyPr/>
        <a:lstStyle/>
        <a:p>
          <a:endParaRPr lang="tr-TR"/>
        </a:p>
      </dgm:t>
    </dgm:pt>
    <dgm:pt modelId="{178C951D-83E1-4DE5-91DE-A7CE5DF1C0F0}" type="sibTrans" cxnId="{A5B47175-5CD3-4214-BEC9-67C1101CD789}">
      <dgm:prSet/>
      <dgm:spPr/>
      <dgm:t>
        <a:bodyPr/>
        <a:lstStyle/>
        <a:p>
          <a:endParaRPr lang="tr-TR"/>
        </a:p>
      </dgm:t>
    </dgm:pt>
    <dgm:pt modelId="{DA28FC63-B6CD-49B5-A4AA-93674031870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74FA6C4B-56C8-43DF-A7B1-18D85743F9FA}" type="parTrans" cxnId="{A60BB672-AA19-4EE0-A4F9-0E0E3758B0F8}">
      <dgm:prSet/>
      <dgm:spPr/>
      <dgm:t>
        <a:bodyPr/>
        <a:lstStyle/>
        <a:p>
          <a:endParaRPr lang="tr-TR"/>
        </a:p>
      </dgm:t>
    </dgm:pt>
    <dgm:pt modelId="{EDF76E50-0F4E-47E7-BBD5-991A112BBAAB}" type="sibTrans" cxnId="{A60BB672-AA19-4EE0-A4F9-0E0E3758B0F8}">
      <dgm:prSet/>
      <dgm:spPr/>
      <dgm:t>
        <a:bodyPr/>
        <a:lstStyle/>
        <a:p>
          <a:endParaRPr lang="tr-TR"/>
        </a:p>
      </dgm:t>
    </dgm:pt>
    <dgm:pt modelId="{D5EE420D-D653-4D30-B569-CB5872274971}">
      <dgm:prSet phldrT="[Metin]" custT="1"/>
      <dgm:spPr/>
      <dgm:t>
        <a:bodyPr/>
        <a:lstStyle/>
        <a:p>
          <a:pPr algn="l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üyeyi 0’dan başlayarak numaralandırma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13D0BA-1BD1-4277-9FE6-4BC273A120A8}" type="parTrans" cxnId="{F1AF5BFD-6D8C-4FFA-B811-E1DF7728C05C}">
      <dgm:prSet/>
      <dgm:spPr/>
      <dgm:t>
        <a:bodyPr/>
        <a:lstStyle/>
        <a:p>
          <a:endParaRPr lang="tr-TR"/>
        </a:p>
      </dgm:t>
    </dgm:pt>
    <dgm:pt modelId="{201B5796-7536-46ED-87CE-207785C3929A}" type="sibTrans" cxnId="{F1AF5BFD-6D8C-4FFA-B811-E1DF7728C05C}">
      <dgm:prSet/>
      <dgm:spPr/>
      <dgm:t>
        <a:bodyPr/>
        <a:lstStyle/>
        <a:p>
          <a:endParaRPr lang="tr-TR"/>
        </a:p>
      </dgm:t>
    </dgm:pt>
    <dgm:pt modelId="{6F0E3379-5483-4707-A511-8EB091F16B93}" type="pres">
      <dgm:prSet presAssocID="{6668BA7F-9444-4D39-AC97-F128143B84F6}" presName="linearFlow" presStyleCnt="0">
        <dgm:presLayoutVars>
          <dgm:dir/>
          <dgm:animLvl val="lvl"/>
          <dgm:resizeHandles val="exact"/>
        </dgm:presLayoutVars>
      </dgm:prSet>
      <dgm:spPr/>
    </dgm:pt>
    <dgm:pt modelId="{06D71C4C-8EDC-4ABB-B502-A5346D962E07}" type="pres">
      <dgm:prSet presAssocID="{D18BDF48-EC26-410A-A30E-F3611F3EF1D4}" presName="composite" presStyleCnt="0"/>
      <dgm:spPr/>
    </dgm:pt>
    <dgm:pt modelId="{8F073EEA-1867-4FE5-A244-48FB9E4457B4}" type="pres">
      <dgm:prSet presAssocID="{D18BDF48-EC26-410A-A30E-F3611F3EF1D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70A4C39-C597-48F0-A7F7-6DA5B0D66DFE}" type="pres">
      <dgm:prSet presAssocID="{D18BDF48-EC26-410A-A30E-F3611F3EF1D4}" presName="descendantText" presStyleLbl="alignAcc1" presStyleIdx="0" presStyleCnt="4" custLinFactNeighborX="0" custLinFactNeighborY="1801">
        <dgm:presLayoutVars>
          <dgm:bulletEnabled val="1"/>
        </dgm:presLayoutVars>
      </dgm:prSet>
      <dgm:spPr/>
    </dgm:pt>
    <dgm:pt modelId="{AB64AC19-D8C2-4CD7-931B-D6DB4949FE23}" type="pres">
      <dgm:prSet presAssocID="{CD455EF7-283F-4E89-BA3F-D46FC0224DF6}" presName="sp" presStyleCnt="0"/>
      <dgm:spPr/>
    </dgm:pt>
    <dgm:pt modelId="{4929B7C9-8AFF-4920-95D3-50E675D5E100}" type="pres">
      <dgm:prSet presAssocID="{D7F9B979-3292-4B6B-BB22-0E12A3328EA7}" presName="composite" presStyleCnt="0"/>
      <dgm:spPr/>
    </dgm:pt>
    <dgm:pt modelId="{583AB79A-98D8-4521-B970-5372FDD5CBE1}" type="pres">
      <dgm:prSet presAssocID="{D7F9B979-3292-4B6B-BB22-0E12A3328EA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3DFC266-E2B2-496E-B137-55F524058738}" type="pres">
      <dgm:prSet presAssocID="{D7F9B979-3292-4B6B-BB22-0E12A3328EA7}" presName="descendantText" presStyleLbl="alignAcc1" presStyleIdx="1" presStyleCnt="4">
        <dgm:presLayoutVars>
          <dgm:bulletEnabled val="1"/>
        </dgm:presLayoutVars>
      </dgm:prSet>
      <dgm:spPr/>
    </dgm:pt>
    <dgm:pt modelId="{782EBCF2-AA59-4CB5-A0BE-0957AE9934EB}" type="pres">
      <dgm:prSet presAssocID="{B6955031-B96B-4516-BCF3-5C16BE4C9370}" presName="sp" presStyleCnt="0"/>
      <dgm:spPr/>
    </dgm:pt>
    <dgm:pt modelId="{C0E7B2AA-3CC3-46C7-BC5D-8092BC676C42}" type="pres">
      <dgm:prSet presAssocID="{F59486BB-7505-4DCC-A39B-A7B2E5AE7DF3}" presName="composite" presStyleCnt="0"/>
      <dgm:spPr/>
    </dgm:pt>
    <dgm:pt modelId="{668CAAEA-AB49-4F31-8603-599833237E99}" type="pres">
      <dgm:prSet presAssocID="{F59486BB-7505-4DCC-A39B-A7B2E5AE7DF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E7899FB-6A79-4956-8E2C-37835F76B9C1}" type="pres">
      <dgm:prSet presAssocID="{F59486BB-7505-4DCC-A39B-A7B2E5AE7DF3}" presName="descendantText" presStyleLbl="alignAcc1" presStyleIdx="2" presStyleCnt="4">
        <dgm:presLayoutVars>
          <dgm:bulletEnabled val="1"/>
        </dgm:presLayoutVars>
      </dgm:prSet>
      <dgm:spPr/>
    </dgm:pt>
    <dgm:pt modelId="{32DC4BFB-B325-4CA9-96D5-A6906329CAF1}" type="pres">
      <dgm:prSet presAssocID="{A8EA56C5-F968-44E3-92AF-FA16048235EA}" presName="sp" presStyleCnt="0"/>
      <dgm:spPr/>
    </dgm:pt>
    <dgm:pt modelId="{212C58DC-481D-41A3-9732-6DCF4986C3BE}" type="pres">
      <dgm:prSet presAssocID="{DA28FC63-B6CD-49B5-A4AA-93674031870F}" presName="composite" presStyleCnt="0"/>
      <dgm:spPr/>
    </dgm:pt>
    <dgm:pt modelId="{C8653C20-9214-4E89-95EE-C7A927F8214D}" type="pres">
      <dgm:prSet presAssocID="{DA28FC63-B6CD-49B5-A4AA-93674031870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39AF5FE-60CB-4F98-92D2-CB7AAF2E33CF}" type="pres">
      <dgm:prSet presAssocID="{DA28FC63-B6CD-49B5-A4AA-93674031870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237008-4472-465C-9022-4CBDE91DF895}" type="presOf" srcId="{41758BEA-A8ED-4693-B9DB-48872C52316C}" destId="{0E7899FB-6A79-4956-8E2C-37835F76B9C1}" srcOrd="0" destOrd="0" presId="urn:microsoft.com/office/officeart/2005/8/layout/chevron2"/>
    <dgm:cxn modelId="{4F001D0A-7D8F-418B-A010-237DF94961FE}" srcId="{6668BA7F-9444-4D39-AC97-F128143B84F6}" destId="{D18BDF48-EC26-410A-A30E-F3611F3EF1D4}" srcOrd="0" destOrd="0" parTransId="{6EBAEB1A-D2AB-4E79-BAF8-0731FBE5A189}" sibTransId="{CD455EF7-283F-4E89-BA3F-D46FC0224DF6}"/>
    <dgm:cxn modelId="{4821AC1F-E0A4-4881-886E-92DFE84A8A31}" srcId="{D18BDF48-EC26-410A-A30E-F3611F3EF1D4}" destId="{AAB068B0-5521-4A58-9C66-0DEA6C618319}" srcOrd="0" destOrd="0" parTransId="{F9FC386F-4F04-4025-981D-E965F171488B}" sibTransId="{C3D83348-94C0-4BC4-981E-1154131CB05E}"/>
    <dgm:cxn modelId="{283B4C2B-12F9-49F6-B03D-3C35C0CD12EC}" srcId="{6668BA7F-9444-4D39-AC97-F128143B84F6}" destId="{F59486BB-7505-4DCC-A39B-A7B2E5AE7DF3}" srcOrd="2" destOrd="0" parTransId="{6F976D77-E801-40A6-AF02-65888762E8CC}" sibTransId="{A8EA56C5-F968-44E3-92AF-FA16048235EA}"/>
    <dgm:cxn modelId="{B73F0630-5D8F-4298-9622-01E9EFF26896}" srcId="{D7F9B979-3292-4B6B-BB22-0E12A3328EA7}" destId="{EEB125A3-25C2-4727-A1E2-2119A823CDC7}" srcOrd="0" destOrd="0" parTransId="{473F1E0E-2513-4A1B-8F83-D7BD3D1B7077}" sibTransId="{44B08AA1-5705-41CB-897A-EEA78CDC8D35}"/>
    <dgm:cxn modelId="{715EEF39-5DD3-4AE6-96C5-06F2A1C78D7D}" type="presOf" srcId="{D7F9B979-3292-4B6B-BB22-0E12A3328EA7}" destId="{583AB79A-98D8-4521-B970-5372FDD5CBE1}" srcOrd="0" destOrd="0" presId="urn:microsoft.com/office/officeart/2005/8/layout/chevron2"/>
    <dgm:cxn modelId="{76DF1644-B0E5-4A3F-8BD4-853E62051492}" type="presOf" srcId="{D18BDF48-EC26-410A-A30E-F3611F3EF1D4}" destId="{8F073EEA-1867-4FE5-A244-48FB9E4457B4}" srcOrd="0" destOrd="0" presId="urn:microsoft.com/office/officeart/2005/8/layout/chevron2"/>
    <dgm:cxn modelId="{A60BB672-AA19-4EE0-A4F9-0E0E3758B0F8}" srcId="{6668BA7F-9444-4D39-AC97-F128143B84F6}" destId="{DA28FC63-B6CD-49B5-A4AA-93674031870F}" srcOrd="3" destOrd="0" parTransId="{74FA6C4B-56C8-43DF-A7B1-18D85743F9FA}" sibTransId="{EDF76E50-0F4E-47E7-BBD5-991A112BBAAB}"/>
    <dgm:cxn modelId="{A5B47175-5CD3-4214-BEC9-67C1101CD789}" srcId="{F59486BB-7505-4DCC-A39B-A7B2E5AE7DF3}" destId="{41758BEA-A8ED-4693-B9DB-48872C52316C}" srcOrd="0" destOrd="0" parTransId="{E068B300-0C1C-49AC-9424-571BBB43272C}" sibTransId="{178C951D-83E1-4DE5-91DE-A7CE5DF1C0F0}"/>
    <dgm:cxn modelId="{0AF83756-911A-40E5-9C4B-291A74523DBC}" srcId="{6668BA7F-9444-4D39-AC97-F128143B84F6}" destId="{D7F9B979-3292-4B6B-BB22-0E12A3328EA7}" srcOrd="1" destOrd="0" parTransId="{01C7B911-EBFE-4234-8485-3A2C54D0C52A}" sibTransId="{B6955031-B96B-4516-BCF3-5C16BE4C9370}"/>
    <dgm:cxn modelId="{87436284-7BC4-4E08-A739-3E620BBE1237}" type="presOf" srcId="{DA28FC63-B6CD-49B5-A4AA-93674031870F}" destId="{C8653C20-9214-4E89-95EE-C7A927F8214D}" srcOrd="0" destOrd="0" presId="urn:microsoft.com/office/officeart/2005/8/layout/chevron2"/>
    <dgm:cxn modelId="{F3EA5599-682B-4C41-8E38-82CE1FED50FC}" type="presOf" srcId="{6668BA7F-9444-4D39-AC97-F128143B84F6}" destId="{6F0E3379-5483-4707-A511-8EB091F16B93}" srcOrd="0" destOrd="0" presId="urn:microsoft.com/office/officeart/2005/8/layout/chevron2"/>
    <dgm:cxn modelId="{C7C70CA5-B84A-4303-AFA9-16D82ABCEA19}" type="presOf" srcId="{EEB125A3-25C2-4727-A1E2-2119A823CDC7}" destId="{43DFC266-E2B2-496E-B137-55F524058738}" srcOrd="0" destOrd="0" presId="urn:microsoft.com/office/officeart/2005/8/layout/chevron2"/>
    <dgm:cxn modelId="{41EA79C9-FF0B-4DD9-88EA-FA7D940C093F}" type="presOf" srcId="{F59486BB-7505-4DCC-A39B-A7B2E5AE7DF3}" destId="{668CAAEA-AB49-4F31-8603-599833237E99}" srcOrd="0" destOrd="0" presId="urn:microsoft.com/office/officeart/2005/8/layout/chevron2"/>
    <dgm:cxn modelId="{5D79F6CB-7A39-4045-B535-3EF2824B58A3}" type="presOf" srcId="{D5EE420D-D653-4D30-B569-CB5872274971}" destId="{239AF5FE-60CB-4F98-92D2-CB7AAF2E33CF}" srcOrd="0" destOrd="0" presId="urn:microsoft.com/office/officeart/2005/8/layout/chevron2"/>
    <dgm:cxn modelId="{8A246FE7-8B73-416E-B76B-FE4DCFDB994F}" type="presOf" srcId="{AAB068B0-5521-4A58-9C66-0DEA6C618319}" destId="{470A4C39-C597-48F0-A7F7-6DA5B0D66DFE}" srcOrd="0" destOrd="0" presId="urn:microsoft.com/office/officeart/2005/8/layout/chevron2"/>
    <dgm:cxn modelId="{F1AF5BFD-6D8C-4FFA-B811-E1DF7728C05C}" srcId="{DA28FC63-B6CD-49B5-A4AA-93674031870F}" destId="{D5EE420D-D653-4D30-B569-CB5872274971}" srcOrd="0" destOrd="0" parTransId="{BB13D0BA-1BD1-4277-9FE6-4BC273A120A8}" sibTransId="{201B5796-7536-46ED-87CE-207785C3929A}"/>
    <dgm:cxn modelId="{5E65B1C5-5555-4A44-84BF-DCD4A1C47346}" type="presParOf" srcId="{6F0E3379-5483-4707-A511-8EB091F16B93}" destId="{06D71C4C-8EDC-4ABB-B502-A5346D962E07}" srcOrd="0" destOrd="0" presId="urn:microsoft.com/office/officeart/2005/8/layout/chevron2"/>
    <dgm:cxn modelId="{830CD04D-AC38-4273-917A-453DE6D3F5B4}" type="presParOf" srcId="{06D71C4C-8EDC-4ABB-B502-A5346D962E07}" destId="{8F073EEA-1867-4FE5-A244-48FB9E4457B4}" srcOrd="0" destOrd="0" presId="urn:microsoft.com/office/officeart/2005/8/layout/chevron2"/>
    <dgm:cxn modelId="{B9309896-07C3-4109-AD07-5FDFA8E7396D}" type="presParOf" srcId="{06D71C4C-8EDC-4ABB-B502-A5346D962E07}" destId="{470A4C39-C597-48F0-A7F7-6DA5B0D66DFE}" srcOrd="1" destOrd="0" presId="urn:microsoft.com/office/officeart/2005/8/layout/chevron2"/>
    <dgm:cxn modelId="{AC80E771-444E-4211-979E-89066AC6115C}" type="presParOf" srcId="{6F0E3379-5483-4707-A511-8EB091F16B93}" destId="{AB64AC19-D8C2-4CD7-931B-D6DB4949FE23}" srcOrd="1" destOrd="0" presId="urn:microsoft.com/office/officeart/2005/8/layout/chevron2"/>
    <dgm:cxn modelId="{7997B502-FFF6-4755-8A34-D343D7BEDA67}" type="presParOf" srcId="{6F0E3379-5483-4707-A511-8EB091F16B93}" destId="{4929B7C9-8AFF-4920-95D3-50E675D5E100}" srcOrd="2" destOrd="0" presId="urn:microsoft.com/office/officeart/2005/8/layout/chevron2"/>
    <dgm:cxn modelId="{7412CC6D-EF42-42DD-BC67-F6AF4C9C024E}" type="presParOf" srcId="{4929B7C9-8AFF-4920-95D3-50E675D5E100}" destId="{583AB79A-98D8-4521-B970-5372FDD5CBE1}" srcOrd="0" destOrd="0" presId="urn:microsoft.com/office/officeart/2005/8/layout/chevron2"/>
    <dgm:cxn modelId="{5B9579A7-C66D-4C7D-824A-E9EA6A8BC5B2}" type="presParOf" srcId="{4929B7C9-8AFF-4920-95D3-50E675D5E100}" destId="{43DFC266-E2B2-496E-B137-55F524058738}" srcOrd="1" destOrd="0" presId="urn:microsoft.com/office/officeart/2005/8/layout/chevron2"/>
    <dgm:cxn modelId="{DFE73305-4C8A-4A6A-8315-A518EB568672}" type="presParOf" srcId="{6F0E3379-5483-4707-A511-8EB091F16B93}" destId="{782EBCF2-AA59-4CB5-A0BE-0957AE9934EB}" srcOrd="3" destOrd="0" presId="urn:microsoft.com/office/officeart/2005/8/layout/chevron2"/>
    <dgm:cxn modelId="{EE07CD51-0EA6-4133-A1A9-CDFC5BAE8C2B}" type="presParOf" srcId="{6F0E3379-5483-4707-A511-8EB091F16B93}" destId="{C0E7B2AA-3CC3-46C7-BC5D-8092BC676C42}" srcOrd="4" destOrd="0" presId="urn:microsoft.com/office/officeart/2005/8/layout/chevron2"/>
    <dgm:cxn modelId="{E3DFDA44-7B78-4AAB-820D-6939444FA531}" type="presParOf" srcId="{C0E7B2AA-3CC3-46C7-BC5D-8092BC676C42}" destId="{668CAAEA-AB49-4F31-8603-599833237E99}" srcOrd="0" destOrd="0" presId="urn:microsoft.com/office/officeart/2005/8/layout/chevron2"/>
    <dgm:cxn modelId="{C8A44661-BF4B-4F8B-9D42-1EB4342691CC}" type="presParOf" srcId="{C0E7B2AA-3CC3-46C7-BC5D-8092BC676C42}" destId="{0E7899FB-6A79-4956-8E2C-37835F76B9C1}" srcOrd="1" destOrd="0" presId="urn:microsoft.com/office/officeart/2005/8/layout/chevron2"/>
    <dgm:cxn modelId="{DE6320B1-8529-4BC6-8E95-8A2134AFDEA9}" type="presParOf" srcId="{6F0E3379-5483-4707-A511-8EB091F16B93}" destId="{32DC4BFB-B325-4CA9-96D5-A6906329CAF1}" srcOrd="5" destOrd="0" presId="urn:microsoft.com/office/officeart/2005/8/layout/chevron2"/>
    <dgm:cxn modelId="{7226DC32-C09B-4A24-A748-73D781751260}" type="presParOf" srcId="{6F0E3379-5483-4707-A511-8EB091F16B93}" destId="{212C58DC-481D-41A3-9732-6DCF4986C3BE}" srcOrd="6" destOrd="0" presId="urn:microsoft.com/office/officeart/2005/8/layout/chevron2"/>
    <dgm:cxn modelId="{796B99B2-9BF7-41FD-A695-1F1E3F7C09AC}" type="presParOf" srcId="{212C58DC-481D-41A3-9732-6DCF4986C3BE}" destId="{C8653C20-9214-4E89-95EE-C7A927F8214D}" srcOrd="0" destOrd="0" presId="urn:microsoft.com/office/officeart/2005/8/layout/chevron2"/>
    <dgm:cxn modelId="{08A8C5C7-904C-4BBB-BF34-510AE3AD45B1}" type="presParOf" srcId="{212C58DC-481D-41A3-9732-6DCF4986C3BE}" destId="{239AF5FE-60CB-4F98-92D2-CB7AAF2E33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DEDAF2-71A5-4250-AFA0-112846714C61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E1871E2-BBE0-421B-84AE-305E9839A9BE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D76551C2-F079-4F1A-8B81-1C4DD9DCAF18}" type="parTrans" cxnId="{D69190B7-0CD0-4598-9401-BC232C98804F}">
      <dgm:prSet/>
      <dgm:spPr/>
      <dgm:t>
        <a:bodyPr/>
        <a:lstStyle/>
        <a:p>
          <a:endParaRPr lang="tr-TR"/>
        </a:p>
      </dgm:t>
    </dgm:pt>
    <dgm:pt modelId="{81F751A9-F65C-40B9-83A0-89D1D034CCFC}" type="sibTrans" cxnId="{D69190B7-0CD0-4598-9401-BC232C98804F}">
      <dgm:prSet/>
      <dgm:spPr/>
      <dgm:t>
        <a:bodyPr/>
        <a:lstStyle/>
        <a:p>
          <a:endParaRPr lang="tr-TR"/>
        </a:p>
      </dgm:t>
    </dgm:pt>
    <dgm:pt modelId="{E9B46157-9456-457C-AD9F-E9C4532E537D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0ABA833C-A354-4FA5-B779-DA5173B3EB6A}" type="parTrans" cxnId="{5245FEA5-62BC-40F6-BA66-A4227B59ECB1}">
      <dgm:prSet/>
      <dgm:spPr/>
      <dgm:t>
        <a:bodyPr/>
        <a:lstStyle/>
        <a:p>
          <a:endParaRPr lang="tr-TR"/>
        </a:p>
      </dgm:t>
    </dgm:pt>
    <dgm:pt modelId="{86A0FB0E-1DB0-4A93-9747-CBBE34CFE584}" type="sibTrans" cxnId="{5245FEA5-62BC-40F6-BA66-A4227B59ECB1}">
      <dgm:prSet/>
      <dgm:spPr/>
      <dgm:t>
        <a:bodyPr/>
        <a:lstStyle/>
        <a:p>
          <a:endParaRPr lang="tr-TR"/>
        </a:p>
      </dgm:t>
    </dgm:pt>
    <dgm:pt modelId="{9508DDC5-BF53-4B6E-803A-1667A478BBC8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76C8E1-1A19-485B-BA06-0C8F8125990D}" type="parTrans" cxnId="{BD437D1C-0EAA-4C5D-9256-2A4C3B12BF97}">
      <dgm:prSet/>
      <dgm:spPr/>
      <dgm:t>
        <a:bodyPr/>
        <a:lstStyle/>
        <a:p>
          <a:endParaRPr lang="tr-TR"/>
        </a:p>
      </dgm:t>
    </dgm:pt>
    <dgm:pt modelId="{FD56CF78-ABAD-47B4-946C-FDF87A98A301}" type="sibTrans" cxnId="{BD437D1C-0EAA-4C5D-9256-2A4C3B12BF97}">
      <dgm:prSet/>
      <dgm:spPr/>
      <dgm:t>
        <a:bodyPr/>
        <a:lstStyle/>
        <a:p>
          <a:endParaRPr lang="tr-TR"/>
        </a:p>
      </dgm:t>
    </dgm:pt>
    <dgm:pt modelId="{BEC66B47-7737-49DE-8BA4-4FACF9550C09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8BD57AC6-3A30-4A15-83E7-59D591F80D00}" type="parTrans" cxnId="{DE09881B-1ED5-4D73-8940-E36BB720C74B}">
      <dgm:prSet/>
      <dgm:spPr/>
      <dgm:t>
        <a:bodyPr/>
        <a:lstStyle/>
        <a:p>
          <a:endParaRPr lang="tr-TR"/>
        </a:p>
      </dgm:t>
    </dgm:pt>
    <dgm:pt modelId="{94F56B23-80A3-444C-80C6-EAE81E056F9E}" type="sibTrans" cxnId="{DE09881B-1ED5-4D73-8940-E36BB720C74B}">
      <dgm:prSet/>
      <dgm:spPr/>
      <dgm:t>
        <a:bodyPr/>
        <a:lstStyle/>
        <a:p>
          <a:endParaRPr lang="tr-TR"/>
        </a:p>
      </dgm:t>
    </dgm:pt>
    <dgm:pt modelId="{36795AD5-2665-4D4F-A8AF-FD742A6E9252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Alt grupları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E63E35-E411-4E1B-9041-D82161127FD5}" type="parTrans" cxnId="{6DDD7655-3035-4AC3-B43A-C45EFE507742}">
      <dgm:prSet/>
      <dgm:spPr/>
      <dgm:t>
        <a:bodyPr/>
        <a:lstStyle/>
        <a:p>
          <a:endParaRPr lang="tr-TR"/>
        </a:p>
      </dgm:t>
    </dgm:pt>
    <dgm:pt modelId="{46BB2702-5A2C-4BF1-A5D0-75A8667FA49D}" type="sibTrans" cxnId="{6DDD7655-3035-4AC3-B43A-C45EFE507742}">
      <dgm:prSet/>
      <dgm:spPr/>
      <dgm:t>
        <a:bodyPr/>
        <a:lstStyle/>
        <a:p>
          <a:endParaRPr lang="tr-TR"/>
        </a:p>
      </dgm:t>
    </dgm:pt>
    <dgm:pt modelId="{2BC6E568-9790-4813-9E2B-531AA27F9C6E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gm:t>
    </dgm:pt>
    <dgm:pt modelId="{E0272BB1-EA0B-497B-BAF9-E5A5BC4166E6}" type="parTrans" cxnId="{C6064FDF-45BA-49CE-A705-8AF2B6097802}">
      <dgm:prSet/>
      <dgm:spPr/>
      <dgm:t>
        <a:bodyPr/>
        <a:lstStyle/>
        <a:p>
          <a:endParaRPr lang="tr-TR"/>
        </a:p>
      </dgm:t>
    </dgm:pt>
    <dgm:pt modelId="{90739BD3-C5F2-4C4F-B692-71631F2B7569}" type="sibTrans" cxnId="{C6064FDF-45BA-49CE-A705-8AF2B6097802}">
      <dgm:prSet/>
      <dgm:spPr/>
      <dgm:t>
        <a:bodyPr/>
        <a:lstStyle/>
        <a:p>
          <a:endParaRPr lang="tr-TR"/>
        </a:p>
      </dgm:t>
    </dgm:pt>
    <dgm:pt modelId="{012664FC-5265-4C69-B5C7-F73B7FB44EA2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469AA33F-96CE-4985-8D83-138636943E96}" type="parTrans" cxnId="{2543185F-67D3-4CD6-BCBD-5B6F4C4191F8}">
      <dgm:prSet/>
      <dgm:spPr/>
      <dgm:t>
        <a:bodyPr/>
        <a:lstStyle/>
        <a:p>
          <a:endParaRPr lang="tr-TR"/>
        </a:p>
      </dgm:t>
    </dgm:pt>
    <dgm:pt modelId="{94AEA2EA-CCD7-4AC1-AD8B-DF77896209B9}" type="sibTrans" cxnId="{2543185F-67D3-4CD6-BCBD-5B6F4C4191F8}">
      <dgm:prSet/>
      <dgm:spPr/>
      <dgm:t>
        <a:bodyPr/>
        <a:lstStyle/>
        <a:p>
          <a:endParaRPr lang="tr-TR"/>
        </a:p>
      </dgm:t>
    </dgm:pt>
    <dgm:pt modelId="{12E2D692-33E2-4BE9-A60A-FEDCC7B92E51}">
      <dgm:prSet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3BE518-996E-48C2-910D-47A7CC46DDFF}" type="parTrans" cxnId="{9BD82616-FA28-47B5-A199-1870BC7C7BD4}">
      <dgm:prSet/>
      <dgm:spPr/>
      <dgm:t>
        <a:bodyPr/>
        <a:lstStyle/>
        <a:p>
          <a:endParaRPr lang="tr-TR"/>
        </a:p>
      </dgm:t>
    </dgm:pt>
    <dgm:pt modelId="{E84CE93D-1DDA-4ABB-BE2C-DA72809090BF}" type="sibTrans" cxnId="{9BD82616-FA28-47B5-A199-1870BC7C7BD4}">
      <dgm:prSet/>
      <dgm:spPr/>
      <dgm:t>
        <a:bodyPr/>
        <a:lstStyle/>
        <a:p>
          <a:endParaRPr lang="tr-TR"/>
        </a:p>
      </dgm:t>
    </dgm:pt>
    <dgm:pt modelId="{CA6F22E3-ED5D-4FED-9941-1FF3FFF30A25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üyeyi alt gruplardan birinde sınıflama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B4F861-6C18-48DB-80F5-45721B743146}" type="parTrans" cxnId="{40085FF1-98A3-4D46-A386-F365CFEED8BE}">
      <dgm:prSet/>
      <dgm:spPr/>
      <dgm:t>
        <a:bodyPr/>
        <a:lstStyle/>
        <a:p>
          <a:endParaRPr lang="tr-TR"/>
        </a:p>
      </dgm:t>
    </dgm:pt>
    <dgm:pt modelId="{561345AF-25BE-4B42-8752-D01B1DE8ADB6}" type="sibTrans" cxnId="{40085FF1-98A3-4D46-A386-F365CFEED8BE}">
      <dgm:prSet/>
      <dgm:spPr/>
      <dgm:t>
        <a:bodyPr/>
        <a:lstStyle/>
        <a:p>
          <a:endParaRPr lang="tr-TR"/>
        </a:p>
      </dgm:t>
    </dgm:pt>
    <dgm:pt modelId="{08155AB9-BB55-477A-B395-E39459F524E9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gruptan </a:t>
          </a:r>
          <a:r>
            <a:rPr lang="tr-TR" altLang="tr-TR" sz="24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atama tablosunu kullanarak üyeleri yansız olarak seçme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33661A-55EA-4499-AE9A-8C2F02721BB2}" type="parTrans" cxnId="{8D7C947F-B860-45A4-9ED4-59763C363C89}">
      <dgm:prSet/>
      <dgm:spPr/>
      <dgm:t>
        <a:bodyPr/>
        <a:lstStyle/>
        <a:p>
          <a:endParaRPr lang="tr-TR"/>
        </a:p>
      </dgm:t>
    </dgm:pt>
    <dgm:pt modelId="{01FC6CD9-81A0-4A54-8F9E-ABB90C1C3B27}" type="sibTrans" cxnId="{8D7C947F-B860-45A4-9ED4-59763C363C89}">
      <dgm:prSet/>
      <dgm:spPr/>
      <dgm:t>
        <a:bodyPr/>
        <a:lstStyle/>
        <a:p>
          <a:endParaRPr lang="tr-TR"/>
        </a:p>
      </dgm:t>
    </dgm:pt>
    <dgm:pt modelId="{341331A1-AA14-4949-8C34-02F3E166DCAC}" type="pres">
      <dgm:prSet presAssocID="{63DEDAF2-71A5-4250-AFA0-112846714C61}" presName="linearFlow" presStyleCnt="0">
        <dgm:presLayoutVars>
          <dgm:dir/>
          <dgm:animLvl val="lvl"/>
          <dgm:resizeHandles val="exact"/>
        </dgm:presLayoutVars>
      </dgm:prSet>
      <dgm:spPr/>
    </dgm:pt>
    <dgm:pt modelId="{0FC496F5-CAC5-450C-BD93-C00FF627174D}" type="pres">
      <dgm:prSet presAssocID="{DE1871E2-BBE0-421B-84AE-305E9839A9BE}" presName="composite" presStyleCnt="0"/>
      <dgm:spPr/>
    </dgm:pt>
    <dgm:pt modelId="{FEEBB555-7CA3-4832-BEC7-21DE563E361C}" type="pres">
      <dgm:prSet presAssocID="{DE1871E2-BBE0-421B-84AE-305E9839A9B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843FD46-9329-4AFB-9335-118B2198546E}" type="pres">
      <dgm:prSet presAssocID="{DE1871E2-BBE0-421B-84AE-305E9839A9BE}" presName="descendantText" presStyleLbl="alignAcc1" presStyleIdx="0" presStyleCnt="5">
        <dgm:presLayoutVars>
          <dgm:bulletEnabled val="1"/>
        </dgm:presLayoutVars>
      </dgm:prSet>
      <dgm:spPr/>
    </dgm:pt>
    <dgm:pt modelId="{552A2232-2851-4497-8A9D-1C07DCE54D99}" type="pres">
      <dgm:prSet presAssocID="{81F751A9-F65C-40B9-83A0-89D1D034CCFC}" presName="sp" presStyleCnt="0"/>
      <dgm:spPr/>
    </dgm:pt>
    <dgm:pt modelId="{4B9F6BBE-137B-4283-BF5D-B5F417FAC16C}" type="pres">
      <dgm:prSet presAssocID="{E9B46157-9456-457C-AD9F-E9C4532E537D}" presName="composite" presStyleCnt="0"/>
      <dgm:spPr/>
    </dgm:pt>
    <dgm:pt modelId="{4F421CA2-2147-4FFC-B8B8-88BACD7BEB45}" type="pres">
      <dgm:prSet presAssocID="{E9B46157-9456-457C-AD9F-E9C4532E537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8FBF29B3-B98F-4D5D-A711-174D18BBAFF6}" type="pres">
      <dgm:prSet presAssocID="{E9B46157-9456-457C-AD9F-E9C4532E537D}" presName="descendantText" presStyleLbl="alignAcc1" presStyleIdx="1" presStyleCnt="5">
        <dgm:presLayoutVars>
          <dgm:bulletEnabled val="1"/>
        </dgm:presLayoutVars>
      </dgm:prSet>
      <dgm:spPr/>
    </dgm:pt>
    <dgm:pt modelId="{FD6AD2F5-37F1-49AA-970C-0931A66303DB}" type="pres">
      <dgm:prSet presAssocID="{86A0FB0E-1DB0-4A93-9747-CBBE34CFE584}" presName="sp" presStyleCnt="0"/>
      <dgm:spPr/>
    </dgm:pt>
    <dgm:pt modelId="{E3454D98-1DE1-44BD-8488-204BFBCE7223}" type="pres">
      <dgm:prSet presAssocID="{BEC66B47-7737-49DE-8BA4-4FACF9550C09}" presName="composite" presStyleCnt="0"/>
      <dgm:spPr/>
    </dgm:pt>
    <dgm:pt modelId="{AE4A7500-CDBE-4E56-92E2-82D567485870}" type="pres">
      <dgm:prSet presAssocID="{BEC66B47-7737-49DE-8BA4-4FACF9550C0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F4A2FCC-944E-4324-8F3E-973849F52385}" type="pres">
      <dgm:prSet presAssocID="{BEC66B47-7737-49DE-8BA4-4FACF9550C09}" presName="descendantText" presStyleLbl="alignAcc1" presStyleIdx="2" presStyleCnt="5">
        <dgm:presLayoutVars>
          <dgm:bulletEnabled val="1"/>
        </dgm:presLayoutVars>
      </dgm:prSet>
      <dgm:spPr/>
    </dgm:pt>
    <dgm:pt modelId="{0ACC864C-EE8D-48DD-A047-40A3734208F2}" type="pres">
      <dgm:prSet presAssocID="{94F56B23-80A3-444C-80C6-EAE81E056F9E}" presName="sp" presStyleCnt="0"/>
      <dgm:spPr/>
    </dgm:pt>
    <dgm:pt modelId="{2021F88C-BB79-4AD9-8047-8648A8749052}" type="pres">
      <dgm:prSet presAssocID="{012664FC-5265-4C69-B5C7-F73B7FB44EA2}" presName="composite" presStyleCnt="0"/>
      <dgm:spPr/>
    </dgm:pt>
    <dgm:pt modelId="{CF135A5D-E391-49DF-9C07-890445963D79}" type="pres">
      <dgm:prSet presAssocID="{012664FC-5265-4C69-B5C7-F73B7FB44EA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79BDDE5-06F1-453D-8709-393EB46E37C2}" type="pres">
      <dgm:prSet presAssocID="{012664FC-5265-4C69-B5C7-F73B7FB44EA2}" presName="descendantText" presStyleLbl="alignAcc1" presStyleIdx="3" presStyleCnt="5">
        <dgm:presLayoutVars>
          <dgm:bulletEnabled val="1"/>
        </dgm:presLayoutVars>
      </dgm:prSet>
      <dgm:spPr/>
    </dgm:pt>
    <dgm:pt modelId="{1113F29C-CA34-4839-ACC1-DE03CC56A8BE}" type="pres">
      <dgm:prSet presAssocID="{94AEA2EA-CCD7-4AC1-AD8B-DF77896209B9}" presName="sp" presStyleCnt="0"/>
      <dgm:spPr/>
    </dgm:pt>
    <dgm:pt modelId="{31EB7DE2-A926-4E81-83FD-836AFEEAACC2}" type="pres">
      <dgm:prSet presAssocID="{2BC6E568-9790-4813-9E2B-531AA27F9C6E}" presName="composite" presStyleCnt="0"/>
      <dgm:spPr/>
    </dgm:pt>
    <dgm:pt modelId="{0306A236-F9F7-447A-9DEA-9301ED1ECDA9}" type="pres">
      <dgm:prSet presAssocID="{2BC6E568-9790-4813-9E2B-531AA27F9C6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1747FDA-1FC1-4415-9567-4D4AF64CC6B0}" type="pres">
      <dgm:prSet presAssocID="{2BC6E568-9790-4813-9E2B-531AA27F9C6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BD82616-FA28-47B5-A199-1870BC7C7BD4}" srcId="{DE1871E2-BBE0-421B-84AE-305E9839A9BE}" destId="{12E2D692-33E2-4BE9-A60A-FEDCC7B92E51}" srcOrd="0" destOrd="0" parTransId="{2F3BE518-996E-48C2-910D-47A7CC46DDFF}" sibTransId="{E84CE93D-1DDA-4ABB-BE2C-DA72809090BF}"/>
    <dgm:cxn modelId="{DE09881B-1ED5-4D73-8940-E36BB720C74B}" srcId="{63DEDAF2-71A5-4250-AFA0-112846714C61}" destId="{BEC66B47-7737-49DE-8BA4-4FACF9550C09}" srcOrd="2" destOrd="0" parTransId="{8BD57AC6-3A30-4A15-83E7-59D591F80D00}" sibTransId="{94F56B23-80A3-444C-80C6-EAE81E056F9E}"/>
    <dgm:cxn modelId="{BD437D1C-0EAA-4C5D-9256-2A4C3B12BF97}" srcId="{E9B46157-9456-457C-AD9F-E9C4532E537D}" destId="{9508DDC5-BF53-4B6E-803A-1667A478BBC8}" srcOrd="0" destOrd="0" parTransId="{CF76C8E1-1A19-485B-BA06-0C8F8125990D}" sibTransId="{FD56CF78-ABAD-47B4-946C-FDF87A98A301}"/>
    <dgm:cxn modelId="{F2F21223-0132-45C8-8905-C6FC8AFA32A2}" type="presOf" srcId="{12E2D692-33E2-4BE9-A60A-FEDCC7B92E51}" destId="{3843FD46-9329-4AFB-9335-118B2198546E}" srcOrd="0" destOrd="0" presId="urn:microsoft.com/office/officeart/2005/8/layout/chevron2"/>
    <dgm:cxn modelId="{9C972B26-0A9A-44B8-9272-F62413536D02}" type="presOf" srcId="{E9B46157-9456-457C-AD9F-E9C4532E537D}" destId="{4F421CA2-2147-4FFC-B8B8-88BACD7BEB45}" srcOrd="0" destOrd="0" presId="urn:microsoft.com/office/officeart/2005/8/layout/chevron2"/>
    <dgm:cxn modelId="{2543185F-67D3-4CD6-BCBD-5B6F4C4191F8}" srcId="{63DEDAF2-71A5-4250-AFA0-112846714C61}" destId="{012664FC-5265-4C69-B5C7-F73B7FB44EA2}" srcOrd="3" destOrd="0" parTransId="{469AA33F-96CE-4985-8D83-138636943E96}" sibTransId="{94AEA2EA-CCD7-4AC1-AD8B-DF77896209B9}"/>
    <dgm:cxn modelId="{0C135061-B878-4EE1-9EF9-D58AE35B6B99}" type="presOf" srcId="{DE1871E2-BBE0-421B-84AE-305E9839A9BE}" destId="{FEEBB555-7CA3-4832-BEC7-21DE563E361C}" srcOrd="0" destOrd="0" presId="urn:microsoft.com/office/officeart/2005/8/layout/chevron2"/>
    <dgm:cxn modelId="{4106A963-0E23-4577-8D64-6962BF328303}" type="presOf" srcId="{2BC6E568-9790-4813-9E2B-531AA27F9C6E}" destId="{0306A236-F9F7-447A-9DEA-9301ED1ECDA9}" srcOrd="0" destOrd="0" presId="urn:microsoft.com/office/officeart/2005/8/layout/chevron2"/>
    <dgm:cxn modelId="{E2B1096B-5DF3-451A-BE47-F3BF53C1E57E}" type="presOf" srcId="{63DEDAF2-71A5-4250-AFA0-112846714C61}" destId="{341331A1-AA14-4949-8C34-02F3E166DCAC}" srcOrd="0" destOrd="0" presId="urn:microsoft.com/office/officeart/2005/8/layout/chevron2"/>
    <dgm:cxn modelId="{6DDD7655-3035-4AC3-B43A-C45EFE507742}" srcId="{BEC66B47-7737-49DE-8BA4-4FACF9550C09}" destId="{36795AD5-2665-4D4F-A8AF-FD742A6E9252}" srcOrd="0" destOrd="0" parTransId="{21E63E35-E411-4E1B-9041-D82161127FD5}" sibTransId="{46BB2702-5A2C-4BF1-A5D0-75A8667FA49D}"/>
    <dgm:cxn modelId="{20072979-DA9C-4A6B-8C25-8C9580AA8610}" type="presOf" srcId="{BEC66B47-7737-49DE-8BA4-4FACF9550C09}" destId="{AE4A7500-CDBE-4E56-92E2-82D567485870}" srcOrd="0" destOrd="0" presId="urn:microsoft.com/office/officeart/2005/8/layout/chevron2"/>
    <dgm:cxn modelId="{8D7C947F-B860-45A4-9ED4-59763C363C89}" srcId="{2BC6E568-9790-4813-9E2B-531AA27F9C6E}" destId="{08155AB9-BB55-477A-B395-E39459F524E9}" srcOrd="0" destOrd="0" parTransId="{C933661A-55EA-4499-AE9A-8C2F02721BB2}" sibTransId="{01FC6CD9-81A0-4A54-8F9E-ABB90C1C3B27}"/>
    <dgm:cxn modelId="{5CE79BA0-2494-4732-A43A-1A9426D8DFDA}" type="presOf" srcId="{9508DDC5-BF53-4B6E-803A-1667A478BBC8}" destId="{8FBF29B3-B98F-4D5D-A711-174D18BBAFF6}" srcOrd="0" destOrd="0" presId="urn:microsoft.com/office/officeart/2005/8/layout/chevron2"/>
    <dgm:cxn modelId="{5245FEA5-62BC-40F6-BA66-A4227B59ECB1}" srcId="{63DEDAF2-71A5-4250-AFA0-112846714C61}" destId="{E9B46157-9456-457C-AD9F-E9C4532E537D}" srcOrd="1" destOrd="0" parTransId="{0ABA833C-A354-4FA5-B779-DA5173B3EB6A}" sibTransId="{86A0FB0E-1DB0-4A93-9747-CBBE34CFE584}"/>
    <dgm:cxn modelId="{50043DA6-55CD-4217-BE9A-506581010785}" type="presOf" srcId="{36795AD5-2665-4D4F-A8AF-FD742A6E9252}" destId="{2F4A2FCC-944E-4324-8F3E-973849F52385}" srcOrd="0" destOrd="0" presId="urn:microsoft.com/office/officeart/2005/8/layout/chevron2"/>
    <dgm:cxn modelId="{D69190B7-0CD0-4598-9401-BC232C98804F}" srcId="{63DEDAF2-71A5-4250-AFA0-112846714C61}" destId="{DE1871E2-BBE0-421B-84AE-305E9839A9BE}" srcOrd="0" destOrd="0" parTransId="{D76551C2-F079-4F1A-8B81-1C4DD9DCAF18}" sibTransId="{81F751A9-F65C-40B9-83A0-89D1D034CCFC}"/>
    <dgm:cxn modelId="{7DD0B9D5-8EF3-4220-88DE-F020C736CA6D}" type="presOf" srcId="{08155AB9-BB55-477A-B395-E39459F524E9}" destId="{31747FDA-1FC1-4415-9567-4D4AF64CC6B0}" srcOrd="0" destOrd="0" presId="urn:microsoft.com/office/officeart/2005/8/layout/chevron2"/>
    <dgm:cxn modelId="{D371EDD6-7437-4DF1-91C6-E7974DD06128}" type="presOf" srcId="{CA6F22E3-ED5D-4FED-9941-1FF3FFF30A25}" destId="{F79BDDE5-06F1-453D-8709-393EB46E37C2}" srcOrd="0" destOrd="0" presId="urn:microsoft.com/office/officeart/2005/8/layout/chevron2"/>
    <dgm:cxn modelId="{595E30D7-3713-448D-9A2F-BF633A7BBEE3}" type="presOf" srcId="{012664FC-5265-4C69-B5C7-F73B7FB44EA2}" destId="{CF135A5D-E391-49DF-9C07-890445963D79}" srcOrd="0" destOrd="0" presId="urn:microsoft.com/office/officeart/2005/8/layout/chevron2"/>
    <dgm:cxn modelId="{C6064FDF-45BA-49CE-A705-8AF2B6097802}" srcId="{63DEDAF2-71A5-4250-AFA0-112846714C61}" destId="{2BC6E568-9790-4813-9E2B-531AA27F9C6E}" srcOrd="4" destOrd="0" parTransId="{E0272BB1-EA0B-497B-BAF9-E5A5BC4166E6}" sibTransId="{90739BD3-C5F2-4C4F-B692-71631F2B7569}"/>
    <dgm:cxn modelId="{40085FF1-98A3-4D46-A386-F365CFEED8BE}" srcId="{012664FC-5265-4C69-B5C7-F73B7FB44EA2}" destId="{CA6F22E3-ED5D-4FED-9941-1FF3FFF30A25}" srcOrd="0" destOrd="0" parTransId="{E8B4F861-6C18-48DB-80F5-45721B743146}" sibTransId="{561345AF-25BE-4B42-8752-D01B1DE8ADB6}"/>
    <dgm:cxn modelId="{5919C9D0-1B2D-4AC4-A363-E3C821531EB4}" type="presParOf" srcId="{341331A1-AA14-4949-8C34-02F3E166DCAC}" destId="{0FC496F5-CAC5-450C-BD93-C00FF627174D}" srcOrd="0" destOrd="0" presId="urn:microsoft.com/office/officeart/2005/8/layout/chevron2"/>
    <dgm:cxn modelId="{4B79EBC4-63C8-46C9-9990-EF8FF9739402}" type="presParOf" srcId="{0FC496F5-CAC5-450C-BD93-C00FF627174D}" destId="{FEEBB555-7CA3-4832-BEC7-21DE563E361C}" srcOrd="0" destOrd="0" presId="urn:microsoft.com/office/officeart/2005/8/layout/chevron2"/>
    <dgm:cxn modelId="{8F67F00B-FA43-4299-9D7E-7B05A1577801}" type="presParOf" srcId="{0FC496F5-CAC5-450C-BD93-C00FF627174D}" destId="{3843FD46-9329-4AFB-9335-118B2198546E}" srcOrd="1" destOrd="0" presId="urn:microsoft.com/office/officeart/2005/8/layout/chevron2"/>
    <dgm:cxn modelId="{A6CEA39D-DA98-44B8-8398-9DA391442782}" type="presParOf" srcId="{341331A1-AA14-4949-8C34-02F3E166DCAC}" destId="{552A2232-2851-4497-8A9D-1C07DCE54D99}" srcOrd="1" destOrd="0" presId="urn:microsoft.com/office/officeart/2005/8/layout/chevron2"/>
    <dgm:cxn modelId="{51041B2C-2D2C-454F-85AC-6BB1F4EDB103}" type="presParOf" srcId="{341331A1-AA14-4949-8C34-02F3E166DCAC}" destId="{4B9F6BBE-137B-4283-BF5D-B5F417FAC16C}" srcOrd="2" destOrd="0" presId="urn:microsoft.com/office/officeart/2005/8/layout/chevron2"/>
    <dgm:cxn modelId="{F7D652B6-DEEE-453C-A328-337B8D779A5B}" type="presParOf" srcId="{4B9F6BBE-137B-4283-BF5D-B5F417FAC16C}" destId="{4F421CA2-2147-4FFC-B8B8-88BACD7BEB45}" srcOrd="0" destOrd="0" presId="urn:microsoft.com/office/officeart/2005/8/layout/chevron2"/>
    <dgm:cxn modelId="{5901E507-C50C-4E45-8E25-5F5BB7F7E9BF}" type="presParOf" srcId="{4B9F6BBE-137B-4283-BF5D-B5F417FAC16C}" destId="{8FBF29B3-B98F-4D5D-A711-174D18BBAFF6}" srcOrd="1" destOrd="0" presId="urn:microsoft.com/office/officeart/2005/8/layout/chevron2"/>
    <dgm:cxn modelId="{1B66C56B-1348-4496-AA21-AA3BB9C84729}" type="presParOf" srcId="{341331A1-AA14-4949-8C34-02F3E166DCAC}" destId="{FD6AD2F5-37F1-49AA-970C-0931A66303DB}" srcOrd="3" destOrd="0" presId="urn:microsoft.com/office/officeart/2005/8/layout/chevron2"/>
    <dgm:cxn modelId="{7A8098DF-E0CD-43B8-90B7-984B1C86E2EA}" type="presParOf" srcId="{341331A1-AA14-4949-8C34-02F3E166DCAC}" destId="{E3454D98-1DE1-44BD-8488-204BFBCE7223}" srcOrd="4" destOrd="0" presId="urn:microsoft.com/office/officeart/2005/8/layout/chevron2"/>
    <dgm:cxn modelId="{A56AE84B-7991-4246-AB3E-D9D34DB59C3B}" type="presParOf" srcId="{E3454D98-1DE1-44BD-8488-204BFBCE7223}" destId="{AE4A7500-CDBE-4E56-92E2-82D567485870}" srcOrd="0" destOrd="0" presId="urn:microsoft.com/office/officeart/2005/8/layout/chevron2"/>
    <dgm:cxn modelId="{640BCCE2-5061-43DF-AE7F-91EAC8F4CEF7}" type="presParOf" srcId="{E3454D98-1DE1-44BD-8488-204BFBCE7223}" destId="{2F4A2FCC-944E-4324-8F3E-973849F52385}" srcOrd="1" destOrd="0" presId="urn:microsoft.com/office/officeart/2005/8/layout/chevron2"/>
    <dgm:cxn modelId="{2185AFE1-A857-4F9C-84FB-80DC4EDC0140}" type="presParOf" srcId="{341331A1-AA14-4949-8C34-02F3E166DCAC}" destId="{0ACC864C-EE8D-48DD-A047-40A3734208F2}" srcOrd="5" destOrd="0" presId="urn:microsoft.com/office/officeart/2005/8/layout/chevron2"/>
    <dgm:cxn modelId="{4D2D14BD-E682-49AF-BCD7-C317BEEB7B0F}" type="presParOf" srcId="{341331A1-AA14-4949-8C34-02F3E166DCAC}" destId="{2021F88C-BB79-4AD9-8047-8648A8749052}" srcOrd="6" destOrd="0" presId="urn:microsoft.com/office/officeart/2005/8/layout/chevron2"/>
    <dgm:cxn modelId="{BDCE7D9C-13AD-4DB5-A6DB-73A62C25E654}" type="presParOf" srcId="{2021F88C-BB79-4AD9-8047-8648A8749052}" destId="{CF135A5D-E391-49DF-9C07-890445963D79}" srcOrd="0" destOrd="0" presId="urn:microsoft.com/office/officeart/2005/8/layout/chevron2"/>
    <dgm:cxn modelId="{1800B2C4-9782-4F95-94B8-21220FB59FD8}" type="presParOf" srcId="{2021F88C-BB79-4AD9-8047-8648A8749052}" destId="{F79BDDE5-06F1-453D-8709-393EB46E37C2}" srcOrd="1" destOrd="0" presId="urn:microsoft.com/office/officeart/2005/8/layout/chevron2"/>
    <dgm:cxn modelId="{F74CF92F-1821-471F-B97C-03CC6C00F9A1}" type="presParOf" srcId="{341331A1-AA14-4949-8C34-02F3E166DCAC}" destId="{1113F29C-CA34-4839-ACC1-DE03CC56A8BE}" srcOrd="7" destOrd="0" presId="urn:microsoft.com/office/officeart/2005/8/layout/chevron2"/>
    <dgm:cxn modelId="{62974F20-FA4E-4906-BF36-1869DD0E5CCB}" type="presParOf" srcId="{341331A1-AA14-4949-8C34-02F3E166DCAC}" destId="{31EB7DE2-A926-4E81-83FD-836AFEEAACC2}" srcOrd="8" destOrd="0" presId="urn:microsoft.com/office/officeart/2005/8/layout/chevron2"/>
    <dgm:cxn modelId="{7D3B0437-8D00-4919-B84F-C4FFB852DEE0}" type="presParOf" srcId="{31EB7DE2-A926-4E81-83FD-836AFEEAACC2}" destId="{0306A236-F9F7-447A-9DEA-9301ED1ECDA9}" srcOrd="0" destOrd="0" presId="urn:microsoft.com/office/officeart/2005/8/layout/chevron2"/>
    <dgm:cxn modelId="{48E986F7-13B8-4BA9-A161-15D0DC6E6C54}" type="presParOf" srcId="{31EB7DE2-A926-4E81-83FD-836AFEEAACC2}" destId="{31747FDA-1FC1-4415-9567-4D4AF64CC6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B6FCA5-0DCA-4675-94BC-D6C3D373237E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A1C194D-507E-4049-B5BA-67FE2BD31FD5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436696EB-BB1B-4FC1-8B37-8B621F71AC2F}" type="parTrans" cxnId="{6B00AAC5-6A63-445D-AFE9-A6662A87AE06}">
      <dgm:prSet/>
      <dgm:spPr/>
      <dgm:t>
        <a:bodyPr/>
        <a:lstStyle/>
        <a:p>
          <a:endParaRPr lang="tr-TR"/>
        </a:p>
      </dgm:t>
    </dgm:pt>
    <dgm:pt modelId="{78AF97CE-7FD5-442D-BAD3-530408C542EB}" type="sibTrans" cxnId="{6B00AAC5-6A63-445D-AFE9-A6662A87AE06}">
      <dgm:prSet/>
      <dgm:spPr/>
      <dgm:t>
        <a:bodyPr/>
        <a:lstStyle/>
        <a:p>
          <a:endParaRPr lang="tr-TR"/>
        </a:p>
      </dgm:t>
    </dgm:pt>
    <dgm:pt modelId="{A1EFE1B1-A7D4-4648-9664-02F7BA6392D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A5C8BDC6-3D9B-43A3-9734-8A72A9D265AB}" type="parTrans" cxnId="{35AE2A9E-8379-4271-B834-8A77F983099E}">
      <dgm:prSet/>
      <dgm:spPr/>
      <dgm:t>
        <a:bodyPr/>
        <a:lstStyle/>
        <a:p>
          <a:endParaRPr lang="tr-TR"/>
        </a:p>
      </dgm:t>
    </dgm:pt>
    <dgm:pt modelId="{42F24789-C2CC-422F-9796-6DD0ECD9B163}" type="sibTrans" cxnId="{35AE2A9E-8379-4271-B834-8A77F983099E}">
      <dgm:prSet/>
      <dgm:spPr/>
      <dgm:t>
        <a:bodyPr/>
        <a:lstStyle/>
        <a:p>
          <a:endParaRPr lang="tr-TR"/>
        </a:p>
      </dgm:t>
    </dgm:pt>
    <dgm:pt modelId="{ADFB6CFF-DFAA-4A8D-B609-F3FEE5632DA4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ADBEAB-0CF4-4EB3-B162-3354C2D2855B}" type="parTrans" cxnId="{6EB5C385-3F5C-4E29-AA9D-8FF8B1C252EC}">
      <dgm:prSet/>
      <dgm:spPr/>
      <dgm:t>
        <a:bodyPr/>
        <a:lstStyle/>
        <a:p>
          <a:endParaRPr lang="tr-TR"/>
        </a:p>
      </dgm:t>
    </dgm:pt>
    <dgm:pt modelId="{C3268832-B155-4970-BB8A-294588F0D29A}" type="sibTrans" cxnId="{6EB5C385-3F5C-4E29-AA9D-8FF8B1C252EC}">
      <dgm:prSet/>
      <dgm:spPr/>
      <dgm:t>
        <a:bodyPr/>
        <a:lstStyle/>
        <a:p>
          <a:endParaRPr lang="tr-TR"/>
        </a:p>
      </dgm:t>
    </dgm:pt>
    <dgm:pt modelId="{1267F61E-99D4-473D-8B12-DF899ED8D149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CBD4C2F5-8039-4862-829E-9D89C9351B15}" type="parTrans" cxnId="{A3042C67-CA57-4535-8A9A-0B916BF5B18E}">
      <dgm:prSet/>
      <dgm:spPr/>
      <dgm:t>
        <a:bodyPr/>
        <a:lstStyle/>
        <a:p>
          <a:endParaRPr lang="tr-TR"/>
        </a:p>
      </dgm:t>
    </dgm:pt>
    <dgm:pt modelId="{83B6F24D-4CB0-4B92-9372-8AC96742F9D4}" type="sibTrans" cxnId="{A3042C67-CA57-4535-8A9A-0B916BF5B18E}">
      <dgm:prSet/>
      <dgm:spPr/>
      <dgm:t>
        <a:bodyPr/>
        <a:lstStyle/>
        <a:p>
          <a:endParaRPr lang="tr-TR"/>
        </a:p>
      </dgm:t>
    </dgm:pt>
    <dgm:pt modelId="{09A5E3DD-FF9E-4B0C-9822-12A7F47CA262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Kümeleri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26F870-DE2B-4DE6-B2B1-62576FCC9040}" type="parTrans" cxnId="{DC0E0633-ACD2-43EA-BCF3-C6F110CFAC82}">
      <dgm:prSet/>
      <dgm:spPr/>
      <dgm:t>
        <a:bodyPr/>
        <a:lstStyle/>
        <a:p>
          <a:endParaRPr lang="tr-TR"/>
        </a:p>
      </dgm:t>
    </dgm:pt>
    <dgm:pt modelId="{E5D18279-8934-4EA3-A4B1-B0B313EB3683}" type="sibTrans" cxnId="{DC0E0633-ACD2-43EA-BCF3-C6F110CFAC82}">
      <dgm:prSet/>
      <dgm:spPr/>
      <dgm:t>
        <a:bodyPr/>
        <a:lstStyle/>
        <a:p>
          <a:endParaRPr lang="tr-TR"/>
        </a:p>
      </dgm:t>
    </dgm:pt>
    <dgm:pt modelId="{7C474275-519E-47F1-827F-900FEE67DC3E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gm:t>
    </dgm:pt>
    <dgm:pt modelId="{5226C25C-7DD2-4D24-8B39-CAF3C5EDF853}" type="parTrans" cxnId="{B7282CBA-11A7-4B8C-A3F2-B5EF022AF6B2}">
      <dgm:prSet/>
      <dgm:spPr/>
      <dgm:t>
        <a:bodyPr/>
        <a:lstStyle/>
        <a:p>
          <a:endParaRPr lang="tr-TR"/>
        </a:p>
      </dgm:t>
    </dgm:pt>
    <dgm:pt modelId="{957279F9-5635-49BA-8556-522F9E3C365D}" type="sibTrans" cxnId="{B7282CBA-11A7-4B8C-A3F2-B5EF022AF6B2}">
      <dgm:prSet/>
      <dgm:spPr/>
      <dgm:t>
        <a:bodyPr/>
        <a:lstStyle/>
        <a:p>
          <a:endParaRPr lang="tr-TR"/>
        </a:p>
      </dgm:t>
    </dgm:pt>
    <dgm:pt modelId="{563D2F46-7593-49D3-A7B3-DE075B1B54E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80C0FC74-FC4E-4272-BB51-3C549E3EFD5D}" type="parTrans" cxnId="{4B688CC2-F4B0-48D4-8878-80141C8A580E}">
      <dgm:prSet/>
      <dgm:spPr/>
      <dgm:t>
        <a:bodyPr/>
        <a:lstStyle/>
        <a:p>
          <a:endParaRPr lang="tr-TR"/>
        </a:p>
      </dgm:t>
    </dgm:pt>
    <dgm:pt modelId="{22AC5553-1C36-447F-99FA-7F5A64DB50AA}" type="sibTrans" cxnId="{4B688CC2-F4B0-48D4-8878-80141C8A580E}">
      <dgm:prSet/>
      <dgm:spPr/>
      <dgm:t>
        <a:bodyPr/>
        <a:lstStyle/>
        <a:p>
          <a:endParaRPr lang="tr-TR"/>
        </a:p>
      </dgm:t>
    </dgm:pt>
    <dgm:pt modelId="{1D66C8FC-416F-4087-96F8-B09EAAF40D6B}">
      <dgm:prSet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E3EBC1-D38E-48F8-AB6A-24D3CE73340A}" type="parTrans" cxnId="{270560B4-50BE-48EE-8AB8-61B65EC733C2}">
      <dgm:prSet/>
      <dgm:spPr/>
      <dgm:t>
        <a:bodyPr/>
        <a:lstStyle/>
        <a:p>
          <a:endParaRPr lang="tr-TR"/>
        </a:p>
      </dgm:t>
    </dgm:pt>
    <dgm:pt modelId="{1A22BE54-35BB-45C2-931C-E1474C5F94D2}" type="sibTrans" cxnId="{270560B4-50BE-48EE-8AB8-61B65EC733C2}">
      <dgm:prSet/>
      <dgm:spPr/>
      <dgm:t>
        <a:bodyPr/>
        <a:lstStyle/>
        <a:p>
          <a:endParaRPr lang="tr-TR"/>
        </a:p>
      </dgm:t>
    </dgm:pt>
    <dgm:pt modelId="{FD3581BB-6193-4091-BC08-26434B208C4D}">
      <dgm:prSet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kümeyi listeleme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C7DF91-845B-4603-A2FD-B7049D084ADC}" type="parTrans" cxnId="{89EFA64A-54F3-422C-A2AC-14080A6F273A}">
      <dgm:prSet/>
      <dgm:spPr/>
      <dgm:t>
        <a:bodyPr/>
        <a:lstStyle/>
        <a:p>
          <a:endParaRPr lang="tr-TR"/>
        </a:p>
      </dgm:t>
    </dgm:pt>
    <dgm:pt modelId="{6677EFC8-ABCB-4DF8-BE4E-49C17A4D886B}" type="sibTrans" cxnId="{89EFA64A-54F3-422C-A2AC-14080A6F273A}">
      <dgm:prSet/>
      <dgm:spPr/>
      <dgm:t>
        <a:bodyPr/>
        <a:lstStyle/>
        <a:p>
          <a:endParaRPr lang="tr-TR"/>
        </a:p>
      </dgm:t>
    </dgm:pt>
    <dgm:pt modelId="{7C152F60-47BE-4B44-8B00-F03508CD8ACD}">
      <dgm:prSet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kümedeki ortalama üye sayısını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785DFF-9262-401D-A20E-839B25A4B65D}" type="parTrans" cxnId="{A5AC3024-19DD-4154-BDB1-304E822AC684}">
      <dgm:prSet/>
      <dgm:spPr/>
      <dgm:t>
        <a:bodyPr/>
        <a:lstStyle/>
        <a:p>
          <a:endParaRPr lang="tr-TR"/>
        </a:p>
      </dgm:t>
    </dgm:pt>
    <dgm:pt modelId="{AC38D0FE-3CD9-4907-9492-ED5C4637DAD1}" type="sibTrans" cxnId="{A5AC3024-19DD-4154-BDB1-304E822AC684}">
      <dgm:prSet/>
      <dgm:spPr/>
      <dgm:t>
        <a:bodyPr/>
        <a:lstStyle/>
        <a:p>
          <a:endParaRPr lang="tr-TR"/>
        </a:p>
      </dgm:t>
    </dgm:pt>
    <dgm:pt modelId="{02BE6D4C-D9EA-44DC-87C5-B121EDDB50DC}">
      <dgm:prSet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</a:t>
          </a:r>
        </a:p>
      </dgm:t>
    </dgm:pt>
    <dgm:pt modelId="{66931102-8635-458A-9979-4204FD451F35}" type="parTrans" cxnId="{B15815B3-BCC5-4191-84C7-66AFDC0D0361}">
      <dgm:prSet/>
      <dgm:spPr/>
      <dgm:t>
        <a:bodyPr/>
        <a:lstStyle/>
        <a:p>
          <a:endParaRPr lang="tr-TR"/>
        </a:p>
      </dgm:t>
    </dgm:pt>
    <dgm:pt modelId="{D660ACBB-CFD5-4D6C-9E0D-D138FFF7420F}" type="sibTrans" cxnId="{B15815B3-BCC5-4191-84C7-66AFDC0D0361}">
      <dgm:prSet/>
      <dgm:spPr/>
      <dgm:t>
        <a:bodyPr/>
        <a:lstStyle/>
        <a:p>
          <a:endParaRPr lang="tr-TR"/>
        </a:p>
      </dgm:t>
    </dgm:pt>
    <dgm:pt modelId="{E6C92716-46D6-46D7-B832-94E615656709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 sayısını, örneklem büyüklüğünü tahmini küme büyüklüğüne bölerek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577B88-BD4D-4A03-988A-E1CCD0562F98}" type="parTrans" cxnId="{E67C2CD8-A106-4C0C-8D4C-24198796E044}">
      <dgm:prSet/>
      <dgm:spPr/>
      <dgm:t>
        <a:bodyPr/>
        <a:lstStyle/>
        <a:p>
          <a:endParaRPr lang="tr-TR"/>
        </a:p>
      </dgm:t>
    </dgm:pt>
    <dgm:pt modelId="{7D1EEA59-56AB-4AA4-9AC2-9D6DF827FD0C}" type="sibTrans" cxnId="{E67C2CD8-A106-4C0C-8D4C-24198796E044}">
      <dgm:prSet/>
      <dgm:spPr/>
      <dgm:t>
        <a:bodyPr/>
        <a:lstStyle/>
        <a:p>
          <a:endParaRPr lang="tr-TR"/>
        </a:p>
      </dgm:t>
    </dgm:pt>
    <dgm:pt modelId="{797B2363-A0B9-48A0-B257-B72A03F46295}">
      <dgm:prSet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</a:p>
      </dgm:t>
    </dgm:pt>
    <dgm:pt modelId="{97AE18A2-AB64-4685-8A6D-64D24E058620}" type="parTrans" cxnId="{65967F0C-CC1F-4D11-9EBF-408B93AA9FB0}">
      <dgm:prSet/>
      <dgm:spPr/>
      <dgm:t>
        <a:bodyPr/>
        <a:lstStyle/>
        <a:p>
          <a:endParaRPr lang="tr-TR"/>
        </a:p>
      </dgm:t>
    </dgm:pt>
    <dgm:pt modelId="{677BDF80-0476-42B6-AFD5-C6E7AB461CE1}" type="sibTrans" cxnId="{65967F0C-CC1F-4D11-9EBF-408B93AA9FB0}">
      <dgm:prSet/>
      <dgm:spPr/>
      <dgm:t>
        <a:bodyPr/>
        <a:lstStyle/>
        <a:p>
          <a:endParaRPr lang="tr-TR"/>
        </a:p>
      </dgm:t>
    </dgm:pt>
    <dgm:pt modelId="{900A0543-C55B-4053-8867-8F26BB620AE7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gruptan </a:t>
          </a:r>
          <a:r>
            <a:rPr lang="tr-TR" altLang="tr-TR" sz="24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atama tablosunu kullanarak kümeleri yansız olarak seçme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24611A-1EA5-4A15-8AD7-132F330989C9}" type="parTrans" cxnId="{58CB8180-89C7-4498-9A78-B242909BCA1C}">
      <dgm:prSet/>
      <dgm:spPr/>
      <dgm:t>
        <a:bodyPr/>
        <a:lstStyle/>
        <a:p>
          <a:endParaRPr lang="tr-TR"/>
        </a:p>
      </dgm:t>
    </dgm:pt>
    <dgm:pt modelId="{D1D18367-0CFE-477F-B9A9-ED786143172C}" type="sibTrans" cxnId="{58CB8180-89C7-4498-9A78-B242909BCA1C}">
      <dgm:prSet/>
      <dgm:spPr/>
      <dgm:t>
        <a:bodyPr/>
        <a:lstStyle/>
        <a:p>
          <a:endParaRPr lang="tr-TR"/>
        </a:p>
      </dgm:t>
    </dgm:pt>
    <dgm:pt modelId="{193ED91C-92BC-497C-B182-B9528E56DC63}" type="pres">
      <dgm:prSet presAssocID="{42B6FCA5-0DCA-4675-94BC-D6C3D373237E}" presName="linearFlow" presStyleCnt="0">
        <dgm:presLayoutVars>
          <dgm:dir/>
          <dgm:animLvl val="lvl"/>
          <dgm:resizeHandles val="exact"/>
        </dgm:presLayoutVars>
      </dgm:prSet>
      <dgm:spPr/>
    </dgm:pt>
    <dgm:pt modelId="{691E1A03-8E18-4364-8EB1-A03BBF3B42A0}" type="pres">
      <dgm:prSet presAssocID="{FA1C194D-507E-4049-B5BA-67FE2BD31FD5}" presName="composite" presStyleCnt="0"/>
      <dgm:spPr/>
    </dgm:pt>
    <dgm:pt modelId="{4C8A6A0D-4BF0-4F4A-B176-F5B390FB1397}" type="pres">
      <dgm:prSet presAssocID="{FA1C194D-507E-4049-B5BA-67FE2BD31FD5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1AF34AE-850A-4278-979F-85E6AD58EE21}" type="pres">
      <dgm:prSet presAssocID="{FA1C194D-507E-4049-B5BA-67FE2BD31FD5}" presName="descendantText" presStyleLbl="alignAcc1" presStyleIdx="0" presStyleCnt="7">
        <dgm:presLayoutVars>
          <dgm:bulletEnabled val="1"/>
        </dgm:presLayoutVars>
      </dgm:prSet>
      <dgm:spPr/>
    </dgm:pt>
    <dgm:pt modelId="{63F957BD-7121-4351-AD14-1A4B53680787}" type="pres">
      <dgm:prSet presAssocID="{78AF97CE-7FD5-442D-BAD3-530408C542EB}" presName="sp" presStyleCnt="0"/>
      <dgm:spPr/>
    </dgm:pt>
    <dgm:pt modelId="{851EFA73-04BD-4B93-9A8C-D98109AEF2AD}" type="pres">
      <dgm:prSet presAssocID="{A1EFE1B1-A7D4-4648-9664-02F7BA6392DF}" presName="composite" presStyleCnt="0"/>
      <dgm:spPr/>
    </dgm:pt>
    <dgm:pt modelId="{2B010643-1151-476F-91AD-1AFDCB4BC6D4}" type="pres">
      <dgm:prSet presAssocID="{A1EFE1B1-A7D4-4648-9664-02F7BA6392DF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58C43237-6771-472E-AF0C-7B6AA0550BC9}" type="pres">
      <dgm:prSet presAssocID="{A1EFE1B1-A7D4-4648-9664-02F7BA6392DF}" presName="descendantText" presStyleLbl="alignAcc1" presStyleIdx="1" presStyleCnt="7">
        <dgm:presLayoutVars>
          <dgm:bulletEnabled val="1"/>
        </dgm:presLayoutVars>
      </dgm:prSet>
      <dgm:spPr/>
    </dgm:pt>
    <dgm:pt modelId="{6EC4EEE8-5EB6-4148-BA44-6A348B6BDF6D}" type="pres">
      <dgm:prSet presAssocID="{42F24789-C2CC-422F-9796-6DD0ECD9B163}" presName="sp" presStyleCnt="0"/>
      <dgm:spPr/>
    </dgm:pt>
    <dgm:pt modelId="{89432C40-5C31-47F6-9B4E-A8154405A32F}" type="pres">
      <dgm:prSet presAssocID="{1267F61E-99D4-473D-8B12-DF899ED8D149}" presName="composite" presStyleCnt="0"/>
      <dgm:spPr/>
    </dgm:pt>
    <dgm:pt modelId="{FD6ED6AC-4906-4DEB-A9BD-7710CAFF8962}" type="pres">
      <dgm:prSet presAssocID="{1267F61E-99D4-473D-8B12-DF899ED8D149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00B14171-B771-434B-822E-956CD6978188}" type="pres">
      <dgm:prSet presAssocID="{1267F61E-99D4-473D-8B12-DF899ED8D149}" presName="descendantText" presStyleLbl="alignAcc1" presStyleIdx="2" presStyleCnt="7">
        <dgm:presLayoutVars>
          <dgm:bulletEnabled val="1"/>
        </dgm:presLayoutVars>
      </dgm:prSet>
      <dgm:spPr/>
    </dgm:pt>
    <dgm:pt modelId="{C099A392-FDB5-46A8-AE84-C4994964C344}" type="pres">
      <dgm:prSet presAssocID="{83B6F24D-4CB0-4B92-9372-8AC96742F9D4}" presName="sp" presStyleCnt="0"/>
      <dgm:spPr/>
    </dgm:pt>
    <dgm:pt modelId="{7DF81191-27F4-437E-BF9E-916F94F73535}" type="pres">
      <dgm:prSet presAssocID="{563D2F46-7593-49D3-A7B3-DE075B1B54EF}" presName="composite" presStyleCnt="0"/>
      <dgm:spPr/>
    </dgm:pt>
    <dgm:pt modelId="{93F0EC34-5722-4848-9840-0C72F736256E}" type="pres">
      <dgm:prSet presAssocID="{563D2F46-7593-49D3-A7B3-DE075B1B54EF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FC9061B9-C09F-420F-B5A1-36945E0424ED}" type="pres">
      <dgm:prSet presAssocID="{563D2F46-7593-49D3-A7B3-DE075B1B54EF}" presName="descendantText" presStyleLbl="alignAcc1" presStyleIdx="3" presStyleCnt="7">
        <dgm:presLayoutVars>
          <dgm:bulletEnabled val="1"/>
        </dgm:presLayoutVars>
      </dgm:prSet>
      <dgm:spPr/>
    </dgm:pt>
    <dgm:pt modelId="{2BCE1F62-B674-4DB0-AD6A-208942321676}" type="pres">
      <dgm:prSet presAssocID="{22AC5553-1C36-447F-99FA-7F5A64DB50AA}" presName="sp" presStyleCnt="0"/>
      <dgm:spPr/>
    </dgm:pt>
    <dgm:pt modelId="{99748B5A-FB96-4B82-9825-4503DF592B92}" type="pres">
      <dgm:prSet presAssocID="{7C474275-519E-47F1-827F-900FEE67DC3E}" presName="composite" presStyleCnt="0"/>
      <dgm:spPr/>
    </dgm:pt>
    <dgm:pt modelId="{172D0CD7-F5A7-43D0-AF6C-57C8F1661071}" type="pres">
      <dgm:prSet presAssocID="{7C474275-519E-47F1-827F-900FEE67DC3E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4F9B18C3-7E3D-4625-A95A-6A2E21A066B4}" type="pres">
      <dgm:prSet presAssocID="{7C474275-519E-47F1-827F-900FEE67DC3E}" presName="descendantText" presStyleLbl="alignAcc1" presStyleIdx="4" presStyleCnt="7">
        <dgm:presLayoutVars>
          <dgm:bulletEnabled val="1"/>
        </dgm:presLayoutVars>
      </dgm:prSet>
      <dgm:spPr/>
    </dgm:pt>
    <dgm:pt modelId="{B799975A-D4F8-45D1-B524-78B5172A8BC5}" type="pres">
      <dgm:prSet presAssocID="{957279F9-5635-49BA-8556-522F9E3C365D}" presName="sp" presStyleCnt="0"/>
      <dgm:spPr/>
    </dgm:pt>
    <dgm:pt modelId="{D3186EF8-AC03-4594-B13C-BE184C9824B1}" type="pres">
      <dgm:prSet presAssocID="{02BE6D4C-D9EA-44DC-87C5-B121EDDB50DC}" presName="composite" presStyleCnt="0"/>
      <dgm:spPr/>
    </dgm:pt>
    <dgm:pt modelId="{37EC597A-0022-4878-A2F6-EA8598BA5EF6}" type="pres">
      <dgm:prSet presAssocID="{02BE6D4C-D9EA-44DC-87C5-B121EDDB50DC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BE85A1AB-F971-46D0-86C2-7F9C6C1C1820}" type="pres">
      <dgm:prSet presAssocID="{02BE6D4C-D9EA-44DC-87C5-B121EDDB50DC}" presName="descendantText" presStyleLbl="alignAcc1" presStyleIdx="5" presStyleCnt="7" custScaleY="150877">
        <dgm:presLayoutVars>
          <dgm:bulletEnabled val="1"/>
        </dgm:presLayoutVars>
      </dgm:prSet>
      <dgm:spPr/>
    </dgm:pt>
    <dgm:pt modelId="{937CE06E-CE3F-4308-A6EB-0FF6564FB722}" type="pres">
      <dgm:prSet presAssocID="{D660ACBB-CFD5-4D6C-9E0D-D138FFF7420F}" presName="sp" presStyleCnt="0"/>
      <dgm:spPr/>
    </dgm:pt>
    <dgm:pt modelId="{5E640A0F-BFEB-4061-919E-2BFE30E33C51}" type="pres">
      <dgm:prSet presAssocID="{797B2363-A0B9-48A0-B257-B72A03F46295}" presName="composite" presStyleCnt="0"/>
      <dgm:spPr/>
    </dgm:pt>
    <dgm:pt modelId="{68647B55-C11F-43CF-B110-692F0B4F500D}" type="pres">
      <dgm:prSet presAssocID="{797B2363-A0B9-48A0-B257-B72A03F46295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DDC6CDDD-40DA-42F5-9038-55CA0875A033}" type="pres">
      <dgm:prSet presAssocID="{797B2363-A0B9-48A0-B257-B72A03F46295}" presName="descendantText" presStyleLbl="alignAcc1" presStyleIdx="6" presStyleCnt="7" custScaleY="157988">
        <dgm:presLayoutVars>
          <dgm:bulletEnabled val="1"/>
        </dgm:presLayoutVars>
      </dgm:prSet>
      <dgm:spPr/>
    </dgm:pt>
  </dgm:ptLst>
  <dgm:cxnLst>
    <dgm:cxn modelId="{3830EE05-42A4-4A3D-ACBA-BD60A00BB8B3}" type="presOf" srcId="{ADFB6CFF-DFAA-4A8D-B609-F3FEE5632DA4}" destId="{58C43237-6771-472E-AF0C-7B6AA0550BC9}" srcOrd="0" destOrd="0" presId="urn:microsoft.com/office/officeart/2005/8/layout/chevron2"/>
    <dgm:cxn modelId="{DBF8940A-DEE1-44EF-8F0B-5071C3925D26}" type="presOf" srcId="{02BE6D4C-D9EA-44DC-87C5-B121EDDB50DC}" destId="{37EC597A-0022-4878-A2F6-EA8598BA5EF6}" srcOrd="0" destOrd="0" presId="urn:microsoft.com/office/officeart/2005/8/layout/chevron2"/>
    <dgm:cxn modelId="{65967F0C-CC1F-4D11-9EBF-408B93AA9FB0}" srcId="{42B6FCA5-0DCA-4675-94BC-D6C3D373237E}" destId="{797B2363-A0B9-48A0-B257-B72A03F46295}" srcOrd="6" destOrd="0" parTransId="{97AE18A2-AB64-4685-8A6D-64D24E058620}" sibTransId="{677BDF80-0476-42B6-AFD5-C6E7AB461CE1}"/>
    <dgm:cxn modelId="{A5AC3024-19DD-4154-BDB1-304E822AC684}" srcId="{7C474275-519E-47F1-827F-900FEE67DC3E}" destId="{7C152F60-47BE-4B44-8B00-F03508CD8ACD}" srcOrd="0" destOrd="0" parTransId="{D3785DFF-9262-401D-A20E-839B25A4B65D}" sibTransId="{AC38D0FE-3CD9-4907-9492-ED5C4637DAD1}"/>
    <dgm:cxn modelId="{4A05A525-B316-4B9E-945E-9BE7B4DC97C1}" type="presOf" srcId="{7C474275-519E-47F1-827F-900FEE67DC3E}" destId="{172D0CD7-F5A7-43D0-AF6C-57C8F1661071}" srcOrd="0" destOrd="0" presId="urn:microsoft.com/office/officeart/2005/8/layout/chevron2"/>
    <dgm:cxn modelId="{DC0E0633-ACD2-43EA-BCF3-C6F110CFAC82}" srcId="{1267F61E-99D4-473D-8B12-DF899ED8D149}" destId="{09A5E3DD-FF9E-4B0C-9822-12A7F47CA262}" srcOrd="0" destOrd="0" parTransId="{0D26F870-DE2B-4DE6-B2B1-62576FCC9040}" sibTransId="{E5D18279-8934-4EA3-A4B1-B0B313EB3683}"/>
    <dgm:cxn modelId="{A3042C67-CA57-4535-8A9A-0B916BF5B18E}" srcId="{42B6FCA5-0DCA-4675-94BC-D6C3D373237E}" destId="{1267F61E-99D4-473D-8B12-DF899ED8D149}" srcOrd="2" destOrd="0" parTransId="{CBD4C2F5-8039-4862-829E-9D89C9351B15}" sibTransId="{83B6F24D-4CB0-4B92-9372-8AC96742F9D4}"/>
    <dgm:cxn modelId="{89EFA64A-54F3-422C-A2AC-14080A6F273A}" srcId="{563D2F46-7593-49D3-A7B3-DE075B1B54EF}" destId="{FD3581BB-6193-4091-BC08-26434B208C4D}" srcOrd="0" destOrd="0" parTransId="{4EC7DF91-845B-4603-A2FD-B7049D084ADC}" sibTransId="{6677EFC8-ABCB-4DF8-BE4E-49C17A4D886B}"/>
    <dgm:cxn modelId="{EF8BAC70-3532-4ED5-B63B-07B97DDBCE1E}" type="presOf" srcId="{E6C92716-46D6-46D7-B832-94E615656709}" destId="{BE85A1AB-F971-46D0-86C2-7F9C6C1C1820}" srcOrd="0" destOrd="0" presId="urn:microsoft.com/office/officeart/2005/8/layout/chevron2"/>
    <dgm:cxn modelId="{58CB8180-89C7-4498-9A78-B242909BCA1C}" srcId="{797B2363-A0B9-48A0-B257-B72A03F46295}" destId="{900A0543-C55B-4053-8867-8F26BB620AE7}" srcOrd="0" destOrd="0" parTransId="{BF24611A-1EA5-4A15-8AD7-132F330989C9}" sibTransId="{D1D18367-0CFE-477F-B9A9-ED786143172C}"/>
    <dgm:cxn modelId="{C0583A85-69CF-470A-9586-C5F9131A504A}" type="presOf" srcId="{1D66C8FC-416F-4087-96F8-B09EAAF40D6B}" destId="{71AF34AE-850A-4278-979F-85E6AD58EE21}" srcOrd="0" destOrd="0" presId="urn:microsoft.com/office/officeart/2005/8/layout/chevron2"/>
    <dgm:cxn modelId="{6EB5C385-3F5C-4E29-AA9D-8FF8B1C252EC}" srcId="{A1EFE1B1-A7D4-4648-9664-02F7BA6392DF}" destId="{ADFB6CFF-DFAA-4A8D-B609-F3FEE5632DA4}" srcOrd="0" destOrd="0" parTransId="{EDADBEAB-0CF4-4EB3-B162-3354C2D2855B}" sibTransId="{C3268832-B155-4970-BB8A-294588F0D29A}"/>
    <dgm:cxn modelId="{471B0398-E57E-4F9C-8F4F-9AC3ABAE0A82}" type="presOf" srcId="{FA1C194D-507E-4049-B5BA-67FE2BD31FD5}" destId="{4C8A6A0D-4BF0-4F4A-B176-F5B390FB1397}" srcOrd="0" destOrd="0" presId="urn:microsoft.com/office/officeart/2005/8/layout/chevron2"/>
    <dgm:cxn modelId="{35AE2A9E-8379-4271-B834-8A77F983099E}" srcId="{42B6FCA5-0DCA-4675-94BC-D6C3D373237E}" destId="{A1EFE1B1-A7D4-4648-9664-02F7BA6392DF}" srcOrd="1" destOrd="0" parTransId="{A5C8BDC6-3D9B-43A3-9734-8A72A9D265AB}" sibTransId="{42F24789-C2CC-422F-9796-6DD0ECD9B163}"/>
    <dgm:cxn modelId="{B15815B3-BCC5-4191-84C7-66AFDC0D0361}" srcId="{42B6FCA5-0DCA-4675-94BC-D6C3D373237E}" destId="{02BE6D4C-D9EA-44DC-87C5-B121EDDB50DC}" srcOrd="5" destOrd="0" parTransId="{66931102-8635-458A-9979-4204FD451F35}" sibTransId="{D660ACBB-CFD5-4D6C-9E0D-D138FFF7420F}"/>
    <dgm:cxn modelId="{270560B4-50BE-48EE-8AB8-61B65EC733C2}" srcId="{FA1C194D-507E-4049-B5BA-67FE2BD31FD5}" destId="{1D66C8FC-416F-4087-96F8-B09EAAF40D6B}" srcOrd="0" destOrd="0" parTransId="{23E3EBC1-D38E-48F8-AB6A-24D3CE73340A}" sibTransId="{1A22BE54-35BB-45C2-931C-E1474C5F94D2}"/>
    <dgm:cxn modelId="{E8C5AAB5-B577-4B0F-8456-3E5E652246B0}" type="presOf" srcId="{797B2363-A0B9-48A0-B257-B72A03F46295}" destId="{68647B55-C11F-43CF-B110-692F0B4F500D}" srcOrd="0" destOrd="0" presId="urn:microsoft.com/office/officeart/2005/8/layout/chevron2"/>
    <dgm:cxn modelId="{B7282CBA-11A7-4B8C-A3F2-B5EF022AF6B2}" srcId="{42B6FCA5-0DCA-4675-94BC-D6C3D373237E}" destId="{7C474275-519E-47F1-827F-900FEE67DC3E}" srcOrd="4" destOrd="0" parTransId="{5226C25C-7DD2-4D24-8B39-CAF3C5EDF853}" sibTransId="{957279F9-5635-49BA-8556-522F9E3C365D}"/>
    <dgm:cxn modelId="{D79DE9BC-71BA-4352-B29C-A9D2DF3C20C9}" type="presOf" srcId="{42B6FCA5-0DCA-4675-94BC-D6C3D373237E}" destId="{193ED91C-92BC-497C-B182-B9528E56DC63}" srcOrd="0" destOrd="0" presId="urn:microsoft.com/office/officeart/2005/8/layout/chevron2"/>
    <dgm:cxn modelId="{4B688CC2-F4B0-48D4-8878-80141C8A580E}" srcId="{42B6FCA5-0DCA-4675-94BC-D6C3D373237E}" destId="{563D2F46-7593-49D3-A7B3-DE075B1B54EF}" srcOrd="3" destOrd="0" parTransId="{80C0FC74-FC4E-4272-BB51-3C549E3EFD5D}" sibTransId="{22AC5553-1C36-447F-99FA-7F5A64DB50AA}"/>
    <dgm:cxn modelId="{6B00AAC5-6A63-445D-AFE9-A6662A87AE06}" srcId="{42B6FCA5-0DCA-4675-94BC-D6C3D373237E}" destId="{FA1C194D-507E-4049-B5BA-67FE2BD31FD5}" srcOrd="0" destOrd="0" parTransId="{436696EB-BB1B-4FC1-8B37-8B621F71AC2F}" sibTransId="{78AF97CE-7FD5-442D-BAD3-530408C542EB}"/>
    <dgm:cxn modelId="{5BB42DCA-F006-479F-9A00-E92C3715CD26}" type="presOf" srcId="{09A5E3DD-FF9E-4B0C-9822-12A7F47CA262}" destId="{00B14171-B771-434B-822E-956CD6978188}" srcOrd="0" destOrd="0" presId="urn:microsoft.com/office/officeart/2005/8/layout/chevron2"/>
    <dgm:cxn modelId="{E67C2CD8-A106-4C0C-8D4C-24198796E044}" srcId="{02BE6D4C-D9EA-44DC-87C5-B121EDDB50DC}" destId="{E6C92716-46D6-46D7-B832-94E615656709}" srcOrd="0" destOrd="0" parTransId="{27577B88-BD4D-4A03-988A-E1CCD0562F98}" sibTransId="{7D1EEA59-56AB-4AA4-9AC2-9D6DF827FD0C}"/>
    <dgm:cxn modelId="{E7D2E8E0-D0E3-47B9-BF4A-F56EF4470801}" type="presOf" srcId="{1267F61E-99D4-473D-8B12-DF899ED8D149}" destId="{FD6ED6AC-4906-4DEB-A9BD-7710CAFF8962}" srcOrd="0" destOrd="0" presId="urn:microsoft.com/office/officeart/2005/8/layout/chevron2"/>
    <dgm:cxn modelId="{BB1EFAE0-82C4-4E83-BA31-127FE579DA74}" type="presOf" srcId="{563D2F46-7593-49D3-A7B3-DE075B1B54EF}" destId="{93F0EC34-5722-4848-9840-0C72F736256E}" srcOrd="0" destOrd="0" presId="urn:microsoft.com/office/officeart/2005/8/layout/chevron2"/>
    <dgm:cxn modelId="{815EF5EB-F9B4-46B0-8CC7-31AB9B29FB27}" type="presOf" srcId="{A1EFE1B1-A7D4-4648-9664-02F7BA6392DF}" destId="{2B010643-1151-476F-91AD-1AFDCB4BC6D4}" srcOrd="0" destOrd="0" presId="urn:microsoft.com/office/officeart/2005/8/layout/chevron2"/>
    <dgm:cxn modelId="{F75308F5-C443-4808-A162-6BD176E3E0B0}" type="presOf" srcId="{7C152F60-47BE-4B44-8B00-F03508CD8ACD}" destId="{4F9B18C3-7E3D-4625-A95A-6A2E21A066B4}" srcOrd="0" destOrd="0" presId="urn:microsoft.com/office/officeart/2005/8/layout/chevron2"/>
    <dgm:cxn modelId="{14948AF9-699F-42F6-98F5-C9FB168F315F}" type="presOf" srcId="{900A0543-C55B-4053-8867-8F26BB620AE7}" destId="{DDC6CDDD-40DA-42F5-9038-55CA0875A033}" srcOrd="0" destOrd="0" presId="urn:microsoft.com/office/officeart/2005/8/layout/chevron2"/>
    <dgm:cxn modelId="{8C12E5FE-1126-416E-A76A-FF54CD66DCF5}" type="presOf" srcId="{FD3581BB-6193-4091-BC08-26434B208C4D}" destId="{FC9061B9-C09F-420F-B5A1-36945E0424ED}" srcOrd="0" destOrd="0" presId="urn:microsoft.com/office/officeart/2005/8/layout/chevron2"/>
    <dgm:cxn modelId="{61C369F8-173F-4B80-A9C0-CB11D28ECAFD}" type="presParOf" srcId="{193ED91C-92BC-497C-B182-B9528E56DC63}" destId="{691E1A03-8E18-4364-8EB1-A03BBF3B42A0}" srcOrd="0" destOrd="0" presId="urn:microsoft.com/office/officeart/2005/8/layout/chevron2"/>
    <dgm:cxn modelId="{6D0AFFDD-C7F7-4CD6-B7B2-93A8882DA0B5}" type="presParOf" srcId="{691E1A03-8E18-4364-8EB1-A03BBF3B42A0}" destId="{4C8A6A0D-4BF0-4F4A-B176-F5B390FB1397}" srcOrd="0" destOrd="0" presId="urn:microsoft.com/office/officeart/2005/8/layout/chevron2"/>
    <dgm:cxn modelId="{538FB5B0-3281-4A4D-8F2C-0B7B21B838D3}" type="presParOf" srcId="{691E1A03-8E18-4364-8EB1-A03BBF3B42A0}" destId="{71AF34AE-850A-4278-979F-85E6AD58EE21}" srcOrd="1" destOrd="0" presId="urn:microsoft.com/office/officeart/2005/8/layout/chevron2"/>
    <dgm:cxn modelId="{77337C8D-2B43-4445-B7A6-AB32F76F102F}" type="presParOf" srcId="{193ED91C-92BC-497C-B182-B9528E56DC63}" destId="{63F957BD-7121-4351-AD14-1A4B53680787}" srcOrd="1" destOrd="0" presId="urn:microsoft.com/office/officeart/2005/8/layout/chevron2"/>
    <dgm:cxn modelId="{43E16083-EB50-49B9-B177-C09441FF790B}" type="presParOf" srcId="{193ED91C-92BC-497C-B182-B9528E56DC63}" destId="{851EFA73-04BD-4B93-9A8C-D98109AEF2AD}" srcOrd="2" destOrd="0" presId="urn:microsoft.com/office/officeart/2005/8/layout/chevron2"/>
    <dgm:cxn modelId="{9AD07CCC-543F-4E30-A290-0261E8E46B39}" type="presParOf" srcId="{851EFA73-04BD-4B93-9A8C-D98109AEF2AD}" destId="{2B010643-1151-476F-91AD-1AFDCB4BC6D4}" srcOrd="0" destOrd="0" presId="urn:microsoft.com/office/officeart/2005/8/layout/chevron2"/>
    <dgm:cxn modelId="{98FB0495-2B5B-4877-8C4B-ECF1642832F4}" type="presParOf" srcId="{851EFA73-04BD-4B93-9A8C-D98109AEF2AD}" destId="{58C43237-6771-472E-AF0C-7B6AA0550BC9}" srcOrd="1" destOrd="0" presId="urn:microsoft.com/office/officeart/2005/8/layout/chevron2"/>
    <dgm:cxn modelId="{168D8D98-F694-4CC1-921B-E0001D00C105}" type="presParOf" srcId="{193ED91C-92BC-497C-B182-B9528E56DC63}" destId="{6EC4EEE8-5EB6-4148-BA44-6A348B6BDF6D}" srcOrd="3" destOrd="0" presId="urn:microsoft.com/office/officeart/2005/8/layout/chevron2"/>
    <dgm:cxn modelId="{220AC45A-66E0-4037-BE2F-59B5D76F50CC}" type="presParOf" srcId="{193ED91C-92BC-497C-B182-B9528E56DC63}" destId="{89432C40-5C31-47F6-9B4E-A8154405A32F}" srcOrd="4" destOrd="0" presId="urn:microsoft.com/office/officeart/2005/8/layout/chevron2"/>
    <dgm:cxn modelId="{440A4846-FB47-4D99-A124-2307125710C3}" type="presParOf" srcId="{89432C40-5C31-47F6-9B4E-A8154405A32F}" destId="{FD6ED6AC-4906-4DEB-A9BD-7710CAFF8962}" srcOrd="0" destOrd="0" presId="urn:microsoft.com/office/officeart/2005/8/layout/chevron2"/>
    <dgm:cxn modelId="{E6A3CE9C-8778-436A-BDA5-A9011BD91EEE}" type="presParOf" srcId="{89432C40-5C31-47F6-9B4E-A8154405A32F}" destId="{00B14171-B771-434B-822E-956CD6978188}" srcOrd="1" destOrd="0" presId="urn:microsoft.com/office/officeart/2005/8/layout/chevron2"/>
    <dgm:cxn modelId="{7D0A1F46-D2BD-45B9-A576-C89E396EDB0C}" type="presParOf" srcId="{193ED91C-92BC-497C-B182-B9528E56DC63}" destId="{C099A392-FDB5-46A8-AE84-C4994964C344}" srcOrd="5" destOrd="0" presId="urn:microsoft.com/office/officeart/2005/8/layout/chevron2"/>
    <dgm:cxn modelId="{21D94333-B13A-4D6F-A155-23AEC0A06C8D}" type="presParOf" srcId="{193ED91C-92BC-497C-B182-B9528E56DC63}" destId="{7DF81191-27F4-437E-BF9E-916F94F73535}" srcOrd="6" destOrd="0" presId="urn:microsoft.com/office/officeart/2005/8/layout/chevron2"/>
    <dgm:cxn modelId="{27A07610-93F3-43E8-BEB4-A299E7E0CB19}" type="presParOf" srcId="{7DF81191-27F4-437E-BF9E-916F94F73535}" destId="{93F0EC34-5722-4848-9840-0C72F736256E}" srcOrd="0" destOrd="0" presId="urn:microsoft.com/office/officeart/2005/8/layout/chevron2"/>
    <dgm:cxn modelId="{DD3A8F47-C455-4D30-9990-A97B07CAF6B5}" type="presParOf" srcId="{7DF81191-27F4-437E-BF9E-916F94F73535}" destId="{FC9061B9-C09F-420F-B5A1-36945E0424ED}" srcOrd="1" destOrd="0" presId="urn:microsoft.com/office/officeart/2005/8/layout/chevron2"/>
    <dgm:cxn modelId="{4F655ABA-55DB-451F-953F-7394BCC0A533}" type="presParOf" srcId="{193ED91C-92BC-497C-B182-B9528E56DC63}" destId="{2BCE1F62-B674-4DB0-AD6A-208942321676}" srcOrd="7" destOrd="0" presId="urn:microsoft.com/office/officeart/2005/8/layout/chevron2"/>
    <dgm:cxn modelId="{8073F1A4-148D-447C-A265-E7FE71E2651F}" type="presParOf" srcId="{193ED91C-92BC-497C-B182-B9528E56DC63}" destId="{99748B5A-FB96-4B82-9825-4503DF592B92}" srcOrd="8" destOrd="0" presId="urn:microsoft.com/office/officeart/2005/8/layout/chevron2"/>
    <dgm:cxn modelId="{E6CC61D7-166F-4FB2-99B0-214B01123C99}" type="presParOf" srcId="{99748B5A-FB96-4B82-9825-4503DF592B92}" destId="{172D0CD7-F5A7-43D0-AF6C-57C8F1661071}" srcOrd="0" destOrd="0" presId="urn:microsoft.com/office/officeart/2005/8/layout/chevron2"/>
    <dgm:cxn modelId="{3D7A5768-FFFA-48FB-B782-C751ECE98F08}" type="presParOf" srcId="{99748B5A-FB96-4B82-9825-4503DF592B92}" destId="{4F9B18C3-7E3D-4625-A95A-6A2E21A066B4}" srcOrd="1" destOrd="0" presId="urn:microsoft.com/office/officeart/2005/8/layout/chevron2"/>
    <dgm:cxn modelId="{8B383026-E477-491F-84AA-083699C5B330}" type="presParOf" srcId="{193ED91C-92BC-497C-B182-B9528E56DC63}" destId="{B799975A-D4F8-45D1-B524-78B5172A8BC5}" srcOrd="9" destOrd="0" presId="urn:microsoft.com/office/officeart/2005/8/layout/chevron2"/>
    <dgm:cxn modelId="{D607B0BF-A4C0-41AA-B6F5-40CC356D8EDA}" type="presParOf" srcId="{193ED91C-92BC-497C-B182-B9528E56DC63}" destId="{D3186EF8-AC03-4594-B13C-BE184C9824B1}" srcOrd="10" destOrd="0" presId="urn:microsoft.com/office/officeart/2005/8/layout/chevron2"/>
    <dgm:cxn modelId="{35D58695-2D7B-4904-AB61-48D44D64681D}" type="presParOf" srcId="{D3186EF8-AC03-4594-B13C-BE184C9824B1}" destId="{37EC597A-0022-4878-A2F6-EA8598BA5EF6}" srcOrd="0" destOrd="0" presId="urn:microsoft.com/office/officeart/2005/8/layout/chevron2"/>
    <dgm:cxn modelId="{43C0C354-123C-4345-AF09-09AA33A06B14}" type="presParOf" srcId="{D3186EF8-AC03-4594-B13C-BE184C9824B1}" destId="{BE85A1AB-F971-46D0-86C2-7F9C6C1C1820}" srcOrd="1" destOrd="0" presId="urn:microsoft.com/office/officeart/2005/8/layout/chevron2"/>
    <dgm:cxn modelId="{80FA4EF8-9310-4596-9D43-50AF2936194C}" type="presParOf" srcId="{193ED91C-92BC-497C-B182-B9528E56DC63}" destId="{937CE06E-CE3F-4308-A6EB-0FF6564FB722}" srcOrd="11" destOrd="0" presId="urn:microsoft.com/office/officeart/2005/8/layout/chevron2"/>
    <dgm:cxn modelId="{412FE01F-68C4-457E-B5D4-6FFFF5D0AC8E}" type="presParOf" srcId="{193ED91C-92BC-497C-B182-B9528E56DC63}" destId="{5E640A0F-BFEB-4061-919E-2BFE30E33C51}" srcOrd="12" destOrd="0" presId="urn:microsoft.com/office/officeart/2005/8/layout/chevron2"/>
    <dgm:cxn modelId="{5326DCA8-6932-4E33-B3FA-41E89587E6D0}" type="presParOf" srcId="{5E640A0F-BFEB-4061-919E-2BFE30E33C51}" destId="{68647B55-C11F-43CF-B110-692F0B4F500D}" srcOrd="0" destOrd="0" presId="urn:microsoft.com/office/officeart/2005/8/layout/chevron2"/>
    <dgm:cxn modelId="{D7D3144A-ECA6-4948-85A7-AC35C6C92A2B}" type="presParOf" srcId="{5E640A0F-BFEB-4061-919E-2BFE30E33C51}" destId="{DDC6CDDD-40DA-42F5-9038-55CA0875A0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BEAFAA-4C84-4551-B40E-4DFECB9063D3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DCC2989-4059-405E-8C29-B27844757D02}">
      <dgm:prSet phldrT="[Metin]" custT="1"/>
      <dgm:spPr/>
      <dgm:t>
        <a:bodyPr/>
        <a:lstStyle/>
        <a:p>
          <a:r>
            <a:rPr lang="tr-TR" sz="2100" dirty="0"/>
            <a:t>1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7B4661-2979-4AE0-BE0D-8057CE22EC55}" type="parTrans" cxnId="{666E1470-1418-4334-A4A2-7DBE8E1C8918}">
      <dgm:prSet/>
      <dgm:spPr/>
      <dgm:t>
        <a:bodyPr/>
        <a:lstStyle/>
        <a:p>
          <a:endParaRPr lang="tr-TR"/>
        </a:p>
      </dgm:t>
    </dgm:pt>
    <dgm:pt modelId="{EFD575A8-ED15-4697-8C63-D766873D5E8E}" type="sibTrans" cxnId="{666E1470-1418-4334-A4A2-7DBE8E1C8918}">
      <dgm:prSet/>
      <dgm:spPr/>
      <dgm:t>
        <a:bodyPr/>
        <a:lstStyle/>
        <a:p>
          <a:endParaRPr lang="tr-TR"/>
        </a:p>
      </dgm:t>
    </dgm:pt>
    <dgm:pt modelId="{77117540-3B02-4A26-A17F-66B5EA51FFE3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5AEC2B-4AC0-4500-B330-5EF9BFC32AF8}" type="parTrans" cxnId="{7D8DDF5A-1DE9-40EF-B900-F12386117AA9}">
      <dgm:prSet/>
      <dgm:spPr/>
      <dgm:t>
        <a:bodyPr/>
        <a:lstStyle/>
        <a:p>
          <a:endParaRPr lang="tr-TR"/>
        </a:p>
      </dgm:t>
    </dgm:pt>
    <dgm:pt modelId="{00179EDC-5472-4676-9C93-FD30B26E2C61}" type="sibTrans" cxnId="{7D8DDF5A-1DE9-40EF-B900-F12386117AA9}">
      <dgm:prSet/>
      <dgm:spPr/>
      <dgm:t>
        <a:bodyPr/>
        <a:lstStyle/>
        <a:p>
          <a:endParaRPr lang="tr-TR"/>
        </a:p>
      </dgm:t>
    </dgm:pt>
    <dgm:pt modelId="{91FFF13F-A3B9-4D9B-B506-FFF4874F5F1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F7F0C878-5A26-4549-B023-34B1EFD4D706}" type="parTrans" cxnId="{FCE29A41-540B-4F79-AE75-33C5D2FF85B8}">
      <dgm:prSet/>
      <dgm:spPr/>
      <dgm:t>
        <a:bodyPr/>
        <a:lstStyle/>
        <a:p>
          <a:endParaRPr lang="tr-TR"/>
        </a:p>
      </dgm:t>
    </dgm:pt>
    <dgm:pt modelId="{305AE6E0-4175-4834-9A82-1C543011920F}" type="sibTrans" cxnId="{FCE29A41-540B-4F79-AE75-33C5D2FF85B8}">
      <dgm:prSet/>
      <dgm:spPr/>
      <dgm:t>
        <a:bodyPr/>
        <a:lstStyle/>
        <a:p>
          <a:endParaRPr lang="tr-TR"/>
        </a:p>
      </dgm:t>
    </dgm:pt>
    <dgm:pt modelId="{F389F92F-53D9-47F6-97E5-69EEAE14A564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2F2609-9A6B-43CB-8557-B7700612B0E8}" type="parTrans" cxnId="{3C6DF540-38A3-4B92-991A-7341E58E9029}">
      <dgm:prSet/>
      <dgm:spPr/>
      <dgm:t>
        <a:bodyPr/>
        <a:lstStyle/>
        <a:p>
          <a:endParaRPr lang="tr-TR"/>
        </a:p>
      </dgm:t>
    </dgm:pt>
    <dgm:pt modelId="{5E35E217-5A7F-4090-AE04-35BFA20B35FA}" type="sibTrans" cxnId="{3C6DF540-38A3-4B92-991A-7341E58E9029}">
      <dgm:prSet/>
      <dgm:spPr/>
      <dgm:t>
        <a:bodyPr/>
        <a:lstStyle/>
        <a:p>
          <a:endParaRPr lang="tr-TR"/>
        </a:p>
      </dgm:t>
    </dgm:pt>
    <dgm:pt modelId="{11E8A5CA-D7D2-460B-B004-10D052355080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4DF0D363-E8D6-4395-B8B6-5B1BAD21E923}" type="parTrans" cxnId="{6712C1FC-2CEC-467A-9562-599F8AC18252}">
      <dgm:prSet/>
      <dgm:spPr/>
      <dgm:t>
        <a:bodyPr/>
        <a:lstStyle/>
        <a:p>
          <a:endParaRPr lang="tr-TR"/>
        </a:p>
      </dgm:t>
    </dgm:pt>
    <dgm:pt modelId="{8BC5337C-6F5B-429B-BA87-76EA7A902EB3}" type="sibTrans" cxnId="{6712C1FC-2CEC-467A-9562-599F8AC18252}">
      <dgm:prSet/>
      <dgm:spPr/>
      <dgm:t>
        <a:bodyPr/>
        <a:lstStyle/>
        <a:p>
          <a:endParaRPr lang="tr-TR"/>
        </a:p>
      </dgm:t>
    </dgm:pt>
    <dgm:pt modelId="{9F0C7D66-73B2-4CB7-8D9E-316EAB078D28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Evrenin listesini oluşturma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500C38-20D6-4FAB-9807-1C2FE94C60F8}" type="parTrans" cxnId="{76EC40E2-23B0-43DC-8058-D3263B2C2F35}">
      <dgm:prSet/>
      <dgm:spPr/>
      <dgm:t>
        <a:bodyPr/>
        <a:lstStyle/>
        <a:p>
          <a:endParaRPr lang="tr-TR"/>
        </a:p>
      </dgm:t>
    </dgm:pt>
    <dgm:pt modelId="{AE1FBC17-CDB8-4AFC-8481-56BBDED1BA3A}" type="sibTrans" cxnId="{76EC40E2-23B0-43DC-8058-D3263B2C2F35}">
      <dgm:prSet/>
      <dgm:spPr/>
      <dgm:t>
        <a:bodyPr/>
        <a:lstStyle/>
        <a:p>
          <a:endParaRPr lang="tr-TR"/>
        </a:p>
      </dgm:t>
    </dgm:pt>
    <dgm:pt modelId="{68333D91-8D05-44DB-A32D-D131D7E1736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gm:t>
    </dgm:pt>
    <dgm:pt modelId="{4594798B-D7C0-4DB6-B114-8B182E893B63}" type="parTrans" cxnId="{2246D27E-1AB7-4A87-AB22-2897924722EC}">
      <dgm:prSet/>
      <dgm:spPr/>
      <dgm:t>
        <a:bodyPr/>
        <a:lstStyle/>
        <a:p>
          <a:endParaRPr lang="tr-TR"/>
        </a:p>
      </dgm:t>
    </dgm:pt>
    <dgm:pt modelId="{66129CEA-9402-43D7-903A-01A1CA71A0D0}" type="sibTrans" cxnId="{2246D27E-1AB7-4A87-AB22-2897924722EC}">
      <dgm:prSet/>
      <dgm:spPr/>
      <dgm:t>
        <a:bodyPr/>
        <a:lstStyle/>
        <a:p>
          <a:endParaRPr lang="tr-TR"/>
        </a:p>
      </dgm:t>
    </dgm:pt>
    <dgm:pt modelId="{BF979982-80D7-47FC-8CED-31802368F7E2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49ED7364-C340-4187-981F-42F48CAE324D}" type="parTrans" cxnId="{D825EDAE-D613-45D8-9574-77ACCA0E1BF1}">
      <dgm:prSet/>
      <dgm:spPr/>
      <dgm:t>
        <a:bodyPr/>
        <a:lstStyle/>
        <a:p>
          <a:endParaRPr lang="tr-TR"/>
        </a:p>
      </dgm:t>
    </dgm:pt>
    <dgm:pt modelId="{0515F35A-C45E-4F28-8F5D-89339AAA91EA}" type="sibTrans" cxnId="{D825EDAE-D613-45D8-9574-77ACCA0E1BF1}">
      <dgm:prSet/>
      <dgm:spPr/>
      <dgm:t>
        <a:bodyPr/>
        <a:lstStyle/>
        <a:p>
          <a:endParaRPr lang="tr-TR"/>
        </a:p>
      </dgm:t>
    </dgm:pt>
    <dgm:pt modelId="{001D55FA-E571-43F6-8E06-70296C5FBF7A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N. sayısını belirleme (istenen örneklem büyüklüğü sayısının evren sayısına bölümü)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4DB2AC-F21F-43E0-9087-5090AA02D49E}" type="parTrans" cxnId="{FD3CDF9E-467F-4F1E-9B61-7CE33927C17D}">
      <dgm:prSet/>
      <dgm:spPr/>
      <dgm:t>
        <a:bodyPr/>
        <a:lstStyle/>
        <a:p>
          <a:endParaRPr lang="tr-TR"/>
        </a:p>
      </dgm:t>
    </dgm:pt>
    <dgm:pt modelId="{E1C10D40-94C7-4476-B7E9-371BB6AB735A}" type="sibTrans" cxnId="{FD3CDF9E-467F-4F1E-9B61-7CE33927C17D}">
      <dgm:prSet/>
      <dgm:spPr/>
      <dgm:t>
        <a:bodyPr/>
        <a:lstStyle/>
        <a:p>
          <a:endParaRPr lang="tr-TR"/>
        </a:p>
      </dgm:t>
    </dgm:pt>
    <dgm:pt modelId="{BCD26640-1E7E-4415-9FA6-8CBC95719A70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 listesinde herhangi bir yerden </a:t>
          </a:r>
          <a:r>
            <a:rPr lang="tr-TR" altLang="tr-TR" sz="24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olarak atama yapmaya başlama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FF4C0F-469E-49FD-B2DA-FD7AAB06AE93}" type="parTrans" cxnId="{D0ECC9C8-49CB-4ED2-82AC-39429B0D866A}">
      <dgm:prSet/>
      <dgm:spPr/>
      <dgm:t>
        <a:bodyPr/>
        <a:lstStyle/>
        <a:p>
          <a:endParaRPr lang="tr-TR"/>
        </a:p>
      </dgm:t>
    </dgm:pt>
    <dgm:pt modelId="{39831654-B36E-4B00-A5FC-CD47D16704AA}" type="sibTrans" cxnId="{D0ECC9C8-49CB-4ED2-82AC-39429B0D866A}">
      <dgm:prSet/>
      <dgm:spPr/>
      <dgm:t>
        <a:bodyPr/>
        <a:lstStyle/>
        <a:p>
          <a:endParaRPr lang="tr-TR"/>
        </a:p>
      </dgm:t>
    </dgm:pt>
    <dgm:pt modelId="{ABAAB1D5-73F6-4D36-A7F6-DECA366F0944}" type="pres">
      <dgm:prSet presAssocID="{0ABEAFAA-4C84-4551-B40E-4DFECB9063D3}" presName="linearFlow" presStyleCnt="0">
        <dgm:presLayoutVars>
          <dgm:dir/>
          <dgm:animLvl val="lvl"/>
          <dgm:resizeHandles val="exact"/>
        </dgm:presLayoutVars>
      </dgm:prSet>
      <dgm:spPr/>
    </dgm:pt>
    <dgm:pt modelId="{F04439F1-67E8-4EA8-887F-A07C3AE56534}" type="pres">
      <dgm:prSet presAssocID="{CDCC2989-4059-405E-8C29-B27844757D02}" presName="composite" presStyleCnt="0"/>
      <dgm:spPr/>
    </dgm:pt>
    <dgm:pt modelId="{AFA12EAD-91F4-425B-A872-5941DD9E8E09}" type="pres">
      <dgm:prSet presAssocID="{CDCC2989-4059-405E-8C29-B27844757D0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EE3C084-67D8-4D07-8FED-121D2A1F60C4}" type="pres">
      <dgm:prSet presAssocID="{CDCC2989-4059-405E-8C29-B27844757D02}" presName="descendantText" presStyleLbl="alignAcc1" presStyleIdx="0" presStyleCnt="5">
        <dgm:presLayoutVars>
          <dgm:bulletEnabled val="1"/>
        </dgm:presLayoutVars>
      </dgm:prSet>
      <dgm:spPr/>
    </dgm:pt>
    <dgm:pt modelId="{77EAB838-A8A0-4634-9858-FB555FBE8EF1}" type="pres">
      <dgm:prSet presAssocID="{EFD575A8-ED15-4697-8C63-D766873D5E8E}" presName="sp" presStyleCnt="0"/>
      <dgm:spPr/>
    </dgm:pt>
    <dgm:pt modelId="{2FCE3D05-2C43-403A-96CC-67F93F8DA9DD}" type="pres">
      <dgm:prSet presAssocID="{91FFF13F-A3B9-4D9B-B506-FFF4874F5F1F}" presName="composite" presStyleCnt="0"/>
      <dgm:spPr/>
    </dgm:pt>
    <dgm:pt modelId="{4DB8311C-60AC-4725-83E3-64AA05E63D60}" type="pres">
      <dgm:prSet presAssocID="{91FFF13F-A3B9-4D9B-B506-FFF4874F5F1F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3DE4108-BA28-4C14-908A-7CF8D3F710A2}" type="pres">
      <dgm:prSet presAssocID="{91FFF13F-A3B9-4D9B-B506-FFF4874F5F1F}" presName="descendantText" presStyleLbl="alignAcc1" presStyleIdx="1" presStyleCnt="5">
        <dgm:presLayoutVars>
          <dgm:bulletEnabled val="1"/>
        </dgm:presLayoutVars>
      </dgm:prSet>
      <dgm:spPr/>
    </dgm:pt>
    <dgm:pt modelId="{5C851B0F-E71A-4A89-8E02-41A5A3025537}" type="pres">
      <dgm:prSet presAssocID="{305AE6E0-4175-4834-9A82-1C543011920F}" presName="sp" presStyleCnt="0"/>
      <dgm:spPr/>
    </dgm:pt>
    <dgm:pt modelId="{F7E09085-B638-4751-8002-23CF51E3374F}" type="pres">
      <dgm:prSet presAssocID="{11E8A5CA-D7D2-460B-B004-10D052355080}" presName="composite" presStyleCnt="0"/>
      <dgm:spPr/>
    </dgm:pt>
    <dgm:pt modelId="{69CC0EF7-4BF9-4CF9-B4AD-CB32FB02E614}" type="pres">
      <dgm:prSet presAssocID="{11E8A5CA-D7D2-460B-B004-10D05235508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F2E5BA9F-5FC8-4C25-AC29-A796A6AE5438}" type="pres">
      <dgm:prSet presAssocID="{11E8A5CA-D7D2-460B-B004-10D052355080}" presName="descendantText" presStyleLbl="alignAcc1" presStyleIdx="2" presStyleCnt="5">
        <dgm:presLayoutVars>
          <dgm:bulletEnabled val="1"/>
        </dgm:presLayoutVars>
      </dgm:prSet>
      <dgm:spPr/>
    </dgm:pt>
    <dgm:pt modelId="{024A2DC3-C798-49E9-B150-81E70D503419}" type="pres">
      <dgm:prSet presAssocID="{8BC5337C-6F5B-429B-BA87-76EA7A902EB3}" presName="sp" presStyleCnt="0"/>
      <dgm:spPr/>
    </dgm:pt>
    <dgm:pt modelId="{F91BA511-00B7-4B23-A4FF-CFDD4045D882}" type="pres">
      <dgm:prSet presAssocID="{BF979982-80D7-47FC-8CED-31802368F7E2}" presName="composite" presStyleCnt="0"/>
      <dgm:spPr/>
    </dgm:pt>
    <dgm:pt modelId="{67AD4AA3-D370-4F01-A14D-78BD7D1BEE07}" type="pres">
      <dgm:prSet presAssocID="{BF979982-80D7-47FC-8CED-31802368F7E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48616AF-1405-43EA-AACC-3EEAE959CD41}" type="pres">
      <dgm:prSet presAssocID="{BF979982-80D7-47FC-8CED-31802368F7E2}" presName="descendantText" presStyleLbl="alignAcc1" presStyleIdx="3" presStyleCnt="5">
        <dgm:presLayoutVars>
          <dgm:bulletEnabled val="1"/>
        </dgm:presLayoutVars>
      </dgm:prSet>
      <dgm:spPr/>
    </dgm:pt>
    <dgm:pt modelId="{C3548615-4CF2-47E5-9BC8-66D353E65177}" type="pres">
      <dgm:prSet presAssocID="{0515F35A-C45E-4F28-8F5D-89339AAA91EA}" presName="sp" presStyleCnt="0"/>
      <dgm:spPr/>
    </dgm:pt>
    <dgm:pt modelId="{3F17C662-F16D-4905-AB70-7A368D52347B}" type="pres">
      <dgm:prSet presAssocID="{68333D91-8D05-44DB-A32D-D131D7E1736F}" presName="composite" presStyleCnt="0"/>
      <dgm:spPr/>
    </dgm:pt>
    <dgm:pt modelId="{B7201464-5B0B-4C81-AA5F-6D66DCB14916}" type="pres">
      <dgm:prSet presAssocID="{68333D91-8D05-44DB-A32D-D131D7E1736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1C264CB-C26D-479D-B099-E9A0FB031F24}" type="pres">
      <dgm:prSet presAssocID="{68333D91-8D05-44DB-A32D-D131D7E1736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C0D1424-6BCC-40F7-8766-E60A82EE689A}" type="presOf" srcId="{F389F92F-53D9-47F6-97E5-69EEAE14A564}" destId="{D3DE4108-BA28-4C14-908A-7CF8D3F710A2}" srcOrd="0" destOrd="0" presId="urn:microsoft.com/office/officeart/2005/8/layout/chevron2"/>
    <dgm:cxn modelId="{8CDF1940-9F38-4AB5-8C36-3D95DEADF5AD}" type="presOf" srcId="{68333D91-8D05-44DB-A32D-D131D7E1736F}" destId="{B7201464-5B0B-4C81-AA5F-6D66DCB14916}" srcOrd="0" destOrd="0" presId="urn:microsoft.com/office/officeart/2005/8/layout/chevron2"/>
    <dgm:cxn modelId="{3C6DF540-38A3-4B92-991A-7341E58E9029}" srcId="{91FFF13F-A3B9-4D9B-B506-FFF4874F5F1F}" destId="{F389F92F-53D9-47F6-97E5-69EEAE14A564}" srcOrd="0" destOrd="0" parTransId="{402F2609-9A6B-43CB-8557-B7700612B0E8}" sibTransId="{5E35E217-5A7F-4090-AE04-35BFA20B35FA}"/>
    <dgm:cxn modelId="{FCE29A41-540B-4F79-AE75-33C5D2FF85B8}" srcId="{0ABEAFAA-4C84-4551-B40E-4DFECB9063D3}" destId="{91FFF13F-A3B9-4D9B-B506-FFF4874F5F1F}" srcOrd="1" destOrd="0" parTransId="{F7F0C878-5A26-4549-B023-34B1EFD4D706}" sibTransId="{305AE6E0-4175-4834-9A82-1C543011920F}"/>
    <dgm:cxn modelId="{0927A961-397C-493B-B493-7D1562F32942}" type="presOf" srcId="{91FFF13F-A3B9-4D9B-B506-FFF4874F5F1F}" destId="{4DB8311C-60AC-4725-83E3-64AA05E63D60}" srcOrd="0" destOrd="0" presId="urn:microsoft.com/office/officeart/2005/8/layout/chevron2"/>
    <dgm:cxn modelId="{75B58942-9F2D-4E0A-B754-9C659B83D24A}" type="presOf" srcId="{BCD26640-1E7E-4415-9FA6-8CBC95719A70}" destId="{F1C264CB-C26D-479D-B099-E9A0FB031F24}" srcOrd="0" destOrd="0" presId="urn:microsoft.com/office/officeart/2005/8/layout/chevron2"/>
    <dgm:cxn modelId="{FBE66748-FEDF-4800-B499-F6FF3B51A5C5}" type="presOf" srcId="{11E8A5CA-D7D2-460B-B004-10D052355080}" destId="{69CC0EF7-4BF9-4CF9-B4AD-CB32FB02E614}" srcOrd="0" destOrd="0" presId="urn:microsoft.com/office/officeart/2005/8/layout/chevron2"/>
    <dgm:cxn modelId="{666E1470-1418-4334-A4A2-7DBE8E1C8918}" srcId="{0ABEAFAA-4C84-4551-B40E-4DFECB9063D3}" destId="{CDCC2989-4059-405E-8C29-B27844757D02}" srcOrd="0" destOrd="0" parTransId="{9A7B4661-2979-4AE0-BE0D-8057CE22EC55}" sibTransId="{EFD575A8-ED15-4697-8C63-D766873D5E8E}"/>
    <dgm:cxn modelId="{7D8DDF5A-1DE9-40EF-B900-F12386117AA9}" srcId="{CDCC2989-4059-405E-8C29-B27844757D02}" destId="{77117540-3B02-4A26-A17F-66B5EA51FFE3}" srcOrd="0" destOrd="0" parTransId="{3F5AEC2B-4AC0-4500-B330-5EF9BFC32AF8}" sibTransId="{00179EDC-5472-4676-9C93-FD30B26E2C61}"/>
    <dgm:cxn modelId="{4812087B-16E6-496B-AFE4-1462A5E4DC00}" type="presOf" srcId="{BF979982-80D7-47FC-8CED-31802368F7E2}" destId="{67AD4AA3-D370-4F01-A14D-78BD7D1BEE07}" srcOrd="0" destOrd="0" presId="urn:microsoft.com/office/officeart/2005/8/layout/chevron2"/>
    <dgm:cxn modelId="{2246D27E-1AB7-4A87-AB22-2897924722EC}" srcId="{0ABEAFAA-4C84-4551-B40E-4DFECB9063D3}" destId="{68333D91-8D05-44DB-A32D-D131D7E1736F}" srcOrd="4" destOrd="0" parTransId="{4594798B-D7C0-4DB6-B114-8B182E893B63}" sibTransId="{66129CEA-9402-43D7-903A-01A1CA71A0D0}"/>
    <dgm:cxn modelId="{FD3CDF9E-467F-4F1E-9B61-7CE33927C17D}" srcId="{BF979982-80D7-47FC-8CED-31802368F7E2}" destId="{001D55FA-E571-43F6-8E06-70296C5FBF7A}" srcOrd="0" destOrd="0" parTransId="{CF4DB2AC-F21F-43E0-9087-5090AA02D49E}" sibTransId="{E1C10D40-94C7-4476-B7E9-371BB6AB735A}"/>
    <dgm:cxn modelId="{5B1943A6-AD7B-40DF-9C1D-FC215C8BC69E}" type="presOf" srcId="{CDCC2989-4059-405E-8C29-B27844757D02}" destId="{AFA12EAD-91F4-425B-A872-5941DD9E8E09}" srcOrd="0" destOrd="0" presId="urn:microsoft.com/office/officeart/2005/8/layout/chevron2"/>
    <dgm:cxn modelId="{D825EDAE-D613-45D8-9574-77ACCA0E1BF1}" srcId="{0ABEAFAA-4C84-4551-B40E-4DFECB9063D3}" destId="{BF979982-80D7-47FC-8CED-31802368F7E2}" srcOrd="3" destOrd="0" parTransId="{49ED7364-C340-4187-981F-42F48CAE324D}" sibTransId="{0515F35A-C45E-4F28-8F5D-89339AAA91EA}"/>
    <dgm:cxn modelId="{74BB2EBE-4797-4553-95E5-1B9AE2F4B827}" type="presOf" srcId="{77117540-3B02-4A26-A17F-66B5EA51FFE3}" destId="{2EE3C084-67D8-4D07-8FED-121D2A1F60C4}" srcOrd="0" destOrd="0" presId="urn:microsoft.com/office/officeart/2005/8/layout/chevron2"/>
    <dgm:cxn modelId="{D0ECC9C8-49CB-4ED2-82AC-39429B0D866A}" srcId="{68333D91-8D05-44DB-A32D-D131D7E1736F}" destId="{BCD26640-1E7E-4415-9FA6-8CBC95719A70}" srcOrd="0" destOrd="0" parTransId="{D5FF4C0F-469E-49FD-B2DA-FD7AAB06AE93}" sibTransId="{39831654-B36E-4B00-A5FC-CD47D16704AA}"/>
    <dgm:cxn modelId="{2AACE7D7-D450-4481-80A6-51E7C3072825}" type="presOf" srcId="{001D55FA-E571-43F6-8E06-70296C5FBF7A}" destId="{348616AF-1405-43EA-AACC-3EEAE959CD41}" srcOrd="0" destOrd="0" presId="urn:microsoft.com/office/officeart/2005/8/layout/chevron2"/>
    <dgm:cxn modelId="{C26C7EE0-4665-4AE0-8AB9-92B6AB756911}" type="presOf" srcId="{9F0C7D66-73B2-4CB7-8D9E-316EAB078D28}" destId="{F2E5BA9F-5FC8-4C25-AC29-A796A6AE5438}" srcOrd="0" destOrd="0" presId="urn:microsoft.com/office/officeart/2005/8/layout/chevron2"/>
    <dgm:cxn modelId="{76EC40E2-23B0-43DC-8058-D3263B2C2F35}" srcId="{11E8A5CA-D7D2-460B-B004-10D052355080}" destId="{9F0C7D66-73B2-4CB7-8D9E-316EAB078D28}" srcOrd="0" destOrd="0" parTransId="{A1500C38-20D6-4FAB-9807-1C2FE94C60F8}" sibTransId="{AE1FBC17-CDB8-4AFC-8481-56BBDED1BA3A}"/>
    <dgm:cxn modelId="{1718DEEF-D41E-4C3C-A908-A12F18DB6C3A}" type="presOf" srcId="{0ABEAFAA-4C84-4551-B40E-4DFECB9063D3}" destId="{ABAAB1D5-73F6-4D36-A7F6-DECA366F0944}" srcOrd="0" destOrd="0" presId="urn:microsoft.com/office/officeart/2005/8/layout/chevron2"/>
    <dgm:cxn modelId="{6712C1FC-2CEC-467A-9562-599F8AC18252}" srcId="{0ABEAFAA-4C84-4551-B40E-4DFECB9063D3}" destId="{11E8A5CA-D7D2-460B-B004-10D052355080}" srcOrd="2" destOrd="0" parTransId="{4DF0D363-E8D6-4395-B8B6-5B1BAD21E923}" sibTransId="{8BC5337C-6F5B-429B-BA87-76EA7A902EB3}"/>
    <dgm:cxn modelId="{3C4E9A02-1392-4675-940A-0E0429F0267E}" type="presParOf" srcId="{ABAAB1D5-73F6-4D36-A7F6-DECA366F0944}" destId="{F04439F1-67E8-4EA8-887F-A07C3AE56534}" srcOrd="0" destOrd="0" presId="urn:microsoft.com/office/officeart/2005/8/layout/chevron2"/>
    <dgm:cxn modelId="{F37843B0-23CF-4E2F-AE2C-064CE8C964C0}" type="presParOf" srcId="{F04439F1-67E8-4EA8-887F-A07C3AE56534}" destId="{AFA12EAD-91F4-425B-A872-5941DD9E8E09}" srcOrd="0" destOrd="0" presId="urn:microsoft.com/office/officeart/2005/8/layout/chevron2"/>
    <dgm:cxn modelId="{FDF5F33E-5974-4363-A761-6031653FD3CA}" type="presParOf" srcId="{F04439F1-67E8-4EA8-887F-A07C3AE56534}" destId="{2EE3C084-67D8-4D07-8FED-121D2A1F60C4}" srcOrd="1" destOrd="0" presId="urn:microsoft.com/office/officeart/2005/8/layout/chevron2"/>
    <dgm:cxn modelId="{6C8A8153-4816-410E-89D0-6B65FE128912}" type="presParOf" srcId="{ABAAB1D5-73F6-4D36-A7F6-DECA366F0944}" destId="{77EAB838-A8A0-4634-9858-FB555FBE8EF1}" srcOrd="1" destOrd="0" presId="urn:microsoft.com/office/officeart/2005/8/layout/chevron2"/>
    <dgm:cxn modelId="{111DE309-5D05-4323-9608-90B7C6975F65}" type="presParOf" srcId="{ABAAB1D5-73F6-4D36-A7F6-DECA366F0944}" destId="{2FCE3D05-2C43-403A-96CC-67F93F8DA9DD}" srcOrd="2" destOrd="0" presId="urn:microsoft.com/office/officeart/2005/8/layout/chevron2"/>
    <dgm:cxn modelId="{7C18526C-BA2A-4444-BA5C-B7FA13EF7188}" type="presParOf" srcId="{2FCE3D05-2C43-403A-96CC-67F93F8DA9DD}" destId="{4DB8311C-60AC-4725-83E3-64AA05E63D60}" srcOrd="0" destOrd="0" presId="urn:microsoft.com/office/officeart/2005/8/layout/chevron2"/>
    <dgm:cxn modelId="{A107D721-F593-4CB2-8EE4-394B0AEDD37E}" type="presParOf" srcId="{2FCE3D05-2C43-403A-96CC-67F93F8DA9DD}" destId="{D3DE4108-BA28-4C14-908A-7CF8D3F710A2}" srcOrd="1" destOrd="0" presId="urn:microsoft.com/office/officeart/2005/8/layout/chevron2"/>
    <dgm:cxn modelId="{629A0CFD-064A-4566-81E1-5344D0BF7298}" type="presParOf" srcId="{ABAAB1D5-73F6-4D36-A7F6-DECA366F0944}" destId="{5C851B0F-E71A-4A89-8E02-41A5A3025537}" srcOrd="3" destOrd="0" presId="urn:microsoft.com/office/officeart/2005/8/layout/chevron2"/>
    <dgm:cxn modelId="{90159D19-7712-487C-9CEC-C4A613501D3F}" type="presParOf" srcId="{ABAAB1D5-73F6-4D36-A7F6-DECA366F0944}" destId="{F7E09085-B638-4751-8002-23CF51E3374F}" srcOrd="4" destOrd="0" presId="urn:microsoft.com/office/officeart/2005/8/layout/chevron2"/>
    <dgm:cxn modelId="{E8757579-08C0-40C0-ADED-02DE3B7EDB31}" type="presParOf" srcId="{F7E09085-B638-4751-8002-23CF51E3374F}" destId="{69CC0EF7-4BF9-4CF9-B4AD-CB32FB02E614}" srcOrd="0" destOrd="0" presId="urn:microsoft.com/office/officeart/2005/8/layout/chevron2"/>
    <dgm:cxn modelId="{0B221AEB-8359-4CD9-AC42-8A304CE61ACE}" type="presParOf" srcId="{F7E09085-B638-4751-8002-23CF51E3374F}" destId="{F2E5BA9F-5FC8-4C25-AC29-A796A6AE5438}" srcOrd="1" destOrd="0" presId="urn:microsoft.com/office/officeart/2005/8/layout/chevron2"/>
    <dgm:cxn modelId="{B109C609-E5E6-4A9F-8BEB-35753E412E58}" type="presParOf" srcId="{ABAAB1D5-73F6-4D36-A7F6-DECA366F0944}" destId="{024A2DC3-C798-49E9-B150-81E70D503419}" srcOrd="5" destOrd="0" presId="urn:microsoft.com/office/officeart/2005/8/layout/chevron2"/>
    <dgm:cxn modelId="{4DDC6DDA-EC5E-4E28-9FB4-4B1C8EB0FBCB}" type="presParOf" srcId="{ABAAB1D5-73F6-4D36-A7F6-DECA366F0944}" destId="{F91BA511-00B7-4B23-A4FF-CFDD4045D882}" srcOrd="6" destOrd="0" presId="urn:microsoft.com/office/officeart/2005/8/layout/chevron2"/>
    <dgm:cxn modelId="{E4219C03-3744-4725-8F83-E2C4BE318B96}" type="presParOf" srcId="{F91BA511-00B7-4B23-A4FF-CFDD4045D882}" destId="{67AD4AA3-D370-4F01-A14D-78BD7D1BEE07}" srcOrd="0" destOrd="0" presId="urn:microsoft.com/office/officeart/2005/8/layout/chevron2"/>
    <dgm:cxn modelId="{6C7965D1-460E-4CFC-BAFC-74F2BEE01393}" type="presParOf" srcId="{F91BA511-00B7-4B23-A4FF-CFDD4045D882}" destId="{348616AF-1405-43EA-AACC-3EEAE959CD41}" srcOrd="1" destOrd="0" presId="urn:microsoft.com/office/officeart/2005/8/layout/chevron2"/>
    <dgm:cxn modelId="{DF4078C8-7E4C-45A6-8491-DCC8639FCB04}" type="presParOf" srcId="{ABAAB1D5-73F6-4D36-A7F6-DECA366F0944}" destId="{C3548615-4CF2-47E5-9BC8-66D353E65177}" srcOrd="7" destOrd="0" presId="urn:microsoft.com/office/officeart/2005/8/layout/chevron2"/>
    <dgm:cxn modelId="{1FA77466-E685-4FD9-9E39-C4E15E00BAA9}" type="presParOf" srcId="{ABAAB1D5-73F6-4D36-A7F6-DECA366F0944}" destId="{3F17C662-F16D-4905-AB70-7A368D52347B}" srcOrd="8" destOrd="0" presId="urn:microsoft.com/office/officeart/2005/8/layout/chevron2"/>
    <dgm:cxn modelId="{E1018824-95DB-42D5-960C-E94F30FFA262}" type="presParOf" srcId="{3F17C662-F16D-4905-AB70-7A368D52347B}" destId="{B7201464-5B0B-4C81-AA5F-6D66DCB14916}" srcOrd="0" destOrd="0" presId="urn:microsoft.com/office/officeart/2005/8/layout/chevron2"/>
    <dgm:cxn modelId="{9974E35F-2093-468C-A62D-55F6EB0AC56B}" type="presParOf" srcId="{3F17C662-F16D-4905-AB70-7A368D52347B}" destId="{F1C264CB-C26D-479D-B099-E9A0FB031F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F0E8F5-45A0-43DE-84D3-42776ACA5E5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91C3161-B0C2-4D06-A73D-238B9EF9970C}">
      <dgm:prSet phldrT="[Metin]" custT="1"/>
      <dgm:spPr/>
      <dgm:t>
        <a:bodyPr/>
        <a:lstStyle/>
        <a:p>
          <a:r>
            <a:rPr lang="tr-TR" sz="2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Olmayan Örnekleme Türleri</a:t>
          </a:r>
        </a:p>
      </dgm:t>
    </dgm:pt>
    <dgm:pt modelId="{3F477BC4-55D0-4ECF-860D-4BD045BBA9F0}" type="parTrans" cxnId="{39C79370-47BB-4152-BDFD-1F885CB9A84F}">
      <dgm:prSet/>
      <dgm:spPr/>
      <dgm:t>
        <a:bodyPr/>
        <a:lstStyle/>
        <a:p>
          <a:endParaRPr lang="tr-TR"/>
        </a:p>
      </dgm:t>
    </dgm:pt>
    <dgm:pt modelId="{CFF2418B-B389-4D47-B003-769372D8E0EF}" type="sibTrans" cxnId="{39C79370-47BB-4152-BDFD-1F885CB9A84F}">
      <dgm:prSet/>
      <dgm:spPr/>
      <dgm:t>
        <a:bodyPr/>
        <a:lstStyle/>
        <a:p>
          <a:endParaRPr lang="tr-TR"/>
        </a:p>
      </dgm:t>
    </dgm:pt>
    <dgm:pt modelId="{6AAB2B0C-46AE-4D24-BAF1-1E662CB428F6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Uygun Örnekleme</a:t>
          </a:r>
        </a:p>
      </dgm:t>
    </dgm:pt>
    <dgm:pt modelId="{ECFE8CF2-2668-4439-8D99-46B377EB5BB0}" type="parTrans" cxnId="{23E160B4-B582-4B15-844F-11ABA96E310A}">
      <dgm:prSet/>
      <dgm:spPr/>
      <dgm:t>
        <a:bodyPr/>
        <a:lstStyle/>
        <a:p>
          <a:endParaRPr lang="tr-TR"/>
        </a:p>
      </dgm:t>
    </dgm:pt>
    <dgm:pt modelId="{DE670965-A923-4C58-B2DB-2286725C2C10}" type="sibTrans" cxnId="{23E160B4-B582-4B15-844F-11ABA96E310A}">
      <dgm:prSet/>
      <dgm:spPr/>
      <dgm:t>
        <a:bodyPr/>
        <a:lstStyle/>
        <a:p>
          <a:endParaRPr lang="tr-TR"/>
        </a:p>
      </dgm:t>
    </dgm:pt>
    <dgm:pt modelId="{7D885872-C126-412A-B8B2-90632E11FE23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Amaçlı Örnekleme</a:t>
          </a:r>
        </a:p>
      </dgm:t>
    </dgm:pt>
    <dgm:pt modelId="{3C73B270-6321-4491-93CF-FD78FB68B1BA}" type="parTrans" cxnId="{074DB23D-9DC1-49AA-8113-888CE03CE31D}">
      <dgm:prSet/>
      <dgm:spPr/>
      <dgm:t>
        <a:bodyPr/>
        <a:lstStyle/>
        <a:p>
          <a:endParaRPr lang="tr-TR"/>
        </a:p>
      </dgm:t>
    </dgm:pt>
    <dgm:pt modelId="{3B427F1C-2462-45A0-B2F8-71538AC7AE0C}" type="sibTrans" cxnId="{074DB23D-9DC1-49AA-8113-888CE03CE31D}">
      <dgm:prSet/>
      <dgm:spPr/>
      <dgm:t>
        <a:bodyPr/>
        <a:lstStyle/>
        <a:p>
          <a:endParaRPr lang="tr-TR"/>
        </a:p>
      </dgm:t>
    </dgm:pt>
    <dgm:pt modelId="{8664CAFC-D8EC-4113-A295-2AD1892F661B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Kotalı Örnekleme</a:t>
          </a:r>
        </a:p>
      </dgm:t>
    </dgm:pt>
    <dgm:pt modelId="{80BAC366-B880-4EC6-9AF5-30FB854AF6DD}" type="sibTrans" cxnId="{40659B03-C0B9-4880-8674-0ECA318A6864}">
      <dgm:prSet/>
      <dgm:spPr/>
      <dgm:t>
        <a:bodyPr/>
        <a:lstStyle/>
        <a:p>
          <a:endParaRPr lang="tr-TR"/>
        </a:p>
      </dgm:t>
    </dgm:pt>
    <dgm:pt modelId="{84582358-B79B-45FA-AEAC-6F7068D95B9B}" type="parTrans" cxnId="{40659B03-C0B9-4880-8674-0ECA318A6864}">
      <dgm:prSet/>
      <dgm:spPr/>
      <dgm:t>
        <a:bodyPr/>
        <a:lstStyle/>
        <a:p>
          <a:endParaRPr lang="tr-TR"/>
        </a:p>
      </dgm:t>
    </dgm:pt>
    <dgm:pt modelId="{CDFA3AF9-68BF-47CA-A93E-0BDBFA628811}" type="pres">
      <dgm:prSet presAssocID="{34F0E8F5-45A0-43DE-84D3-42776ACA5E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1B0EEA-59BE-474B-B238-A0C58613F241}" type="pres">
      <dgm:prSet presAssocID="{991C3161-B0C2-4D06-A73D-238B9EF9970C}" presName="hierRoot1" presStyleCnt="0"/>
      <dgm:spPr/>
    </dgm:pt>
    <dgm:pt modelId="{85169B54-6A28-4A74-B680-F0E8D49F88F5}" type="pres">
      <dgm:prSet presAssocID="{991C3161-B0C2-4D06-A73D-238B9EF9970C}" presName="composite" presStyleCnt="0"/>
      <dgm:spPr/>
    </dgm:pt>
    <dgm:pt modelId="{B216E6EC-6D85-4F86-B41C-A2108F33FE04}" type="pres">
      <dgm:prSet presAssocID="{991C3161-B0C2-4D06-A73D-238B9EF9970C}" presName="background" presStyleLbl="node0" presStyleIdx="0" presStyleCnt="1"/>
      <dgm:spPr/>
    </dgm:pt>
    <dgm:pt modelId="{F428D171-00DD-43F0-A10C-99EEC722FE22}" type="pres">
      <dgm:prSet presAssocID="{991C3161-B0C2-4D06-A73D-238B9EF9970C}" presName="text" presStyleLbl="fgAcc0" presStyleIdx="0" presStyleCnt="1" custScaleX="215764">
        <dgm:presLayoutVars>
          <dgm:chPref val="3"/>
        </dgm:presLayoutVars>
      </dgm:prSet>
      <dgm:spPr/>
    </dgm:pt>
    <dgm:pt modelId="{A96242BB-651B-44F1-AEE9-6522AAC1D966}" type="pres">
      <dgm:prSet presAssocID="{991C3161-B0C2-4D06-A73D-238B9EF9970C}" presName="hierChild2" presStyleCnt="0"/>
      <dgm:spPr/>
    </dgm:pt>
    <dgm:pt modelId="{7CAFD6DF-659C-451F-AD9A-91EF0EDCB34C}" type="pres">
      <dgm:prSet presAssocID="{ECFE8CF2-2668-4439-8D99-46B377EB5BB0}" presName="Name10" presStyleLbl="parChTrans1D2" presStyleIdx="0" presStyleCnt="3"/>
      <dgm:spPr/>
    </dgm:pt>
    <dgm:pt modelId="{F404A0D4-6C47-4463-8974-3D3BF512C52B}" type="pres">
      <dgm:prSet presAssocID="{6AAB2B0C-46AE-4D24-BAF1-1E662CB428F6}" presName="hierRoot2" presStyleCnt="0"/>
      <dgm:spPr/>
    </dgm:pt>
    <dgm:pt modelId="{77607B0B-AADB-41CE-BEE9-6F78A4C92390}" type="pres">
      <dgm:prSet presAssocID="{6AAB2B0C-46AE-4D24-BAF1-1E662CB428F6}" presName="composite2" presStyleCnt="0"/>
      <dgm:spPr/>
    </dgm:pt>
    <dgm:pt modelId="{EA65D2D7-D57F-4EC0-96B9-94A09326ED75}" type="pres">
      <dgm:prSet presAssocID="{6AAB2B0C-46AE-4D24-BAF1-1E662CB428F6}" presName="background2" presStyleLbl="node2" presStyleIdx="0" presStyleCnt="3"/>
      <dgm:spPr/>
    </dgm:pt>
    <dgm:pt modelId="{75BCEF35-74A2-43EB-AB7D-2F167B09FB36}" type="pres">
      <dgm:prSet presAssocID="{6AAB2B0C-46AE-4D24-BAF1-1E662CB428F6}" presName="text2" presStyleLbl="fgAcc2" presStyleIdx="0" presStyleCnt="3">
        <dgm:presLayoutVars>
          <dgm:chPref val="3"/>
        </dgm:presLayoutVars>
      </dgm:prSet>
      <dgm:spPr/>
    </dgm:pt>
    <dgm:pt modelId="{AB4A9F8D-60DD-4413-85D0-C6276C32C563}" type="pres">
      <dgm:prSet presAssocID="{6AAB2B0C-46AE-4D24-BAF1-1E662CB428F6}" presName="hierChild3" presStyleCnt="0"/>
      <dgm:spPr/>
    </dgm:pt>
    <dgm:pt modelId="{87FA24EA-7E0D-49DA-B1E3-13515836A1A0}" type="pres">
      <dgm:prSet presAssocID="{3C73B270-6321-4491-93CF-FD78FB68B1BA}" presName="Name10" presStyleLbl="parChTrans1D2" presStyleIdx="1" presStyleCnt="3"/>
      <dgm:spPr/>
    </dgm:pt>
    <dgm:pt modelId="{1CA8AD1E-8276-4A96-97B9-F86E3F03DE5D}" type="pres">
      <dgm:prSet presAssocID="{7D885872-C126-412A-B8B2-90632E11FE23}" presName="hierRoot2" presStyleCnt="0"/>
      <dgm:spPr/>
    </dgm:pt>
    <dgm:pt modelId="{45A41DFB-BD19-4DEC-B4A4-167AA8FAF2C1}" type="pres">
      <dgm:prSet presAssocID="{7D885872-C126-412A-B8B2-90632E11FE23}" presName="composite2" presStyleCnt="0"/>
      <dgm:spPr/>
    </dgm:pt>
    <dgm:pt modelId="{000B80F3-7C8D-4B5D-BB98-A46C58C2C5B5}" type="pres">
      <dgm:prSet presAssocID="{7D885872-C126-412A-B8B2-90632E11FE23}" presName="background2" presStyleLbl="node2" presStyleIdx="1" presStyleCnt="3"/>
      <dgm:spPr/>
    </dgm:pt>
    <dgm:pt modelId="{C4A31676-08AC-4908-B830-9C70440E7364}" type="pres">
      <dgm:prSet presAssocID="{7D885872-C126-412A-B8B2-90632E11FE23}" presName="text2" presStyleLbl="fgAcc2" presStyleIdx="1" presStyleCnt="3">
        <dgm:presLayoutVars>
          <dgm:chPref val="3"/>
        </dgm:presLayoutVars>
      </dgm:prSet>
      <dgm:spPr/>
    </dgm:pt>
    <dgm:pt modelId="{BD625033-6AD2-4173-B0E9-9CBB04183A27}" type="pres">
      <dgm:prSet presAssocID="{7D885872-C126-412A-B8B2-90632E11FE23}" presName="hierChild3" presStyleCnt="0"/>
      <dgm:spPr/>
    </dgm:pt>
    <dgm:pt modelId="{BDB493BC-FC68-43DE-A55A-86B79214D9EC}" type="pres">
      <dgm:prSet presAssocID="{84582358-B79B-45FA-AEAC-6F7068D95B9B}" presName="Name10" presStyleLbl="parChTrans1D2" presStyleIdx="2" presStyleCnt="3"/>
      <dgm:spPr/>
    </dgm:pt>
    <dgm:pt modelId="{370BDF9D-7886-4E3D-8B5C-69437BDB5869}" type="pres">
      <dgm:prSet presAssocID="{8664CAFC-D8EC-4113-A295-2AD1892F661B}" presName="hierRoot2" presStyleCnt="0"/>
      <dgm:spPr/>
    </dgm:pt>
    <dgm:pt modelId="{4067C180-D86F-476F-B5F7-697E51904F99}" type="pres">
      <dgm:prSet presAssocID="{8664CAFC-D8EC-4113-A295-2AD1892F661B}" presName="composite2" presStyleCnt="0"/>
      <dgm:spPr/>
    </dgm:pt>
    <dgm:pt modelId="{B78E419E-8EB5-4112-BFFF-F6DF14071140}" type="pres">
      <dgm:prSet presAssocID="{8664CAFC-D8EC-4113-A295-2AD1892F661B}" presName="background2" presStyleLbl="node2" presStyleIdx="2" presStyleCnt="3"/>
      <dgm:spPr/>
    </dgm:pt>
    <dgm:pt modelId="{14D86404-0FE3-4F15-8F1C-4806B48ED257}" type="pres">
      <dgm:prSet presAssocID="{8664CAFC-D8EC-4113-A295-2AD1892F661B}" presName="text2" presStyleLbl="fgAcc2" presStyleIdx="2" presStyleCnt="3">
        <dgm:presLayoutVars>
          <dgm:chPref val="3"/>
        </dgm:presLayoutVars>
      </dgm:prSet>
      <dgm:spPr/>
    </dgm:pt>
    <dgm:pt modelId="{F0738C76-3387-4135-8C5A-4FD916F352AA}" type="pres">
      <dgm:prSet presAssocID="{8664CAFC-D8EC-4113-A295-2AD1892F661B}" presName="hierChild3" presStyleCnt="0"/>
      <dgm:spPr/>
    </dgm:pt>
  </dgm:ptLst>
  <dgm:cxnLst>
    <dgm:cxn modelId="{40659B03-C0B9-4880-8674-0ECA318A6864}" srcId="{991C3161-B0C2-4D06-A73D-238B9EF9970C}" destId="{8664CAFC-D8EC-4113-A295-2AD1892F661B}" srcOrd="2" destOrd="0" parTransId="{84582358-B79B-45FA-AEAC-6F7068D95B9B}" sibTransId="{80BAC366-B880-4EC6-9AF5-30FB854AF6DD}"/>
    <dgm:cxn modelId="{39E36104-A653-4639-9DC6-FAEDE6DEC359}" type="presOf" srcId="{84582358-B79B-45FA-AEAC-6F7068D95B9B}" destId="{BDB493BC-FC68-43DE-A55A-86B79214D9EC}" srcOrd="0" destOrd="0" presId="urn:microsoft.com/office/officeart/2005/8/layout/hierarchy1"/>
    <dgm:cxn modelId="{54CE2D30-FB3D-479B-BAF7-4B0594F7F447}" type="presOf" srcId="{6AAB2B0C-46AE-4D24-BAF1-1E662CB428F6}" destId="{75BCEF35-74A2-43EB-AB7D-2F167B09FB36}" srcOrd="0" destOrd="0" presId="urn:microsoft.com/office/officeart/2005/8/layout/hierarchy1"/>
    <dgm:cxn modelId="{074DB23D-9DC1-49AA-8113-888CE03CE31D}" srcId="{991C3161-B0C2-4D06-A73D-238B9EF9970C}" destId="{7D885872-C126-412A-B8B2-90632E11FE23}" srcOrd="1" destOrd="0" parTransId="{3C73B270-6321-4491-93CF-FD78FB68B1BA}" sibTransId="{3B427F1C-2462-45A0-B2F8-71538AC7AE0C}"/>
    <dgm:cxn modelId="{39C79370-47BB-4152-BDFD-1F885CB9A84F}" srcId="{34F0E8F5-45A0-43DE-84D3-42776ACA5E5B}" destId="{991C3161-B0C2-4D06-A73D-238B9EF9970C}" srcOrd="0" destOrd="0" parTransId="{3F477BC4-55D0-4ECF-860D-4BD045BBA9F0}" sibTransId="{CFF2418B-B389-4D47-B003-769372D8E0EF}"/>
    <dgm:cxn modelId="{826E5D5A-1E78-4DA9-B8FA-072B93A18395}" type="presOf" srcId="{8664CAFC-D8EC-4113-A295-2AD1892F661B}" destId="{14D86404-0FE3-4F15-8F1C-4806B48ED257}" srcOrd="0" destOrd="0" presId="urn:microsoft.com/office/officeart/2005/8/layout/hierarchy1"/>
    <dgm:cxn modelId="{B2A08E8B-44C3-4848-9BDB-74B8AF0D4AEB}" type="presOf" srcId="{34F0E8F5-45A0-43DE-84D3-42776ACA5E5B}" destId="{CDFA3AF9-68BF-47CA-A93E-0BDBFA628811}" srcOrd="0" destOrd="0" presId="urn:microsoft.com/office/officeart/2005/8/layout/hierarchy1"/>
    <dgm:cxn modelId="{AC483F9A-0BDD-42FD-8646-744834A581A8}" type="presOf" srcId="{ECFE8CF2-2668-4439-8D99-46B377EB5BB0}" destId="{7CAFD6DF-659C-451F-AD9A-91EF0EDCB34C}" srcOrd="0" destOrd="0" presId="urn:microsoft.com/office/officeart/2005/8/layout/hierarchy1"/>
    <dgm:cxn modelId="{815412A6-3664-43A0-8338-EDD396A823B2}" type="presOf" srcId="{7D885872-C126-412A-B8B2-90632E11FE23}" destId="{C4A31676-08AC-4908-B830-9C70440E7364}" srcOrd="0" destOrd="0" presId="urn:microsoft.com/office/officeart/2005/8/layout/hierarchy1"/>
    <dgm:cxn modelId="{23E160B4-B582-4B15-844F-11ABA96E310A}" srcId="{991C3161-B0C2-4D06-A73D-238B9EF9970C}" destId="{6AAB2B0C-46AE-4D24-BAF1-1E662CB428F6}" srcOrd="0" destOrd="0" parTransId="{ECFE8CF2-2668-4439-8D99-46B377EB5BB0}" sibTransId="{DE670965-A923-4C58-B2DB-2286725C2C10}"/>
    <dgm:cxn modelId="{12BAB2BB-B2FC-4BFD-8455-E4436AB317C2}" type="presOf" srcId="{3C73B270-6321-4491-93CF-FD78FB68B1BA}" destId="{87FA24EA-7E0D-49DA-B1E3-13515836A1A0}" srcOrd="0" destOrd="0" presId="urn:microsoft.com/office/officeart/2005/8/layout/hierarchy1"/>
    <dgm:cxn modelId="{453A16EA-7338-472D-8B23-EDAC65D9EDC7}" type="presOf" srcId="{991C3161-B0C2-4D06-A73D-238B9EF9970C}" destId="{F428D171-00DD-43F0-A10C-99EEC722FE22}" srcOrd="0" destOrd="0" presId="urn:microsoft.com/office/officeart/2005/8/layout/hierarchy1"/>
    <dgm:cxn modelId="{5FDA3758-1D60-4BC9-AC11-D8B030CE2486}" type="presParOf" srcId="{CDFA3AF9-68BF-47CA-A93E-0BDBFA628811}" destId="{3F1B0EEA-59BE-474B-B238-A0C58613F241}" srcOrd="0" destOrd="0" presId="urn:microsoft.com/office/officeart/2005/8/layout/hierarchy1"/>
    <dgm:cxn modelId="{9E6B528B-7023-4BC1-978D-42F2F56DFB62}" type="presParOf" srcId="{3F1B0EEA-59BE-474B-B238-A0C58613F241}" destId="{85169B54-6A28-4A74-B680-F0E8D49F88F5}" srcOrd="0" destOrd="0" presId="urn:microsoft.com/office/officeart/2005/8/layout/hierarchy1"/>
    <dgm:cxn modelId="{6481FAD1-421D-4DB8-9A39-1ACE5DCBCC17}" type="presParOf" srcId="{85169B54-6A28-4A74-B680-F0E8D49F88F5}" destId="{B216E6EC-6D85-4F86-B41C-A2108F33FE04}" srcOrd="0" destOrd="0" presId="urn:microsoft.com/office/officeart/2005/8/layout/hierarchy1"/>
    <dgm:cxn modelId="{CC5FBA06-F09E-483B-B1E6-F7972819FED6}" type="presParOf" srcId="{85169B54-6A28-4A74-B680-F0E8D49F88F5}" destId="{F428D171-00DD-43F0-A10C-99EEC722FE22}" srcOrd="1" destOrd="0" presId="urn:microsoft.com/office/officeart/2005/8/layout/hierarchy1"/>
    <dgm:cxn modelId="{F82511EB-FC27-40AD-AF61-EA80C067A4B6}" type="presParOf" srcId="{3F1B0EEA-59BE-474B-B238-A0C58613F241}" destId="{A96242BB-651B-44F1-AEE9-6522AAC1D966}" srcOrd="1" destOrd="0" presId="urn:microsoft.com/office/officeart/2005/8/layout/hierarchy1"/>
    <dgm:cxn modelId="{CF444171-ED14-4A39-9F46-B09C16583F41}" type="presParOf" srcId="{A96242BB-651B-44F1-AEE9-6522AAC1D966}" destId="{7CAFD6DF-659C-451F-AD9A-91EF0EDCB34C}" srcOrd="0" destOrd="0" presId="urn:microsoft.com/office/officeart/2005/8/layout/hierarchy1"/>
    <dgm:cxn modelId="{D6111688-0DCA-42DA-A875-9588393D0D4F}" type="presParOf" srcId="{A96242BB-651B-44F1-AEE9-6522AAC1D966}" destId="{F404A0D4-6C47-4463-8974-3D3BF512C52B}" srcOrd="1" destOrd="0" presId="urn:microsoft.com/office/officeart/2005/8/layout/hierarchy1"/>
    <dgm:cxn modelId="{1FF3E8E7-EAB5-4E89-B12A-7AEC751E9145}" type="presParOf" srcId="{F404A0D4-6C47-4463-8974-3D3BF512C52B}" destId="{77607B0B-AADB-41CE-BEE9-6F78A4C92390}" srcOrd="0" destOrd="0" presId="urn:microsoft.com/office/officeart/2005/8/layout/hierarchy1"/>
    <dgm:cxn modelId="{8D0F91C9-6024-4B73-8793-3B19E0AF0342}" type="presParOf" srcId="{77607B0B-AADB-41CE-BEE9-6F78A4C92390}" destId="{EA65D2D7-D57F-4EC0-96B9-94A09326ED75}" srcOrd="0" destOrd="0" presId="urn:microsoft.com/office/officeart/2005/8/layout/hierarchy1"/>
    <dgm:cxn modelId="{CE2A1E6D-8F8C-4022-BA1F-6AF51A7F5733}" type="presParOf" srcId="{77607B0B-AADB-41CE-BEE9-6F78A4C92390}" destId="{75BCEF35-74A2-43EB-AB7D-2F167B09FB36}" srcOrd="1" destOrd="0" presId="urn:microsoft.com/office/officeart/2005/8/layout/hierarchy1"/>
    <dgm:cxn modelId="{5EEFD8F3-FB57-4355-BF04-63772A8C16EB}" type="presParOf" srcId="{F404A0D4-6C47-4463-8974-3D3BF512C52B}" destId="{AB4A9F8D-60DD-4413-85D0-C6276C32C563}" srcOrd="1" destOrd="0" presId="urn:microsoft.com/office/officeart/2005/8/layout/hierarchy1"/>
    <dgm:cxn modelId="{4E6B2ABF-38B1-431C-8A0C-5C4B86A37D8E}" type="presParOf" srcId="{A96242BB-651B-44F1-AEE9-6522AAC1D966}" destId="{87FA24EA-7E0D-49DA-B1E3-13515836A1A0}" srcOrd="2" destOrd="0" presId="urn:microsoft.com/office/officeart/2005/8/layout/hierarchy1"/>
    <dgm:cxn modelId="{53E64309-8662-4DD8-B771-6DF1289B58AA}" type="presParOf" srcId="{A96242BB-651B-44F1-AEE9-6522AAC1D966}" destId="{1CA8AD1E-8276-4A96-97B9-F86E3F03DE5D}" srcOrd="3" destOrd="0" presId="urn:microsoft.com/office/officeart/2005/8/layout/hierarchy1"/>
    <dgm:cxn modelId="{4C9A4F68-C1ED-4A74-BBF8-0C81E243F8EB}" type="presParOf" srcId="{1CA8AD1E-8276-4A96-97B9-F86E3F03DE5D}" destId="{45A41DFB-BD19-4DEC-B4A4-167AA8FAF2C1}" srcOrd="0" destOrd="0" presId="urn:microsoft.com/office/officeart/2005/8/layout/hierarchy1"/>
    <dgm:cxn modelId="{F831365F-E967-43B6-8B6D-9937B05F865A}" type="presParOf" srcId="{45A41DFB-BD19-4DEC-B4A4-167AA8FAF2C1}" destId="{000B80F3-7C8D-4B5D-BB98-A46C58C2C5B5}" srcOrd="0" destOrd="0" presId="urn:microsoft.com/office/officeart/2005/8/layout/hierarchy1"/>
    <dgm:cxn modelId="{259755E8-8309-42F1-B947-C1AA9548A704}" type="presParOf" srcId="{45A41DFB-BD19-4DEC-B4A4-167AA8FAF2C1}" destId="{C4A31676-08AC-4908-B830-9C70440E7364}" srcOrd="1" destOrd="0" presId="urn:microsoft.com/office/officeart/2005/8/layout/hierarchy1"/>
    <dgm:cxn modelId="{5F4990F5-2084-49B8-ABAE-6AC56CB7E156}" type="presParOf" srcId="{1CA8AD1E-8276-4A96-97B9-F86E3F03DE5D}" destId="{BD625033-6AD2-4173-B0E9-9CBB04183A27}" srcOrd="1" destOrd="0" presId="urn:microsoft.com/office/officeart/2005/8/layout/hierarchy1"/>
    <dgm:cxn modelId="{261900F7-36C0-4C4C-ABCC-ED546725F97C}" type="presParOf" srcId="{A96242BB-651B-44F1-AEE9-6522AAC1D966}" destId="{BDB493BC-FC68-43DE-A55A-86B79214D9EC}" srcOrd="4" destOrd="0" presId="urn:microsoft.com/office/officeart/2005/8/layout/hierarchy1"/>
    <dgm:cxn modelId="{A669969C-8B06-47D0-95F6-1717063610FC}" type="presParOf" srcId="{A96242BB-651B-44F1-AEE9-6522AAC1D966}" destId="{370BDF9D-7886-4E3D-8B5C-69437BDB5869}" srcOrd="5" destOrd="0" presId="urn:microsoft.com/office/officeart/2005/8/layout/hierarchy1"/>
    <dgm:cxn modelId="{33BE2B92-35FC-49D1-907E-177CF93E69F6}" type="presParOf" srcId="{370BDF9D-7886-4E3D-8B5C-69437BDB5869}" destId="{4067C180-D86F-476F-B5F7-697E51904F99}" srcOrd="0" destOrd="0" presId="urn:microsoft.com/office/officeart/2005/8/layout/hierarchy1"/>
    <dgm:cxn modelId="{5F613DA9-49CA-49C6-9415-EBC60BB14F8C}" type="presParOf" srcId="{4067C180-D86F-476F-B5F7-697E51904F99}" destId="{B78E419E-8EB5-4112-BFFF-F6DF14071140}" srcOrd="0" destOrd="0" presId="urn:microsoft.com/office/officeart/2005/8/layout/hierarchy1"/>
    <dgm:cxn modelId="{044D5F3E-47C0-4114-B994-F88C636C42EC}" type="presParOf" srcId="{4067C180-D86F-476F-B5F7-697E51904F99}" destId="{14D86404-0FE3-4F15-8F1C-4806B48ED257}" srcOrd="1" destOrd="0" presId="urn:microsoft.com/office/officeart/2005/8/layout/hierarchy1"/>
    <dgm:cxn modelId="{C42729FD-C7B4-4F59-93AE-F797E60D2B86}" type="presParOf" srcId="{370BDF9D-7886-4E3D-8B5C-69437BDB5869}" destId="{F0738C76-3387-4135-8C5A-4FD916F352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C7B0D-A29E-4D29-B0DE-4764A889D55D}">
      <dsp:nvSpPr>
        <dsp:cNvPr id="0" name=""/>
        <dsp:cNvSpPr/>
      </dsp:nvSpPr>
      <dsp:spPr>
        <a:xfrm>
          <a:off x="5202810" y="2714790"/>
          <a:ext cx="91440" cy="505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41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54AB3-67B3-4898-89BE-527C6E05885E}">
      <dsp:nvSpPr>
        <dsp:cNvPr id="0" name=""/>
        <dsp:cNvSpPr/>
      </dsp:nvSpPr>
      <dsp:spPr>
        <a:xfrm>
          <a:off x="3816602" y="1105846"/>
          <a:ext cx="1431928" cy="50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428"/>
              </a:lnTo>
              <a:lnTo>
                <a:pt x="1431928" y="344428"/>
              </a:lnTo>
              <a:lnTo>
                <a:pt x="1431928" y="50541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73C80-5CB9-400F-BA8C-07638AA4AF5F}">
      <dsp:nvSpPr>
        <dsp:cNvPr id="0" name=""/>
        <dsp:cNvSpPr/>
      </dsp:nvSpPr>
      <dsp:spPr>
        <a:xfrm>
          <a:off x="2338953" y="2714790"/>
          <a:ext cx="91440" cy="505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41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3EE20-739B-421B-A72D-6377D89ABEDB}">
      <dsp:nvSpPr>
        <dsp:cNvPr id="0" name=""/>
        <dsp:cNvSpPr/>
      </dsp:nvSpPr>
      <dsp:spPr>
        <a:xfrm>
          <a:off x="2384673" y="1105846"/>
          <a:ext cx="1431928" cy="505419"/>
        </a:xfrm>
        <a:custGeom>
          <a:avLst/>
          <a:gdLst/>
          <a:ahLst/>
          <a:cxnLst/>
          <a:rect l="0" t="0" r="0" b="0"/>
          <a:pathLst>
            <a:path>
              <a:moveTo>
                <a:pt x="1431928" y="0"/>
              </a:moveTo>
              <a:lnTo>
                <a:pt x="1431928" y="344428"/>
              </a:lnTo>
              <a:lnTo>
                <a:pt x="0" y="344428"/>
              </a:lnTo>
              <a:lnTo>
                <a:pt x="0" y="50541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53EBF-F90F-4BB6-8158-9529D2DA531C}">
      <dsp:nvSpPr>
        <dsp:cNvPr id="0" name=""/>
        <dsp:cNvSpPr/>
      </dsp:nvSpPr>
      <dsp:spPr>
        <a:xfrm>
          <a:off x="2947685" y="2322"/>
          <a:ext cx="1737832" cy="110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3B535F-767F-4F53-B78D-65CA9B7C39B8}">
      <dsp:nvSpPr>
        <dsp:cNvPr id="0" name=""/>
        <dsp:cNvSpPr/>
      </dsp:nvSpPr>
      <dsp:spPr>
        <a:xfrm>
          <a:off x="3140778" y="185760"/>
          <a:ext cx="1737832" cy="1103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</a:t>
          </a:r>
        </a:p>
      </dsp:txBody>
      <dsp:txXfrm>
        <a:off x="3173099" y="218081"/>
        <a:ext cx="1673190" cy="1038881"/>
      </dsp:txXfrm>
    </dsp:sp>
    <dsp:sp modelId="{B8AAF874-6435-4147-9A6B-6294C964C52F}">
      <dsp:nvSpPr>
        <dsp:cNvPr id="0" name=""/>
        <dsp:cNvSpPr/>
      </dsp:nvSpPr>
      <dsp:spPr>
        <a:xfrm>
          <a:off x="1515757" y="1611266"/>
          <a:ext cx="1737832" cy="110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EBAD92-D2D3-4FDC-B3A0-7F7389D1DA11}">
      <dsp:nvSpPr>
        <dsp:cNvPr id="0" name=""/>
        <dsp:cNvSpPr/>
      </dsp:nvSpPr>
      <dsp:spPr>
        <a:xfrm>
          <a:off x="1708849" y="1794704"/>
          <a:ext cx="1737832" cy="1103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Hedef Evren</a:t>
          </a:r>
        </a:p>
      </dsp:txBody>
      <dsp:txXfrm>
        <a:off x="1741170" y="1827025"/>
        <a:ext cx="1673190" cy="1038881"/>
      </dsp:txXfrm>
    </dsp:sp>
    <dsp:sp modelId="{CE7A5438-0DD8-49BB-8E0D-4D6D009896D4}">
      <dsp:nvSpPr>
        <dsp:cNvPr id="0" name=""/>
        <dsp:cNvSpPr/>
      </dsp:nvSpPr>
      <dsp:spPr>
        <a:xfrm>
          <a:off x="1121121" y="3220209"/>
          <a:ext cx="2527104" cy="1490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B02DC3-DC00-47C4-B135-A2A4A2F08F4F}">
      <dsp:nvSpPr>
        <dsp:cNvPr id="0" name=""/>
        <dsp:cNvSpPr/>
      </dsp:nvSpPr>
      <dsp:spPr>
        <a:xfrm>
          <a:off x="1314213" y="3403647"/>
          <a:ext cx="2527104" cy="1490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8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Ulaşılması neredeyse imkansız olan evrendir.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800" kern="1200" dirty="0">
              <a:solidFill>
                <a:srgbClr val="000000"/>
              </a:solidFill>
              <a:latin typeface="Arial" charset="0"/>
            </a:rPr>
            <a:t>*İdeal seçimdir.</a:t>
          </a:r>
          <a:endParaRPr lang="tr-TR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57870" y="3447304"/>
        <a:ext cx="2439790" cy="1403259"/>
      </dsp:txXfrm>
    </dsp:sp>
    <dsp:sp modelId="{2F699ED5-B9E3-47D4-A855-C60DB4F96F89}">
      <dsp:nvSpPr>
        <dsp:cNvPr id="0" name=""/>
        <dsp:cNvSpPr/>
      </dsp:nvSpPr>
      <dsp:spPr>
        <a:xfrm>
          <a:off x="4379614" y="1611266"/>
          <a:ext cx="1737832" cy="110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E32D9-4478-4D5C-8832-D1EEFBFD46AE}">
      <dsp:nvSpPr>
        <dsp:cNvPr id="0" name=""/>
        <dsp:cNvSpPr/>
      </dsp:nvSpPr>
      <dsp:spPr>
        <a:xfrm>
          <a:off x="4572706" y="1794704"/>
          <a:ext cx="1737832" cy="1103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Ulaşılabilir Evren</a:t>
          </a:r>
        </a:p>
      </dsp:txBody>
      <dsp:txXfrm>
        <a:off x="4605027" y="1827025"/>
        <a:ext cx="1673190" cy="1038881"/>
      </dsp:txXfrm>
    </dsp:sp>
    <dsp:sp modelId="{F4A1579B-73F9-4288-BC42-562EDC76F3BB}">
      <dsp:nvSpPr>
        <dsp:cNvPr id="0" name=""/>
        <dsp:cNvSpPr/>
      </dsp:nvSpPr>
      <dsp:spPr>
        <a:xfrm>
          <a:off x="4034410" y="3220209"/>
          <a:ext cx="2428239" cy="141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39FA35-E737-4AEC-8D87-9F0C2F4A967D}">
      <dsp:nvSpPr>
        <dsp:cNvPr id="0" name=""/>
        <dsp:cNvSpPr/>
      </dsp:nvSpPr>
      <dsp:spPr>
        <a:xfrm>
          <a:off x="4227503" y="3403647"/>
          <a:ext cx="2428239" cy="141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8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Araştırmacı tarafından ulaşılabilir bir evrendir.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8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 Gerçekçi seçimdir.</a:t>
          </a:r>
          <a:endParaRPr lang="tr-TR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68978" y="3445122"/>
        <a:ext cx="2345289" cy="133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C4C9B-1070-4E5B-AB51-5BA46D749AB6}">
      <dsp:nvSpPr>
        <dsp:cNvPr id="0" name=""/>
        <dsp:cNvSpPr/>
      </dsp:nvSpPr>
      <dsp:spPr>
        <a:xfrm>
          <a:off x="4149728" y="2139895"/>
          <a:ext cx="3258544" cy="51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68"/>
              </a:lnTo>
              <a:lnTo>
                <a:pt x="3258544" y="352268"/>
              </a:lnTo>
              <a:lnTo>
                <a:pt x="3258544" y="5169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493BC-FC68-43DE-A55A-86B79214D9EC}">
      <dsp:nvSpPr>
        <dsp:cNvPr id="0" name=""/>
        <dsp:cNvSpPr/>
      </dsp:nvSpPr>
      <dsp:spPr>
        <a:xfrm>
          <a:off x="4149728" y="2139895"/>
          <a:ext cx="1086181" cy="51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68"/>
              </a:lnTo>
              <a:lnTo>
                <a:pt x="1086181" y="352268"/>
              </a:lnTo>
              <a:lnTo>
                <a:pt x="1086181" y="5169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A24EA-7E0D-49DA-B1E3-13515836A1A0}">
      <dsp:nvSpPr>
        <dsp:cNvPr id="0" name=""/>
        <dsp:cNvSpPr/>
      </dsp:nvSpPr>
      <dsp:spPr>
        <a:xfrm>
          <a:off x="3063546" y="2139895"/>
          <a:ext cx="1086181" cy="516923"/>
        </a:xfrm>
        <a:custGeom>
          <a:avLst/>
          <a:gdLst/>
          <a:ahLst/>
          <a:cxnLst/>
          <a:rect l="0" t="0" r="0" b="0"/>
          <a:pathLst>
            <a:path>
              <a:moveTo>
                <a:pt x="1086181" y="0"/>
              </a:moveTo>
              <a:lnTo>
                <a:pt x="1086181" y="352268"/>
              </a:lnTo>
              <a:lnTo>
                <a:pt x="0" y="352268"/>
              </a:lnTo>
              <a:lnTo>
                <a:pt x="0" y="5169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FD6DF-659C-451F-AD9A-91EF0EDCB34C}">
      <dsp:nvSpPr>
        <dsp:cNvPr id="0" name=""/>
        <dsp:cNvSpPr/>
      </dsp:nvSpPr>
      <dsp:spPr>
        <a:xfrm>
          <a:off x="891183" y="2139895"/>
          <a:ext cx="3258544" cy="516923"/>
        </a:xfrm>
        <a:custGeom>
          <a:avLst/>
          <a:gdLst/>
          <a:ahLst/>
          <a:cxnLst/>
          <a:rect l="0" t="0" r="0" b="0"/>
          <a:pathLst>
            <a:path>
              <a:moveTo>
                <a:pt x="3258544" y="0"/>
              </a:moveTo>
              <a:lnTo>
                <a:pt x="3258544" y="352268"/>
              </a:lnTo>
              <a:lnTo>
                <a:pt x="0" y="352268"/>
              </a:lnTo>
              <a:lnTo>
                <a:pt x="0" y="5169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6E6EC-6D85-4F86-B41C-A2108F33FE04}">
      <dsp:nvSpPr>
        <dsp:cNvPr id="0" name=""/>
        <dsp:cNvSpPr/>
      </dsp:nvSpPr>
      <dsp:spPr>
        <a:xfrm>
          <a:off x="2232246" y="1011254"/>
          <a:ext cx="3834963" cy="112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8D171-00DD-43F0-A10C-99EEC722FE22}">
      <dsp:nvSpPr>
        <dsp:cNvPr id="0" name=""/>
        <dsp:cNvSpPr/>
      </dsp:nvSpPr>
      <dsp:spPr>
        <a:xfrm>
          <a:off x="2429733" y="1198867"/>
          <a:ext cx="3834963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Örnekleme Türleri</a:t>
          </a:r>
        </a:p>
      </dsp:txBody>
      <dsp:txXfrm>
        <a:off x="2462790" y="1231924"/>
        <a:ext cx="3768849" cy="1062527"/>
      </dsp:txXfrm>
    </dsp:sp>
    <dsp:sp modelId="{EA65D2D7-D57F-4EC0-96B9-94A09326ED75}">
      <dsp:nvSpPr>
        <dsp:cNvPr id="0" name=""/>
        <dsp:cNvSpPr/>
      </dsp:nvSpPr>
      <dsp:spPr>
        <a:xfrm>
          <a:off x="2489" y="2656819"/>
          <a:ext cx="1777388" cy="112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CEF35-74A2-43EB-AB7D-2F167B09FB36}">
      <dsp:nvSpPr>
        <dsp:cNvPr id="0" name=""/>
        <dsp:cNvSpPr/>
      </dsp:nvSpPr>
      <dsp:spPr>
        <a:xfrm>
          <a:off x="199976" y="2844432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Basit </a:t>
          </a:r>
          <a:r>
            <a:rPr lang="tr-TR" sz="2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Örnekleme</a:t>
          </a:r>
        </a:p>
      </dsp:txBody>
      <dsp:txXfrm>
        <a:off x="233033" y="2877489"/>
        <a:ext cx="1711274" cy="1062527"/>
      </dsp:txXfrm>
    </dsp:sp>
    <dsp:sp modelId="{000B80F3-7C8D-4B5D-BB98-A46C58C2C5B5}">
      <dsp:nvSpPr>
        <dsp:cNvPr id="0" name=""/>
        <dsp:cNvSpPr/>
      </dsp:nvSpPr>
      <dsp:spPr>
        <a:xfrm>
          <a:off x="2174852" y="2656819"/>
          <a:ext cx="1777388" cy="112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31676-08AC-4908-B830-9C70440E7364}">
      <dsp:nvSpPr>
        <dsp:cNvPr id="0" name=""/>
        <dsp:cNvSpPr/>
      </dsp:nvSpPr>
      <dsp:spPr>
        <a:xfrm>
          <a:off x="2372340" y="2844432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Katmanlı Örnekleme</a:t>
          </a:r>
        </a:p>
      </dsp:txBody>
      <dsp:txXfrm>
        <a:off x="2405397" y="2877489"/>
        <a:ext cx="1711274" cy="1062527"/>
      </dsp:txXfrm>
    </dsp:sp>
    <dsp:sp modelId="{B78E419E-8EB5-4112-BFFF-F6DF14071140}">
      <dsp:nvSpPr>
        <dsp:cNvPr id="0" name=""/>
        <dsp:cNvSpPr/>
      </dsp:nvSpPr>
      <dsp:spPr>
        <a:xfrm>
          <a:off x="4347215" y="2656819"/>
          <a:ext cx="1777388" cy="112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86404-0FE3-4F15-8F1C-4806B48ED257}">
      <dsp:nvSpPr>
        <dsp:cNvPr id="0" name=""/>
        <dsp:cNvSpPr/>
      </dsp:nvSpPr>
      <dsp:spPr>
        <a:xfrm>
          <a:off x="4544703" y="2844432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 Örnekleme</a:t>
          </a:r>
        </a:p>
      </dsp:txBody>
      <dsp:txXfrm>
        <a:off x="4577760" y="2877489"/>
        <a:ext cx="1711274" cy="1062527"/>
      </dsp:txXfrm>
    </dsp:sp>
    <dsp:sp modelId="{52FFAC68-0F03-4A23-8400-B51A8735349F}">
      <dsp:nvSpPr>
        <dsp:cNvPr id="0" name=""/>
        <dsp:cNvSpPr/>
      </dsp:nvSpPr>
      <dsp:spPr>
        <a:xfrm>
          <a:off x="6519579" y="2656819"/>
          <a:ext cx="1777388" cy="112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D00C63-56C3-41B3-9EF8-B835C04A262A}">
      <dsp:nvSpPr>
        <dsp:cNvPr id="0" name=""/>
        <dsp:cNvSpPr/>
      </dsp:nvSpPr>
      <dsp:spPr>
        <a:xfrm>
          <a:off x="6717066" y="2844432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Sistematik Örnekleme</a:t>
          </a:r>
        </a:p>
      </dsp:txBody>
      <dsp:txXfrm>
        <a:off x="6750123" y="2877489"/>
        <a:ext cx="1711274" cy="1062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73EEA-1867-4FE5-A244-48FB9E4457B4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 rot="-5400000">
        <a:off x="1" y="396694"/>
        <a:ext cx="788217" cy="337807"/>
      </dsp:txXfrm>
    </dsp:sp>
    <dsp:sp modelId="{470A4C39-C597-48F0-A7F7-6DA5B0D66DFE}">
      <dsp:nvSpPr>
        <dsp:cNvPr id="0" name=""/>
        <dsp:cNvSpPr/>
      </dsp:nvSpPr>
      <dsp:spPr>
        <a:xfrm rot="5400000">
          <a:off x="4312434" y="-3508443"/>
          <a:ext cx="732300" cy="77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88217" y="51522"/>
        <a:ext cx="7744986" cy="660804"/>
      </dsp:txXfrm>
    </dsp:sp>
    <dsp:sp modelId="{583AB79A-98D8-4521-B970-5372FDD5CBE1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 rot="-5400000">
        <a:off x="1" y="1374296"/>
        <a:ext cx="788217" cy="337807"/>
      </dsp:txXfrm>
    </dsp:sp>
    <dsp:sp modelId="{43DFC266-E2B2-496E-B137-55F524058738}">
      <dsp:nvSpPr>
        <dsp:cNvPr id="0" name=""/>
        <dsp:cNvSpPr/>
      </dsp:nvSpPr>
      <dsp:spPr>
        <a:xfrm rot="5400000">
          <a:off x="4312626" y="-2544222"/>
          <a:ext cx="731915" cy="77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88217" y="1015916"/>
        <a:ext cx="7745005" cy="660457"/>
      </dsp:txXfrm>
    </dsp:sp>
    <dsp:sp modelId="{668CAAEA-AB49-4F31-8603-599833237E99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 rot="-5400000">
        <a:off x="1" y="2351898"/>
        <a:ext cx="788217" cy="337807"/>
      </dsp:txXfrm>
    </dsp:sp>
    <dsp:sp modelId="{0E7899FB-6A79-4956-8E2C-37835F76B9C1}">
      <dsp:nvSpPr>
        <dsp:cNvPr id="0" name=""/>
        <dsp:cNvSpPr/>
      </dsp:nvSpPr>
      <dsp:spPr>
        <a:xfrm rot="5400000">
          <a:off x="4312626" y="-1566620"/>
          <a:ext cx="731915" cy="77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üyeyi listeleme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88217" y="1993518"/>
        <a:ext cx="7745005" cy="660457"/>
      </dsp:txXfrm>
    </dsp:sp>
    <dsp:sp modelId="{C8653C20-9214-4E89-95EE-C7A927F8214D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 rot="-5400000">
        <a:off x="1" y="3329500"/>
        <a:ext cx="788217" cy="337807"/>
      </dsp:txXfrm>
    </dsp:sp>
    <dsp:sp modelId="{239AF5FE-60CB-4F98-92D2-CB7AAF2E33CF}">
      <dsp:nvSpPr>
        <dsp:cNvPr id="0" name=""/>
        <dsp:cNvSpPr/>
      </dsp:nvSpPr>
      <dsp:spPr>
        <a:xfrm rot="5400000">
          <a:off x="4312626" y="-589018"/>
          <a:ext cx="731915" cy="77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üyeyi 0’dan başlayarak numaralandırma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88217" y="2971120"/>
        <a:ext cx="7745005" cy="660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BB555-7CA3-4832-BEC7-21DE563E361C}">
      <dsp:nvSpPr>
        <dsp:cNvPr id="0" name=""/>
        <dsp:cNvSpPr/>
      </dsp:nvSpPr>
      <dsp:spPr>
        <a:xfrm rot="5400000">
          <a:off x="-169708" y="174489"/>
          <a:ext cx="1131392" cy="79197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 rot="-5400000">
        <a:off x="1" y="400767"/>
        <a:ext cx="791974" cy="339418"/>
      </dsp:txXfrm>
    </dsp:sp>
    <dsp:sp modelId="{3843FD46-9329-4AFB-9335-118B2198546E}">
      <dsp:nvSpPr>
        <dsp:cNvPr id="0" name=""/>
        <dsp:cNvSpPr/>
      </dsp:nvSpPr>
      <dsp:spPr>
        <a:xfrm rot="5400000">
          <a:off x="4312567" y="-3515812"/>
          <a:ext cx="735791" cy="7776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91974" y="40699"/>
        <a:ext cx="7741059" cy="663955"/>
      </dsp:txXfrm>
    </dsp:sp>
    <dsp:sp modelId="{4F421CA2-2147-4FFC-B8B8-88BACD7BEB45}">
      <dsp:nvSpPr>
        <dsp:cNvPr id="0" name=""/>
        <dsp:cNvSpPr/>
      </dsp:nvSpPr>
      <dsp:spPr>
        <a:xfrm rot="5400000">
          <a:off x="-169708" y="1189338"/>
          <a:ext cx="1131392" cy="79197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 rot="-5400000">
        <a:off x="1" y="1415616"/>
        <a:ext cx="791974" cy="339418"/>
      </dsp:txXfrm>
    </dsp:sp>
    <dsp:sp modelId="{8FBF29B3-B98F-4D5D-A711-174D18BBAFF6}">
      <dsp:nvSpPr>
        <dsp:cNvPr id="0" name=""/>
        <dsp:cNvSpPr/>
      </dsp:nvSpPr>
      <dsp:spPr>
        <a:xfrm rot="5400000">
          <a:off x="4312760" y="-2501155"/>
          <a:ext cx="735405" cy="7776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91974" y="1055531"/>
        <a:ext cx="7741077" cy="663605"/>
      </dsp:txXfrm>
    </dsp:sp>
    <dsp:sp modelId="{AE4A7500-CDBE-4E56-92E2-82D567485870}">
      <dsp:nvSpPr>
        <dsp:cNvPr id="0" name=""/>
        <dsp:cNvSpPr/>
      </dsp:nvSpPr>
      <dsp:spPr>
        <a:xfrm rot="5400000">
          <a:off x="-169708" y="2204188"/>
          <a:ext cx="1131392" cy="79197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 rot="-5400000">
        <a:off x="1" y="2430466"/>
        <a:ext cx="791974" cy="339418"/>
      </dsp:txXfrm>
    </dsp:sp>
    <dsp:sp modelId="{2F4A2FCC-944E-4324-8F3E-973849F52385}">
      <dsp:nvSpPr>
        <dsp:cNvPr id="0" name=""/>
        <dsp:cNvSpPr/>
      </dsp:nvSpPr>
      <dsp:spPr>
        <a:xfrm rot="5400000">
          <a:off x="4312760" y="-1486306"/>
          <a:ext cx="735405" cy="7776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Alt grupları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91974" y="2070380"/>
        <a:ext cx="7741077" cy="663605"/>
      </dsp:txXfrm>
    </dsp:sp>
    <dsp:sp modelId="{CF135A5D-E391-49DF-9C07-890445963D79}">
      <dsp:nvSpPr>
        <dsp:cNvPr id="0" name=""/>
        <dsp:cNvSpPr/>
      </dsp:nvSpPr>
      <dsp:spPr>
        <a:xfrm rot="5400000">
          <a:off x="-169708" y="3219038"/>
          <a:ext cx="1131392" cy="79197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 rot="-5400000">
        <a:off x="1" y="3445316"/>
        <a:ext cx="791974" cy="339418"/>
      </dsp:txXfrm>
    </dsp:sp>
    <dsp:sp modelId="{F79BDDE5-06F1-453D-8709-393EB46E37C2}">
      <dsp:nvSpPr>
        <dsp:cNvPr id="0" name=""/>
        <dsp:cNvSpPr/>
      </dsp:nvSpPr>
      <dsp:spPr>
        <a:xfrm rot="5400000">
          <a:off x="4312760" y="-471456"/>
          <a:ext cx="735405" cy="7776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üyeyi alt gruplardan birinde sınıflama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91974" y="3085230"/>
        <a:ext cx="7741077" cy="663605"/>
      </dsp:txXfrm>
    </dsp:sp>
    <dsp:sp modelId="{0306A236-F9F7-447A-9DEA-9301ED1ECDA9}">
      <dsp:nvSpPr>
        <dsp:cNvPr id="0" name=""/>
        <dsp:cNvSpPr/>
      </dsp:nvSpPr>
      <dsp:spPr>
        <a:xfrm rot="5400000">
          <a:off x="-169708" y="4233887"/>
          <a:ext cx="1131392" cy="79197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sp:txBody>
      <dsp:txXfrm rot="-5400000">
        <a:off x="1" y="4460165"/>
        <a:ext cx="791974" cy="339418"/>
      </dsp:txXfrm>
    </dsp:sp>
    <dsp:sp modelId="{31747FDA-1FC1-4415-9567-4D4AF64CC6B0}">
      <dsp:nvSpPr>
        <dsp:cNvPr id="0" name=""/>
        <dsp:cNvSpPr/>
      </dsp:nvSpPr>
      <dsp:spPr>
        <a:xfrm rot="5400000">
          <a:off x="4312760" y="543392"/>
          <a:ext cx="735405" cy="7776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gruptan </a:t>
          </a:r>
          <a:r>
            <a:rPr lang="tr-TR" altLang="tr-TR" sz="2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atama tablosunu kullanarak üyeleri yansız olarak seçme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91974" y="4100078"/>
        <a:ext cx="7741077" cy="663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6A0D-4BF0-4F4A-B176-F5B390FB1397}">
      <dsp:nvSpPr>
        <dsp:cNvPr id="0" name=""/>
        <dsp:cNvSpPr/>
      </dsp:nvSpPr>
      <dsp:spPr>
        <a:xfrm rot="5400000">
          <a:off x="-112657" y="117988"/>
          <a:ext cx="751050" cy="52573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 rot="-5400000">
        <a:off x="1" y="268199"/>
        <a:ext cx="525735" cy="225315"/>
      </dsp:txXfrm>
    </dsp:sp>
    <dsp:sp modelId="{71AF34AE-850A-4278-979F-85E6AD58EE21}">
      <dsp:nvSpPr>
        <dsp:cNvPr id="0" name=""/>
        <dsp:cNvSpPr/>
      </dsp:nvSpPr>
      <dsp:spPr>
        <a:xfrm rot="5400000">
          <a:off x="4303123" y="-3772057"/>
          <a:ext cx="488439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5" y="29175"/>
        <a:ext cx="8019372" cy="440751"/>
      </dsp:txXfrm>
    </dsp:sp>
    <dsp:sp modelId="{2B010643-1151-476F-91AD-1AFDCB4BC6D4}">
      <dsp:nvSpPr>
        <dsp:cNvPr id="0" name=""/>
        <dsp:cNvSpPr/>
      </dsp:nvSpPr>
      <dsp:spPr>
        <a:xfrm rot="5400000">
          <a:off x="-112657" y="789471"/>
          <a:ext cx="751050" cy="52573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 rot="-5400000">
        <a:off x="1" y="939682"/>
        <a:ext cx="525735" cy="225315"/>
      </dsp:txXfrm>
    </dsp:sp>
    <dsp:sp modelId="{58C43237-6771-472E-AF0C-7B6AA0550BC9}">
      <dsp:nvSpPr>
        <dsp:cNvPr id="0" name=""/>
        <dsp:cNvSpPr/>
      </dsp:nvSpPr>
      <dsp:spPr>
        <a:xfrm rot="5400000">
          <a:off x="4303252" y="-3100703"/>
          <a:ext cx="488182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6" y="700644"/>
        <a:ext cx="8019385" cy="440520"/>
      </dsp:txXfrm>
    </dsp:sp>
    <dsp:sp modelId="{FD6ED6AC-4906-4DEB-A9BD-7710CAFF8962}">
      <dsp:nvSpPr>
        <dsp:cNvPr id="0" name=""/>
        <dsp:cNvSpPr/>
      </dsp:nvSpPr>
      <dsp:spPr>
        <a:xfrm rot="5400000">
          <a:off x="-112657" y="1460953"/>
          <a:ext cx="751050" cy="52573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 rot="-5400000">
        <a:off x="1" y="1611164"/>
        <a:ext cx="525735" cy="225315"/>
      </dsp:txXfrm>
    </dsp:sp>
    <dsp:sp modelId="{00B14171-B771-434B-822E-956CD6978188}">
      <dsp:nvSpPr>
        <dsp:cNvPr id="0" name=""/>
        <dsp:cNvSpPr/>
      </dsp:nvSpPr>
      <dsp:spPr>
        <a:xfrm rot="5400000">
          <a:off x="4303252" y="-2429221"/>
          <a:ext cx="488182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Kümeleri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6" y="1372126"/>
        <a:ext cx="8019385" cy="440520"/>
      </dsp:txXfrm>
    </dsp:sp>
    <dsp:sp modelId="{93F0EC34-5722-4848-9840-0C72F736256E}">
      <dsp:nvSpPr>
        <dsp:cNvPr id="0" name=""/>
        <dsp:cNvSpPr/>
      </dsp:nvSpPr>
      <dsp:spPr>
        <a:xfrm rot="5400000">
          <a:off x="-112657" y="2132435"/>
          <a:ext cx="751050" cy="52573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 rot="-5400000">
        <a:off x="1" y="2282646"/>
        <a:ext cx="525735" cy="225315"/>
      </dsp:txXfrm>
    </dsp:sp>
    <dsp:sp modelId="{FC9061B9-C09F-420F-B5A1-36945E0424ED}">
      <dsp:nvSpPr>
        <dsp:cNvPr id="0" name=""/>
        <dsp:cNvSpPr/>
      </dsp:nvSpPr>
      <dsp:spPr>
        <a:xfrm rot="5400000">
          <a:off x="4303252" y="-1757739"/>
          <a:ext cx="488182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kümeyi listeleme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6" y="2043608"/>
        <a:ext cx="8019385" cy="440520"/>
      </dsp:txXfrm>
    </dsp:sp>
    <dsp:sp modelId="{172D0CD7-F5A7-43D0-AF6C-57C8F1661071}">
      <dsp:nvSpPr>
        <dsp:cNvPr id="0" name=""/>
        <dsp:cNvSpPr/>
      </dsp:nvSpPr>
      <dsp:spPr>
        <a:xfrm rot="5400000">
          <a:off x="-112657" y="2803917"/>
          <a:ext cx="751050" cy="525735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sp:txBody>
      <dsp:txXfrm rot="-5400000">
        <a:off x="1" y="2954128"/>
        <a:ext cx="525735" cy="225315"/>
      </dsp:txXfrm>
    </dsp:sp>
    <dsp:sp modelId="{4F9B18C3-7E3D-4625-A95A-6A2E21A066B4}">
      <dsp:nvSpPr>
        <dsp:cNvPr id="0" name=""/>
        <dsp:cNvSpPr/>
      </dsp:nvSpPr>
      <dsp:spPr>
        <a:xfrm rot="5400000">
          <a:off x="4303252" y="-1086257"/>
          <a:ext cx="488182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kümedeki ortalama üye sayısını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6" y="2715090"/>
        <a:ext cx="8019385" cy="440520"/>
      </dsp:txXfrm>
    </dsp:sp>
    <dsp:sp modelId="{37EC597A-0022-4878-A2F6-EA8598BA5EF6}">
      <dsp:nvSpPr>
        <dsp:cNvPr id="0" name=""/>
        <dsp:cNvSpPr/>
      </dsp:nvSpPr>
      <dsp:spPr>
        <a:xfrm rot="5400000">
          <a:off x="-112657" y="3599586"/>
          <a:ext cx="751050" cy="52573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</a:t>
          </a:r>
        </a:p>
      </dsp:txBody>
      <dsp:txXfrm rot="-5400000">
        <a:off x="1" y="3749797"/>
        <a:ext cx="525735" cy="225315"/>
      </dsp:txXfrm>
    </dsp:sp>
    <dsp:sp modelId="{BE85A1AB-F971-46D0-86C2-7F9C6C1C1820}">
      <dsp:nvSpPr>
        <dsp:cNvPr id="0" name=""/>
        <dsp:cNvSpPr/>
      </dsp:nvSpPr>
      <dsp:spPr>
        <a:xfrm rot="5400000">
          <a:off x="4179065" y="-290588"/>
          <a:ext cx="736555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 sayısını, örneklem büyüklüğünü tahmini küme büyüklüğüne bölerek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5" y="3398698"/>
        <a:ext cx="8007260" cy="664643"/>
      </dsp:txXfrm>
    </dsp:sp>
    <dsp:sp modelId="{68647B55-C11F-43CF-B110-692F0B4F500D}">
      <dsp:nvSpPr>
        <dsp:cNvPr id="0" name=""/>
        <dsp:cNvSpPr/>
      </dsp:nvSpPr>
      <dsp:spPr>
        <a:xfrm rot="5400000">
          <a:off x="-112657" y="4412611"/>
          <a:ext cx="751050" cy="52573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</a:p>
      </dsp:txBody>
      <dsp:txXfrm rot="-5400000">
        <a:off x="1" y="4562822"/>
        <a:ext cx="525735" cy="225315"/>
      </dsp:txXfrm>
    </dsp:sp>
    <dsp:sp modelId="{DDC6CDDD-40DA-42F5-9038-55CA0875A033}">
      <dsp:nvSpPr>
        <dsp:cNvPr id="0" name=""/>
        <dsp:cNvSpPr/>
      </dsp:nvSpPr>
      <dsp:spPr>
        <a:xfrm rot="5400000">
          <a:off x="4161708" y="522437"/>
          <a:ext cx="771269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gruptan </a:t>
          </a:r>
          <a:r>
            <a:rPr lang="tr-TR" altLang="tr-TR" sz="2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atama tablosunu kullanarak kümeleri yansız olarak seçme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5" y="4196060"/>
        <a:ext cx="8005566" cy="6959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12EAD-91F4-425B-A872-5941DD9E8E09}">
      <dsp:nvSpPr>
        <dsp:cNvPr id="0" name=""/>
        <dsp:cNvSpPr/>
      </dsp:nvSpPr>
      <dsp:spPr>
        <a:xfrm rot="5400000">
          <a:off x="-165564" y="168201"/>
          <a:ext cx="1103760" cy="77263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1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0" y="388953"/>
        <a:ext cx="772632" cy="331128"/>
      </dsp:txXfrm>
    </dsp:sp>
    <dsp:sp modelId="{2EE3C084-67D8-4D07-8FED-121D2A1F60C4}">
      <dsp:nvSpPr>
        <dsp:cNvPr id="0" name=""/>
        <dsp:cNvSpPr/>
      </dsp:nvSpPr>
      <dsp:spPr>
        <a:xfrm rot="5400000">
          <a:off x="4311881" y="-3536611"/>
          <a:ext cx="717821" cy="7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72633" y="37678"/>
        <a:ext cx="7761278" cy="647739"/>
      </dsp:txXfrm>
    </dsp:sp>
    <dsp:sp modelId="{4DB8311C-60AC-4725-83E3-64AA05E63D60}">
      <dsp:nvSpPr>
        <dsp:cNvPr id="0" name=""/>
        <dsp:cNvSpPr/>
      </dsp:nvSpPr>
      <dsp:spPr>
        <a:xfrm rot="5400000">
          <a:off x="-165564" y="1155026"/>
          <a:ext cx="1103760" cy="77263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 rot="-5400000">
        <a:off x="0" y="1375778"/>
        <a:ext cx="772632" cy="331128"/>
      </dsp:txXfrm>
    </dsp:sp>
    <dsp:sp modelId="{D3DE4108-BA28-4C14-908A-7CF8D3F710A2}">
      <dsp:nvSpPr>
        <dsp:cNvPr id="0" name=""/>
        <dsp:cNvSpPr/>
      </dsp:nvSpPr>
      <dsp:spPr>
        <a:xfrm rot="5400000">
          <a:off x="4312070" y="-2549975"/>
          <a:ext cx="717444" cy="7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72633" y="1024485"/>
        <a:ext cx="7761296" cy="647398"/>
      </dsp:txXfrm>
    </dsp:sp>
    <dsp:sp modelId="{69CC0EF7-4BF9-4CF9-B4AD-CB32FB02E614}">
      <dsp:nvSpPr>
        <dsp:cNvPr id="0" name=""/>
        <dsp:cNvSpPr/>
      </dsp:nvSpPr>
      <dsp:spPr>
        <a:xfrm rot="5400000">
          <a:off x="-165564" y="2141851"/>
          <a:ext cx="1103760" cy="77263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 rot="-5400000">
        <a:off x="0" y="2362603"/>
        <a:ext cx="772632" cy="331128"/>
      </dsp:txXfrm>
    </dsp:sp>
    <dsp:sp modelId="{F2E5BA9F-5FC8-4C25-AC29-A796A6AE5438}">
      <dsp:nvSpPr>
        <dsp:cNvPr id="0" name=""/>
        <dsp:cNvSpPr/>
      </dsp:nvSpPr>
      <dsp:spPr>
        <a:xfrm rot="5400000">
          <a:off x="4312070" y="-1563149"/>
          <a:ext cx="717444" cy="7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Evrenin listesini oluşturma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72633" y="2011311"/>
        <a:ext cx="7761296" cy="647398"/>
      </dsp:txXfrm>
    </dsp:sp>
    <dsp:sp modelId="{67AD4AA3-D370-4F01-A14D-78BD7D1BEE07}">
      <dsp:nvSpPr>
        <dsp:cNvPr id="0" name=""/>
        <dsp:cNvSpPr/>
      </dsp:nvSpPr>
      <dsp:spPr>
        <a:xfrm rot="5400000">
          <a:off x="-165564" y="3128677"/>
          <a:ext cx="1103760" cy="77263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 rot="-5400000">
        <a:off x="0" y="3349429"/>
        <a:ext cx="772632" cy="331128"/>
      </dsp:txXfrm>
    </dsp:sp>
    <dsp:sp modelId="{348616AF-1405-43EA-AACC-3EEAE959CD41}">
      <dsp:nvSpPr>
        <dsp:cNvPr id="0" name=""/>
        <dsp:cNvSpPr/>
      </dsp:nvSpPr>
      <dsp:spPr>
        <a:xfrm rot="5400000">
          <a:off x="4312070" y="-576324"/>
          <a:ext cx="717444" cy="7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N. sayısını belirleme (istenen örneklem büyüklüğü sayısının evren sayısına bölümü)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72633" y="2998136"/>
        <a:ext cx="7761296" cy="647398"/>
      </dsp:txXfrm>
    </dsp:sp>
    <dsp:sp modelId="{B7201464-5B0B-4C81-AA5F-6D66DCB14916}">
      <dsp:nvSpPr>
        <dsp:cNvPr id="0" name=""/>
        <dsp:cNvSpPr/>
      </dsp:nvSpPr>
      <dsp:spPr>
        <a:xfrm rot="5400000">
          <a:off x="-165564" y="4115502"/>
          <a:ext cx="1103760" cy="77263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sp:txBody>
      <dsp:txXfrm rot="-5400000">
        <a:off x="0" y="4336254"/>
        <a:ext cx="772632" cy="331128"/>
      </dsp:txXfrm>
    </dsp:sp>
    <dsp:sp modelId="{F1C264CB-C26D-479D-B099-E9A0FB031F24}">
      <dsp:nvSpPr>
        <dsp:cNvPr id="0" name=""/>
        <dsp:cNvSpPr/>
      </dsp:nvSpPr>
      <dsp:spPr>
        <a:xfrm rot="5400000">
          <a:off x="4312070" y="410500"/>
          <a:ext cx="717444" cy="7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 listesinde herhangi bir yerden </a:t>
          </a:r>
          <a:r>
            <a:rPr lang="tr-TR" altLang="tr-TR" sz="2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olarak atama yapmaya başlama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72633" y="3984961"/>
        <a:ext cx="7761296" cy="647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493BC-FC68-43DE-A55A-86B79214D9EC}">
      <dsp:nvSpPr>
        <dsp:cNvPr id="0" name=""/>
        <dsp:cNvSpPr/>
      </dsp:nvSpPr>
      <dsp:spPr>
        <a:xfrm>
          <a:off x="4115707" y="2018525"/>
          <a:ext cx="2920824" cy="695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638"/>
              </a:lnTo>
              <a:lnTo>
                <a:pt x="2920824" y="473638"/>
              </a:lnTo>
              <a:lnTo>
                <a:pt x="2920824" y="6950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A24EA-7E0D-49DA-B1E3-13515836A1A0}">
      <dsp:nvSpPr>
        <dsp:cNvPr id="0" name=""/>
        <dsp:cNvSpPr/>
      </dsp:nvSpPr>
      <dsp:spPr>
        <a:xfrm>
          <a:off x="4069987" y="2018525"/>
          <a:ext cx="91440" cy="695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50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FD6DF-659C-451F-AD9A-91EF0EDCB34C}">
      <dsp:nvSpPr>
        <dsp:cNvPr id="0" name=""/>
        <dsp:cNvSpPr/>
      </dsp:nvSpPr>
      <dsp:spPr>
        <a:xfrm>
          <a:off x="1194882" y="2018525"/>
          <a:ext cx="2920824" cy="695023"/>
        </a:xfrm>
        <a:custGeom>
          <a:avLst/>
          <a:gdLst/>
          <a:ahLst/>
          <a:cxnLst/>
          <a:rect l="0" t="0" r="0" b="0"/>
          <a:pathLst>
            <a:path>
              <a:moveTo>
                <a:pt x="2920824" y="0"/>
              </a:moveTo>
              <a:lnTo>
                <a:pt x="2920824" y="473638"/>
              </a:lnTo>
              <a:lnTo>
                <a:pt x="0" y="473638"/>
              </a:lnTo>
              <a:lnTo>
                <a:pt x="0" y="6950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6E6EC-6D85-4F86-B41C-A2108F33FE04}">
      <dsp:nvSpPr>
        <dsp:cNvPr id="0" name=""/>
        <dsp:cNvSpPr/>
      </dsp:nvSpPr>
      <dsp:spPr>
        <a:xfrm>
          <a:off x="1537580" y="501024"/>
          <a:ext cx="5156253" cy="1517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8D171-00DD-43F0-A10C-99EEC722FE22}">
      <dsp:nvSpPr>
        <dsp:cNvPr id="0" name=""/>
        <dsp:cNvSpPr/>
      </dsp:nvSpPr>
      <dsp:spPr>
        <a:xfrm>
          <a:off x="1803109" y="753277"/>
          <a:ext cx="5156253" cy="1517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Olmayan Örnekleme Türleri</a:t>
          </a:r>
        </a:p>
      </dsp:txBody>
      <dsp:txXfrm>
        <a:off x="1847555" y="797723"/>
        <a:ext cx="5067361" cy="1428609"/>
      </dsp:txXfrm>
    </dsp:sp>
    <dsp:sp modelId="{EA65D2D7-D57F-4EC0-96B9-94A09326ED75}">
      <dsp:nvSpPr>
        <dsp:cNvPr id="0" name=""/>
        <dsp:cNvSpPr/>
      </dsp:nvSpPr>
      <dsp:spPr>
        <a:xfrm>
          <a:off x="0" y="2713549"/>
          <a:ext cx="2389765" cy="1517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CEF35-74A2-43EB-AB7D-2F167B09FB36}">
      <dsp:nvSpPr>
        <dsp:cNvPr id="0" name=""/>
        <dsp:cNvSpPr/>
      </dsp:nvSpPr>
      <dsp:spPr>
        <a:xfrm>
          <a:off x="265529" y="2965802"/>
          <a:ext cx="2389765" cy="1517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Uygun Örnekleme</a:t>
          </a:r>
        </a:p>
      </dsp:txBody>
      <dsp:txXfrm>
        <a:off x="309975" y="3010248"/>
        <a:ext cx="2300873" cy="1428609"/>
      </dsp:txXfrm>
    </dsp:sp>
    <dsp:sp modelId="{000B80F3-7C8D-4B5D-BB98-A46C58C2C5B5}">
      <dsp:nvSpPr>
        <dsp:cNvPr id="0" name=""/>
        <dsp:cNvSpPr/>
      </dsp:nvSpPr>
      <dsp:spPr>
        <a:xfrm>
          <a:off x="2920824" y="2713549"/>
          <a:ext cx="2389765" cy="1517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31676-08AC-4908-B830-9C70440E7364}">
      <dsp:nvSpPr>
        <dsp:cNvPr id="0" name=""/>
        <dsp:cNvSpPr/>
      </dsp:nvSpPr>
      <dsp:spPr>
        <a:xfrm>
          <a:off x="3186354" y="2965802"/>
          <a:ext cx="2389765" cy="1517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Amaçlı Örnekleme</a:t>
          </a:r>
        </a:p>
      </dsp:txBody>
      <dsp:txXfrm>
        <a:off x="3230800" y="3010248"/>
        <a:ext cx="2300873" cy="1428609"/>
      </dsp:txXfrm>
    </dsp:sp>
    <dsp:sp modelId="{B78E419E-8EB5-4112-BFFF-F6DF14071140}">
      <dsp:nvSpPr>
        <dsp:cNvPr id="0" name=""/>
        <dsp:cNvSpPr/>
      </dsp:nvSpPr>
      <dsp:spPr>
        <a:xfrm>
          <a:off x="5841649" y="2713549"/>
          <a:ext cx="2389765" cy="1517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86404-0FE3-4F15-8F1C-4806B48ED257}">
      <dsp:nvSpPr>
        <dsp:cNvPr id="0" name=""/>
        <dsp:cNvSpPr/>
      </dsp:nvSpPr>
      <dsp:spPr>
        <a:xfrm>
          <a:off x="6107178" y="2965802"/>
          <a:ext cx="2389765" cy="1517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Kotalı Örnekleme</a:t>
          </a:r>
        </a:p>
      </dsp:txBody>
      <dsp:txXfrm>
        <a:off x="6151624" y="3010248"/>
        <a:ext cx="2300873" cy="142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E2C49-CD5F-FE40-9147-3CDBD91DDAD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42655-E559-604F-9E15-E692A8095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4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AFCCD-23E5-496B-8E5C-CA155DAF26D8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BE3AC-2293-45FF-955D-939BCA8BC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56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3AC-2293-45FF-955D-939BCA8BCA9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57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2938" y="357188"/>
            <a:ext cx="7929562" cy="200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142976" y="714356"/>
            <a:ext cx="6429375" cy="2714625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142976" y="3571876"/>
            <a:ext cx="2500313" cy="1785938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3786182" y="4214818"/>
            <a:ext cx="3786213" cy="785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6188" y="3571875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785786" y="500060"/>
            <a:ext cx="4786312" cy="3643320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5714980" y="500042"/>
            <a:ext cx="2571768" cy="3571900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786" y="5000654"/>
            <a:ext cx="4786312" cy="107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  <p:sp>
        <p:nvSpPr>
          <p:cNvPr id="5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785786" y="4286274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785786" y="785795"/>
            <a:ext cx="4500562" cy="3571899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Grafik eklemek için simgeyi tıklatın</a:t>
            </a:r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5500688" y="785813"/>
            <a:ext cx="2571750" cy="1643062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2"/>
          </p:nvPr>
        </p:nvSpPr>
        <p:spPr>
          <a:xfrm>
            <a:off x="5500694" y="2643182"/>
            <a:ext cx="2571750" cy="1643062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5143520"/>
            <a:ext cx="4500562" cy="107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785786" y="4500574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928688" y="1214438"/>
            <a:ext cx="7286625" cy="171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  <a:p>
            <a:pPr lvl="1"/>
            <a:r>
              <a:rPr lang="tr-TR" altLang="zh-CN"/>
              <a:t>İkinci düzey</a:t>
            </a:r>
          </a:p>
          <a:p>
            <a:pPr lvl="2"/>
            <a:r>
              <a:rPr lang="tr-TR" altLang="zh-CN"/>
              <a:t>Üçüncü düzey</a:t>
            </a:r>
          </a:p>
          <a:p>
            <a:pPr lvl="3"/>
            <a:r>
              <a:rPr lang="tr-TR" altLang="zh-CN"/>
              <a:t>Dördüncü düzey</a:t>
            </a:r>
          </a:p>
          <a:p>
            <a:pPr lvl="4"/>
            <a:r>
              <a:rPr lang="tr-TR" altLang="zh-CN"/>
              <a:t>Beşinci düzey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14375" y="285750"/>
            <a:ext cx="7858125" cy="200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ATFA%203.ppt#-1,13,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ATFA%203.ppt#-1,13,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ATFA%203.ppt#-1,13,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79512" y="152634"/>
            <a:ext cx="8641370" cy="3060342"/>
          </a:xfrm>
        </p:spPr>
        <p:txBody>
          <a:bodyPr/>
          <a:lstStyle/>
          <a:p>
            <a:pPr algn="ctr">
              <a:buNone/>
            </a:pPr>
            <a:endParaRPr lang="tr-TR" altLang="zh-CN" b="1" dirty="0">
              <a:latin typeface="Tahoma"/>
              <a:cs typeface="Tahoma"/>
            </a:endParaRPr>
          </a:p>
          <a:p>
            <a:pPr algn="ctr">
              <a:buNone/>
            </a:pPr>
            <a:r>
              <a:rPr lang="tr-TR" altLang="zh-CN" b="1" dirty="0">
                <a:latin typeface="Tahoma"/>
                <a:cs typeface="Tahoma"/>
              </a:rPr>
              <a:t>Araştırma Örnekleminin Belirlenmesi</a:t>
            </a:r>
          </a:p>
          <a:p>
            <a:pPr algn="ctr">
              <a:buNone/>
            </a:pPr>
            <a:endParaRPr lang="tr-TR" altLang="zh-CN" dirty="0">
              <a:latin typeface="Tahoma"/>
              <a:cs typeface="Tahoma"/>
            </a:endParaRPr>
          </a:p>
          <a:p>
            <a:pPr algn="ctr">
              <a:buNone/>
            </a:pPr>
            <a:r>
              <a:rPr lang="tr-TR" altLang="zh-CN" dirty="0">
                <a:latin typeface="Tahoma"/>
                <a:cs typeface="Tahoma"/>
              </a:rPr>
              <a:t>ARY 550 Eğitim Bilimlerinde </a:t>
            </a:r>
            <a:r>
              <a:rPr lang="tr-TR" altLang="zh-CN">
                <a:latin typeface="Tahoma"/>
                <a:cs typeface="Tahoma"/>
              </a:rPr>
              <a:t>Araştırma Yöntemleri</a:t>
            </a:r>
            <a:endParaRPr lang="tr-TR" altLang="zh-CN" dirty="0">
              <a:latin typeface="Tahoma"/>
              <a:cs typeface="Tahoma"/>
            </a:endParaRPr>
          </a:p>
          <a:p>
            <a:pPr algn="ctr">
              <a:buNone/>
            </a:pPr>
            <a:r>
              <a:rPr lang="tr-TR" altLang="zh-CN" dirty="0">
                <a:latin typeface="Tahoma"/>
                <a:cs typeface="Tahoma"/>
              </a:rPr>
              <a:t>Dr. Asu </a:t>
            </a:r>
            <a:r>
              <a:rPr lang="tr-TR" altLang="zh-CN" dirty="0" err="1">
                <a:latin typeface="Tahoma"/>
                <a:cs typeface="Tahoma"/>
              </a:rPr>
              <a:t>Altunoğlu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496944" cy="5184576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Örnekleme, seçildikleri daha büyük bir grubu temsil edecek kişilerin araştırma için seçilmeleri sürecidir.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Örneklem, bir evrenden/gruptan seçilen bireyler, nesneler ya da olaylardır.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 evrenden veri toplanarak yapılan araştırmalara oldukça nadir rastlanır. Tüm evren kullanılarak araştırma yapılması mümkün olmadığı gibi aynı zamanda gerekli de değildir. 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Örnekleme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2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496944" cy="5184576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 büyük ya da coğrafi olarak dağınık olduğunda evrene çalışmak yüksek maliyet ve fazla zaman nedeniyle uygun olmayacaktır.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örneklem iyi seçilirse, araştırma bulguları da evrene rahatlıkla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genellenebilir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4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496944" cy="51845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5000 öğretmen-15’er dakikalık görüşmeler: 1250 saat/156 mesai günü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öğretmen-15’er dakikalık görüşmeler: 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 saat / 15 mesai günü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doğru seçilmişse, bulgular…………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Örneklemin evreni temsil edebilirlik derecesi, bulguların …………. derecesini gösterir.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3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oru-isareti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5"/>
          <a:stretch/>
        </p:blipFill>
        <p:spPr>
          <a:xfrm>
            <a:off x="6588224" y="4365104"/>
            <a:ext cx="2520280" cy="2376264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96752"/>
            <a:ext cx="8568952" cy="511256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Örneklemede ilk adım evrenin tanımlanmasıdır. Örneğin;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Türkiye’deki 6. sınıf öğrencileri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 Anadolu Bölgesi’nde görev yapan Güzel Sanatlar öğretmenleri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Eskişehir’de yaşayan görme yetersizliği olan öğrenciler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üç örneğin ortak özellikleri nelerdir?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Tanımlanması</a:t>
            </a:r>
          </a:p>
        </p:txBody>
      </p:sp>
    </p:spTree>
    <p:extLst>
      <p:ext uri="{BB962C8B-B14F-4D97-AF65-F5344CB8AC3E}">
        <p14:creationId xmlns:p14="http://schemas.microsoft.com/office/powerpoint/2010/main" val="169961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412776"/>
            <a:ext cx="8568952" cy="309007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Birincisi,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bir büyüklüğü olmalı ve belli bir coğrafi bölgeyi kapsamalıdır.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İkincisi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araştırmacı tarafından güç ulaşılabilir olmalıdır</a:t>
            </a:r>
            <a:r>
              <a:rPr lang="tr-TR" altLang="tr-TR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endParaRPr lang="tr-TR" dirty="0"/>
          </a:p>
        </p:txBody>
      </p:sp>
      <p:pic>
        <p:nvPicPr>
          <p:cNvPr id="6" name="Picture Placeholder 6" descr="J34IJ07902881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6572"/>
          <a:stretch/>
        </p:blipFill>
        <p:spPr>
          <a:xfrm>
            <a:off x="2987824" y="3429000"/>
            <a:ext cx="2947522" cy="2003102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Tanımlanması (devam)</a:t>
            </a:r>
          </a:p>
        </p:txBody>
      </p:sp>
    </p:spTree>
    <p:extLst>
      <p:ext uri="{BB962C8B-B14F-4D97-AF65-F5344CB8AC3E}">
        <p14:creationId xmlns:p14="http://schemas.microsoft.com/office/powerpoint/2010/main" val="223703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96752"/>
            <a:ext cx="8568952" cy="380388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 çok araştırmada gerçekçi/ulaşılabilir evren kullanılır.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Ülkedeki tüm okul müdürlerinin kaynaştırmaya ilişkin görüşleri-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genellenebilirliği</a:t>
            </a: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Marmara Bölgesi’ndeki okul müdürlerinin kaynaştırmaya ilişkin görüşleri-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genellenebilirliği</a:t>
            </a: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Tanımlanması (devam)</a:t>
            </a:r>
          </a:p>
        </p:txBody>
      </p:sp>
    </p:spTree>
    <p:extLst>
      <p:ext uri="{BB962C8B-B14F-4D97-AF65-F5344CB8AC3E}">
        <p14:creationId xmlns:p14="http://schemas.microsoft.com/office/powerpoint/2010/main" val="208177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568952" cy="532859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araştırmalarda örneklem seçimi önemli bir noktadır.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Temsili örneklem, (evreni en iyi temsil eden örneklem) seçimi, gelişi güzel gerçekleştirilen bir süreç değildir.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alma basamakları örneklem alma tekniğine göre değişiklik göstermez.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basamaklar;</a:t>
            </a:r>
          </a:p>
          <a:p>
            <a:pPr lvl="1"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 tanımlama</a:t>
            </a:r>
          </a:p>
          <a:p>
            <a:pPr lvl="1"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büyüklüğünü belirleme</a:t>
            </a:r>
          </a:p>
          <a:p>
            <a:pPr lvl="1"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seçme</a:t>
            </a:r>
            <a:endParaRPr lang="en-US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69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108472646"/>
              </p:ext>
            </p:extLst>
          </p:nvPr>
        </p:nvGraphicFramePr>
        <p:xfrm>
          <a:off x="395536" y="186998"/>
          <a:ext cx="849694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680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568952" cy="576064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örneklemede, evrendeki tüm bireyler eşit derecede ve bağımsızlıkta örneklemde yer alma şansına sahiptirler.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Seçim araştırmacıların tamamen dışındadır. Bu örnekleme biçiminde yanınızdaki kişiyle aynı takımda olmanız neredeyse imkansızdır.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seçim biçimi gelişi güzel değildir. Bu seçim kişinin sıradaki yerine göre yapılır.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593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96752"/>
            <a:ext cx="8568952" cy="568863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Temsili örneklem elde etmenin en basit tek yolu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örneklemedir ancak garanti etmez.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İstatistiki analiz gerektirdiği için evrenle ilgili çıkarsama yapmaya olanak sağlar.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(devam)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4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323528" y="915677"/>
            <a:ext cx="8568952" cy="4996820"/>
          </a:xfrm>
        </p:spPr>
        <p:txBody>
          <a:bodyPr/>
          <a:lstStyle/>
          <a:p>
            <a:pPr>
              <a:buNone/>
            </a:pPr>
            <a:r>
              <a:rPr lang="tr-TR" sz="1800" dirty="0"/>
              <a:t>		</a:t>
            </a:r>
          </a:p>
          <a:p>
            <a:pPr>
              <a:buNone/>
            </a:pPr>
            <a:endParaRPr lang="en-US" sz="1800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182847"/>
            <a:ext cx="8568952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Amaçlar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6" y="2361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161728"/>
            <a:ext cx="8628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tr-TR" sz="28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528" y="1088740"/>
            <a:ext cx="8568952" cy="54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 tanımlar.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Örneklemi tanımlar.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türlerini sayar.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türlerini açıklar.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olmayan örnekleme türlerini sayar.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olmayan örnekleme türlerini açıklar.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 yöntemlerine göre örneklem büyüklüklerini sayar.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Örnekleme hatasını tanımlar ve örneklendirir.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Örnekleme yanlılığını tanımlar ve örneklendirir. </a:t>
            </a:r>
          </a:p>
          <a:p>
            <a:pPr lvl="0"/>
            <a:endParaRPr lang="en-US" sz="2400" dirty="0">
              <a:latin typeface="Tahoma"/>
              <a:cs typeface="Tahoma"/>
            </a:endParaRPr>
          </a:p>
          <a:p>
            <a:pPr lvl="0"/>
            <a:endParaRPr lang="en-US"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93660716"/>
              </p:ext>
            </p:extLst>
          </p:nvPr>
        </p:nvGraphicFramePr>
        <p:xfrm>
          <a:off x="395536" y="170080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1223628" y="1124744"/>
            <a:ext cx="6912768" cy="785818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belirleme aşamaları:</a:t>
            </a:r>
          </a:p>
        </p:txBody>
      </p:sp>
    </p:spTree>
    <p:extLst>
      <p:ext uri="{BB962C8B-B14F-4D97-AF65-F5344CB8AC3E}">
        <p14:creationId xmlns:p14="http://schemas.microsoft.com/office/powerpoint/2010/main" val="103250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80728"/>
            <a:ext cx="8568952" cy="54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MEB’na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bağlı çalışan 5000 Matematik öğretmeni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 evrenin %10’u ya da 500 öğretmen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MEB’ndan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öğretmenlerin listesinin temin edilir.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 öğretmenlere 0000’dan 4999’a kadar numara verilir.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Keyfi olarak yansız atamalar tablosundan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pres?slideindex=13&amp;slidetitle="/>
              </a:rPr>
              <a:t>bir sayı belirlenir.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pres?slideindex=13&amp;slidetitle=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pres?slideindex=13&amp;slidetitle="/>
              </a:rPr>
              <a:t>http://stattrek.com/statistics/random-number-generator.aspx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(devam)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1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568952" cy="54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 5000 kişi olduğu için son dört rakam dikkate alınır.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İlk rakam 3503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Örneklemde 3503 numaralı öğretmen olduğu için bu öğretmen örnekleme alınır.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 action="ppaction://hlinkpres?slideindex=13&amp;slidetitle=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(devam)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4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568952" cy="54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pres?slideindex=13&amp;slidetitle="/>
              </a:rPr>
              <a:t>Sonraki rakam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6807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Örneklemde 6807 numaralı öğretmen olmadığı için bu rakam atlanır.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süreç 500 öğretmen tamamlanıncaya kadar devam eder.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(devam)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05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568952" cy="3587860"/>
          </a:xfrm>
        </p:spPr>
        <p:txBody>
          <a:bodyPr/>
          <a:lstStyle/>
          <a:p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Evrende bulunan grupların evrende bulunma oranını temsil eder nitelikte örneklemde yer almasına katmanlı örnekleme denir. </a:t>
            </a:r>
          </a:p>
          <a:p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 örneklemede, evrende yer alan alt gruplar veya katmanlar aynı oranda örneklemde de yer alırlar.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alt grup/katman gruplara bölünebilen bir değişkendir. Örneğin; cinsiyet, eğitim, yaş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vb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03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568952" cy="33718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Oranlı katmanlı örneklemde değişkenlerin oranları bilinir ve bu oranın önemli olduğu durumlarda orana dayalı örneklem oluşturulur. Örneğin; seçimler.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 gruplar arasında karşılaştırma yapılmak isteniyorsa, bu durumda her gruptan eşit büyüklükte örneklem seçilerek orantılı olmayan katmanlı örneklem kullanılabilir. Örneğin, farklı düzeylerdeki öğrenciler, farklı yöntemler…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5" y="913057"/>
            <a:ext cx="8568952" cy="720080"/>
          </a:xfrm>
        </p:spPr>
        <p:txBody>
          <a:bodyPr/>
          <a:lstStyle/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 belirleme aşamaları: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75098366"/>
              </p:ext>
            </p:extLst>
          </p:nvPr>
        </p:nvGraphicFramePr>
        <p:xfrm>
          <a:off x="395536" y="1484784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5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01141" y="1088740"/>
            <a:ext cx="8568952" cy="54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MEB’na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bağlı çalışan 5000 Matematik öğretmenidir.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Örneklem: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%10’u ya da 500 öğretmendir.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 gruplar: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Görev yaptıkları öğretim düzeyleri belirlenir (ilköğretim 1. kademe, ilköğretim 2. kademe, ortaöğretim)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Sınıflama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% 65 (3250) ilköğretim 1. kademe, % 20 (1000) ilköğretim 2. kademe, %15 (750) ortaöğretim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8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01141" y="1088740"/>
            <a:ext cx="8568952" cy="54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öğretmenin %65’i (325) ilköğretim 1. kademe, % 20 (100) ilköğretim 2. kademe, %15 (75) ortaöğretim</a:t>
            </a:r>
          </a:p>
          <a:p>
            <a:pPr algn="just">
              <a:lnSpc>
                <a:spcPct val="90000"/>
              </a:lnSpc>
            </a:pPr>
            <a:endParaRPr lang="tr-TR" altLang="tr-T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atama: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Belirlenen sayı kadar öğretmen yansız atamalar tablosundan seçilerek örneklem  oluşturulur.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</a:t>
            </a:r>
            <a:r>
              <a:rPr lang="tr-TR" alt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tür örneklem seçimi grup hakkında kesin bilgi verir.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045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568952" cy="525658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örneklemede, bireyler değil, dokunulmamış gruplar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belirlenir.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Seçilen grupların tüm üyeleri benzer özelliklere sahiptir. Daha az zaman ve maliyet gerektirir.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Eskişehir’deki tüm 5. sınıf öğrencilerini yansız atamayla seçmek yerine, Eskişehir’deki 5. sınıfları yansız atamayla seçerek sınıflardaki tüm öğrencileri kapsama almaktır.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1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528" y="1088740"/>
            <a:ext cx="8568952" cy="54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Örnekleme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Tanımlanması</a:t>
            </a:r>
          </a:p>
          <a:p>
            <a:pPr>
              <a:lnSpc>
                <a:spcPct val="80000"/>
              </a:lnSpc>
            </a:pPr>
            <a:r>
              <a:rPr lang="tr-TR" altLang="tr-TR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altLang="tr-TR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Büyüklüğünün Belirlenmesi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Örnekleme Hatası ve Yanlılığından Kaçınma</a:t>
            </a:r>
          </a:p>
          <a:p>
            <a:pPr>
              <a:lnSpc>
                <a:spcPct val="80000"/>
              </a:lnSpc>
            </a:pPr>
            <a:r>
              <a:rPr lang="tr-TR" altLang="tr-TR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Olmayan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Uygun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Amaçlı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Kotalı örnekleme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Nitel Örnekleme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Katılımcıların Seçimi</a:t>
            </a:r>
          </a:p>
          <a:p>
            <a:pPr lvl="0"/>
            <a:endParaRPr lang="en-US" sz="2400" dirty="0">
              <a:latin typeface="Tahoma"/>
              <a:cs typeface="Tahoma"/>
            </a:endParaRPr>
          </a:p>
          <a:p>
            <a:pPr lvl="0"/>
            <a:endParaRPr lang="en-US" sz="2400" dirty="0">
              <a:latin typeface="Tahoma"/>
              <a:cs typeface="Tahom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Gündem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03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568952" cy="525658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 olduğunda ya da geniş bir coğrafi alana yayıldığında kümeli örneklemi kullanmak daha uygun olur.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Ayrıca, evrendeki tüm bireylerin listesine ulaşmanın zor olduğu ve grupların yapısını bozmanın mümkün olmadığı (eğitim araştırmaları) durumlarda kullanılır.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 (devam)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19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 (devam)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5" y="913057"/>
            <a:ext cx="8568952" cy="720080"/>
          </a:xfrm>
        </p:spPr>
        <p:txBody>
          <a:bodyPr/>
          <a:lstStyle/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 belirleme aşamaları:</a:t>
            </a: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593298107"/>
              </p:ext>
            </p:extLst>
          </p:nvPr>
        </p:nvGraphicFramePr>
        <p:xfrm>
          <a:off x="395536" y="1469008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843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08720"/>
            <a:ext cx="8568952" cy="5661248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Evren, </a:t>
            </a:r>
            <a:r>
              <a:rPr 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MEB’na</a:t>
            </a: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bağlı çalışan 5000 Matematik öğretmeni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büyüklüğü, evrenin %10’u ya da 500 öğretmen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Mantıklı ve yararlı küme, okul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Okulların listesi edinilir (100 okul)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Okullardaki öğretmenlerin sayısı değişiklik gösterse de her okulda ortalama 50 öğretmen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116632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 (devam)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11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85173" y="1052736"/>
            <a:ext cx="8568952" cy="5661248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öğretmen, her okulda ortalama 50 öğretmen, 500/50=10 okul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okuldan 10’u yansız atamalar tablosu kullanılarak belirlenir.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okuldaki öğretmenlerin tamamı örneklemin kapsamını oluşturur.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Özellikle evren küçük olduğunda temsili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örneklem seçme olasılığı azalır ve istatistiksel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yöntemler uygun olmaz.</a:t>
            </a:r>
          </a:p>
          <a:p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 (devam)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66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96752"/>
            <a:ext cx="8568952" cy="5256584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Çok sık kullanılmaz ancak belli durumlarda gereklidir ve tek örneklem seçme biçimi olabilir.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örneklem, bir listeden her K. ismin seçilmesidir. K nedir? Örneğin; K=4 ise, her 4. ismin seçilmesidir.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 nedir? Liste, evrendeki kişilerin yazılı olduğu bir listedir.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045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80728"/>
            <a:ext cx="8568952" cy="5256584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nasıl belirlenir? Evrendeki kişi sayısının örneklemde olması istenen kişi sayısına bölünmesinin sonucudur.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önemli fark, örnekleme girecek kişilerin bağımsız seçilme şansına sahip olmamalarıdır. 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Listeden 1. isim seçildikten sonra diğerleri otomatik olarak belirlenir.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 gelişi güzel sırayla yapılmışsa, yansız seçim olur.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 (devam)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32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5" y="913057"/>
            <a:ext cx="8568952" cy="720080"/>
          </a:xfrm>
        </p:spPr>
        <p:txBody>
          <a:bodyPr/>
          <a:lstStyle/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 belirleme aşamaları:</a:t>
            </a: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772994383"/>
              </p:ext>
            </p:extLst>
          </p:nvPr>
        </p:nvGraphicFramePr>
        <p:xfrm>
          <a:off x="395536" y="1484784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747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11052"/>
            <a:ext cx="8568952" cy="53559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Evren,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MEB’na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bağlı çalışan 5000 Matematik öğretmeni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büyüklüğü, evrenin %10’u ya da 500 öğretmen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Öğretmenlerin alfabetik sıraya göre isim listeleri (gelişigüzel sıra değil ancak en çok karşılaşılanı)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K=5000/500	K=10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39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11052"/>
            <a:ext cx="8568952" cy="53559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Listeden rastgele bir isim belirlenir.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isimden itibaren her 10. kişi örneklem kapsamına alınır.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</a:t>
            </a:r>
            <a:r>
              <a:rPr lang="tr-TR" alt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temsili olmaz neden? Çünkü, liste rastgele sırayla değil alfabetik sıraya göre yapılmıştır.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957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6624" y="1124744"/>
            <a:ext cx="8568952" cy="51845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yapılması önerilmese de zaman zaman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örneklemenin gerçekleştirilemediği durumlar vardır.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müdürlerin/öğretmenlerin başarılı sınıfları seçmesi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gibi durumlar örnekleme yanlılığına neden olurlar.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olmayan örneklem, araştırmacının örneklemi şansa ve bağımsızlığa dayalı oluşturmasına izin vermez.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Genellenebilirlik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düşüktür. </a:t>
            </a:r>
          </a:p>
          <a:p>
            <a:pPr algn="just">
              <a:lnSpc>
                <a:spcPct val="90000"/>
              </a:lnSpc>
            </a:pPr>
            <a:endParaRPr lang="tr-TR" altLang="tr-TR" dirty="0">
              <a:solidFill>
                <a:srgbClr val="000000"/>
              </a:solidFill>
              <a:latin typeface="Arial" charset="0"/>
            </a:endParaRP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243281"/>
            <a:ext cx="8568952" cy="737447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Olmayan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34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124744"/>
            <a:ext cx="8496944" cy="511256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alma, çalışma için büyük bir grubun içinden grubun özelliklerini temsil eden nitelikte daha küçük bir grup seçme sürecidir.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Örneklemde evren olarak bilen daha büyük gruptan olan insanlar, maddeler, olaylar yer alabilir.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seçmede amaç, evrenle ilgili bilgi edinmektir.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ev ödevi yapma-sınav başarısı-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Matematik dersi</a:t>
            </a:r>
          </a:p>
          <a:p>
            <a:endParaRPr lang="tr-T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9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691139235"/>
              </p:ext>
            </p:extLst>
          </p:nvPr>
        </p:nvGraphicFramePr>
        <p:xfrm>
          <a:off x="395536" y="186998"/>
          <a:ext cx="849694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4190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6" y="908720"/>
            <a:ext cx="8398676" cy="468052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Rastgele örnekleme ya da gelişi güzel örnekleme de denir.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 toplanan zamanda her kim varsa onun örneklemde yer aldığı örnekleme biçimidir.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markette bir ürün hakkında görüşünüzün sorulması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Anket yolladığınız 100 kişiden anketi beğenen40 kişinin anketi geri yollaması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</a:t>
            </a: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116632"/>
            <a:ext cx="8568952" cy="593431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Uygun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690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08942" y="908720"/>
            <a:ext cx="8581805" cy="551723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Kararlı örnekleme de denir. Evreni temsil ettiğine inanılan bir örneklem seçim sürecidir. Araştırmacı örneklemi kişisel bilgi ve deneyimlerine dayalı olarak kendisi seçer.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Uygun örneklemden farklı, örneklemin bir ölçüte göre belirlenmesidir.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önemli zayıflığı, araştırmacının ölçütün belirlemesinde ve örneklem seçiminde kusur olabilmesidir.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116632"/>
            <a:ext cx="8568952" cy="665439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Amaçlı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870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5" y="908720"/>
            <a:ext cx="8568952" cy="496855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Kotalı örnekleme, örneklemin gereksinime, belli sayılara ya da kotalara göre belirlenmesidir.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Genellikle,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betimsel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araştırmalarda evrendeki kişilerin listelenmesi mümkün olmadığında kullanılır.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Araştırmacı seçeceği kişilerde bir özellik ya da kota arar. Örneğin, 35 yaş üstünde, çalışan ve 15 yaşından küçük çocuğu olan kadınlar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vb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tür kotalar kullanıldığında örneklemde yer alacak kişilere kolayca ulaşılır, dolayısıyla kolayca ulaşılamayan kişiler temsil edilemez.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Kotalı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09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06140" y="1124744"/>
            <a:ext cx="8568951" cy="37318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Nitel örnekleme, incelenen konunun derinlemesine anlaşılmasını sağlamak üzere az sayıda kişinin seçilmesidir.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Önemli olan “anahtar (bilgi verici)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kişiler”in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seçilmiş olmasıdır. Bu kişiler, ilgili, düşünceli, etkili iletişim kurabilen ve araştırmacının varlığında rahat olan kişilerdir.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araştırma örneklemleri ile karşılaştırıldığında, daha küçük, daha farklı ve daha az temsilidir.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243281"/>
            <a:ext cx="8568952" cy="665439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Nitel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07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18015" y="1052736"/>
            <a:ext cx="8572732" cy="51408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Amaç, araştırmacıyla araştırılan şeyle ilgili iyi bilgi verecek kişilerin kapsama dahil edilmesidir.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Amaçlı örneklem kullanılır. Farklı özelliklerde kişiler seçilebilir, aynı özellikteki kişiler seçilebilir, ölçüte göre kişiler belirlenebilir, kartopu yöntemi kullanılabilir,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amaçlı örneklem kullanılabilir.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Nitel araştırmalarda katılımcı sayısı en 1 olabilirken, bu sayı amaç doğrultusunda 60-70 kişiye kadar çıkarılabilir. </a:t>
            </a:r>
          </a:p>
          <a:p>
            <a:pPr algn="just">
              <a:lnSpc>
                <a:spcPct val="90000"/>
              </a:lnSpc>
            </a:pPr>
            <a:endParaRPr lang="tr-TR" altLang="tr-TR" dirty="0">
              <a:solidFill>
                <a:srgbClr val="000000"/>
              </a:solidFill>
              <a:latin typeface="Arial" charset="0"/>
            </a:endParaRPr>
          </a:p>
          <a:p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21795" y="243281"/>
            <a:ext cx="8568952" cy="665439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Katılımcıların Seçimi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83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575556" y="1933188"/>
            <a:ext cx="8208912" cy="4924812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ne kadar büyüklükte olmalıdır?</a:t>
            </a:r>
            <a:endParaRPr lang="tr-TR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720080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Büyüklüğünün Belirlenmesi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Placeholder 6" descr="soru-isareti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5"/>
          <a:stretch/>
        </p:blipFill>
        <p:spPr>
          <a:xfrm>
            <a:off x="3563888" y="2852936"/>
            <a:ext cx="2142238" cy="1872208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739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827584" y="1700808"/>
            <a:ext cx="7488832" cy="3816424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Olabildiğince büyük!</a:t>
            </a:r>
            <a:endParaRPr lang="tr-TR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r-TR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Placeholder 6" descr="J34IJ07902881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6572"/>
          <a:stretch/>
        </p:blipFill>
        <p:spPr>
          <a:xfrm>
            <a:off x="3131840" y="2564904"/>
            <a:ext cx="2947522" cy="2003102"/>
          </a:xfrm>
        </p:spPr>
      </p:pic>
      <p:pic>
        <p:nvPicPr>
          <p:cNvPr id="8" name="Picture Placeholder 6" descr="J34IJ07902881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6572"/>
          <a:stretch/>
        </p:blipFill>
        <p:spPr>
          <a:xfrm>
            <a:off x="3131840" y="2671741"/>
            <a:ext cx="2503518" cy="2499585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04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16797" y="1268760"/>
            <a:ext cx="8568952" cy="308380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küçük ise, ………………………………………..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öğrencinin olduğu evrende, örneklem ne kadar olmalı?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Araştırmalarda örneklem büyüklüğü ile ilgili en çok yaşanan problem ne olabilir? Neden?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Örneklem büyüklüğü ne kadar olmalıdır?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720080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Büyüklüğünün Belirlenmesi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113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5" y="1196752"/>
            <a:ext cx="8568952" cy="5472608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Önerilen…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Bağıntısal</a:t>
            </a: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araştırmalarda, ilişkinin “var” ya da “yok” denebilmesi için örneklemin en az 30 kişiden oluşması gerekmektedir.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Nedensel</a:t>
            </a: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karşılaştırma ve tam deneysel araştırmalarda, gruplar arasında karşılaştırma yapabilmek amacıyla her bir gruba 30 kişi olacak biçimde toplam 60 kişi olmalıdır.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Betimsel</a:t>
            </a: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araştırmalarda, evrenin %10-%20’si oranında örneklem büyüklüğü olmalıdır.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243281"/>
            <a:ext cx="8568952" cy="737447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Büyüklüğünün Belirlenmesi (devam)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32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67544" y="1052736"/>
            <a:ext cx="8136904" cy="3947900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yapılmalıdır? </a:t>
            </a:r>
          </a:p>
          <a:p>
            <a:endParaRPr lang="tr-TR" dirty="0"/>
          </a:p>
        </p:txBody>
      </p:sp>
      <p:pic>
        <p:nvPicPr>
          <p:cNvPr id="6" name="Picture Placeholder 6" descr="soru-isareti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5"/>
          <a:stretch/>
        </p:blipFill>
        <p:spPr>
          <a:xfrm>
            <a:off x="3131840" y="2204864"/>
            <a:ext cx="3193512" cy="2592387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11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1332579" y="286545"/>
            <a:ext cx="7776864" cy="936104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tr-TR" alt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 büyük bir grup olan evrenin özelliklerini temsil edebilecek bir örneklem seçilmelidir. </a:t>
            </a:r>
          </a:p>
        </p:txBody>
      </p:sp>
      <p:pic>
        <p:nvPicPr>
          <p:cNvPr id="6" name="Picture Placeholder 6" descr="J34IJ07902881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6572"/>
          <a:stretch/>
        </p:blipFill>
        <p:spPr>
          <a:xfrm>
            <a:off x="2843808" y="1412776"/>
            <a:ext cx="2947522" cy="2003102"/>
          </a:xfrm>
        </p:spPr>
      </p:pic>
      <p:sp>
        <p:nvSpPr>
          <p:cNvPr id="9" name="Dikdörtgen 8"/>
          <p:cNvSpPr/>
          <p:nvPr/>
        </p:nvSpPr>
        <p:spPr>
          <a:xfrm>
            <a:off x="25041" y="3773661"/>
            <a:ext cx="78818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 çok araştırmada örneklem kullanılsa da örneklemin yapısı, büyüklüğü ve nasıl seçildiği değişiklik göstermektedir.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6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568952" cy="381642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Evren, soruları cevaplamak için ihtiyaç duyulan verilerin elde edildiği canlı ya da cansız varlıklardan oluşan büyük gruptur.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Başka bir ifadeyle evren, araştırmacının araştırma bulgularını genellemek istediği gruptur.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Araştırmada toplanacak verilerin analizi ile elde edilecek sonuçların geçerli olacağı, yorumlanacağı gruptur. 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4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922088798"/>
              </p:ext>
            </p:extLst>
          </p:nvPr>
        </p:nvGraphicFramePr>
        <p:xfrm>
          <a:off x="827584" y="332656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05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568952" cy="4392488"/>
          </a:xfrm>
        </p:spPr>
        <p:txBody>
          <a:bodyPr/>
          <a:lstStyle/>
          <a:p>
            <a:pPr marL="461772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MEB’ de çalışan tüm öğretmenler Eskişehir’de görev yapan öğretmenler.</a:t>
            </a:r>
          </a:p>
          <a:p>
            <a:pPr marL="461772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772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evreni ne kadar temsil ediyorsa araştırma bulgularının genellenebilirliği o kadar yüksek olur.</a:t>
            </a:r>
          </a:p>
          <a:p>
            <a:pPr marL="461772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772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Örneklemin “iyiliği” bulguların anlamlı olmasına ve genellenmesine hizmet eder.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 (devam)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323354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training-02</Template>
  <TotalTime>2660</TotalTime>
  <Words>2081</Words>
  <Application>Microsoft Office PowerPoint</Application>
  <PresentationFormat>Ekran Gösterisi (4:3)</PresentationFormat>
  <Paragraphs>352</Paragraphs>
  <Slides>49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Arial Rounded MT Bold</vt:lpstr>
      <vt:lpstr>Calibri</vt:lpstr>
      <vt:lpstr>Tahoma</vt:lpstr>
      <vt:lpstr>training-02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MacBook Pro</dc:creator>
  <cp:lastModifiedBy>user</cp:lastModifiedBy>
  <cp:revision>837</cp:revision>
  <cp:lastPrinted>2017-10-24T10:26:36Z</cp:lastPrinted>
  <dcterms:created xsi:type="dcterms:W3CDTF">2012-10-05T07:41:41Z</dcterms:created>
  <dcterms:modified xsi:type="dcterms:W3CDTF">2021-12-16T10:12:23Z</dcterms:modified>
</cp:coreProperties>
</file>