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62" r:id="rId3"/>
    <p:sldId id="420" r:id="rId4"/>
    <p:sldId id="367" r:id="rId5"/>
    <p:sldId id="427" r:id="rId6"/>
    <p:sldId id="377" r:id="rId7"/>
    <p:sldId id="378" r:id="rId8"/>
    <p:sldId id="421" r:id="rId9"/>
    <p:sldId id="381" r:id="rId10"/>
    <p:sldId id="382" r:id="rId11"/>
    <p:sldId id="383" r:id="rId12"/>
    <p:sldId id="422" r:id="rId13"/>
    <p:sldId id="384" r:id="rId14"/>
    <p:sldId id="385" r:id="rId15"/>
    <p:sldId id="386" r:id="rId16"/>
    <p:sldId id="423" r:id="rId17"/>
    <p:sldId id="387" r:id="rId18"/>
    <p:sldId id="388" r:id="rId19"/>
    <p:sldId id="424" r:id="rId20"/>
    <p:sldId id="425" r:id="rId21"/>
    <p:sldId id="428" r:id="rId22"/>
    <p:sldId id="393" r:id="rId23"/>
    <p:sldId id="429" r:id="rId24"/>
    <p:sldId id="394" r:id="rId25"/>
    <p:sldId id="397" r:id="rId26"/>
    <p:sldId id="398" r:id="rId27"/>
    <p:sldId id="430" r:id="rId28"/>
    <p:sldId id="426" r:id="rId29"/>
  </p:sldIdLst>
  <p:sldSz cx="9144000" cy="6858000" type="screen4x3"/>
  <p:notesSz cx="6797675" cy="992822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C09B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Orta Stil 1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87526" autoAdjust="0"/>
  </p:normalViewPr>
  <p:slideViewPr>
    <p:cSldViewPr>
      <p:cViewPr varScale="1">
        <p:scale>
          <a:sx n="87" d="100"/>
          <a:sy n="87" d="100"/>
        </p:scale>
        <p:origin x="1224" y="6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u ALTUNOĞLU" userId="9f1ab972-c861-4d44-bfe9-ce2ab03b63cc" providerId="ADAL" clId="{11C4971C-3162-40C5-90F2-6921610CEECE}"/>
    <pc:docChg chg="modSld">
      <pc:chgData name="Asu ALTUNOĞLU" userId="9f1ab972-c861-4d44-bfe9-ce2ab03b63cc" providerId="ADAL" clId="{11C4971C-3162-40C5-90F2-6921610CEECE}" dt="2022-10-05T08:47:52.779" v="11" actId="20577"/>
      <pc:docMkLst>
        <pc:docMk/>
      </pc:docMkLst>
      <pc:sldChg chg="modSp mod">
        <pc:chgData name="Asu ALTUNOĞLU" userId="9f1ab972-c861-4d44-bfe9-ce2ab03b63cc" providerId="ADAL" clId="{11C4971C-3162-40C5-90F2-6921610CEECE}" dt="2022-10-05T08:47:52.779" v="11" actId="20577"/>
        <pc:sldMkLst>
          <pc:docMk/>
          <pc:sldMk cId="0" sldId="256"/>
        </pc:sldMkLst>
        <pc:spChg chg="mod">
          <ac:chgData name="Asu ALTUNOĞLU" userId="9f1ab972-c861-4d44-bfe9-ce2ab03b63cc" providerId="ADAL" clId="{11C4971C-3162-40C5-90F2-6921610CEECE}" dt="2022-10-05T08:47:52.779" v="11" actId="20577"/>
          <ac:spMkLst>
            <pc:docMk/>
            <pc:sldMk cId="0" sldId="256"/>
            <ac:spMk id="5"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5BFA44-3E6F-4367-940C-88D69126738D}" type="doc">
      <dgm:prSet loTypeId="urn:microsoft.com/office/officeart/2008/layout/HorizontalMultiLevelHierarchy" loCatId="hierarchy" qsTypeId="urn:microsoft.com/office/officeart/2005/8/quickstyle/simple5" qsCatId="simple" csTypeId="urn:microsoft.com/office/officeart/2005/8/colors/colorful3" csCatId="colorful" phldr="1"/>
      <dgm:spPr/>
      <dgm:t>
        <a:bodyPr/>
        <a:lstStyle/>
        <a:p>
          <a:endParaRPr lang="tr-TR"/>
        </a:p>
      </dgm:t>
    </dgm:pt>
    <dgm:pt modelId="{9FF29644-4270-430D-9AAE-1DE9B46D4B8F}">
      <dgm:prSet phldrT="[Metin]" custT="1"/>
      <dgm:spPr/>
      <dgm:t>
        <a:bodyPr/>
        <a:lstStyle/>
        <a:p>
          <a:r>
            <a:rPr lang="tr-TR" sz="3200" b="1">
              <a:latin typeface="Tahoma" pitchFamily="34" charset="0"/>
              <a:ea typeface="Tahoma" pitchFamily="34" charset="0"/>
              <a:cs typeface="Tahoma" pitchFamily="34" charset="0"/>
            </a:rPr>
            <a:t>Tanım ve Amaç</a:t>
          </a:r>
          <a:endParaRPr lang="tr-TR" sz="3200" dirty="0"/>
        </a:p>
      </dgm:t>
    </dgm:pt>
    <dgm:pt modelId="{B70BCBDB-BD92-4FE7-B5ED-E1AF558A759B}" type="parTrans" cxnId="{28A0BDF3-0082-4018-A81B-82F6E1CF81D2}">
      <dgm:prSet/>
      <dgm:spPr/>
      <dgm:t>
        <a:bodyPr/>
        <a:lstStyle/>
        <a:p>
          <a:endParaRPr lang="tr-TR"/>
        </a:p>
      </dgm:t>
    </dgm:pt>
    <dgm:pt modelId="{07E10983-0192-4B0A-9D40-9C7DC14C5872}" type="sibTrans" cxnId="{28A0BDF3-0082-4018-A81B-82F6E1CF81D2}">
      <dgm:prSet/>
      <dgm:spPr/>
      <dgm:t>
        <a:bodyPr/>
        <a:lstStyle/>
        <a:p>
          <a:endParaRPr lang="tr-TR"/>
        </a:p>
      </dgm:t>
    </dgm:pt>
    <dgm:pt modelId="{DAF5F37A-C7E2-445D-9683-3EE52417ACCE}">
      <dgm:prSet phldrT="[Metin]" custT="1"/>
      <dgm:spPr/>
      <dgm:t>
        <a:bodyPr/>
        <a:lstStyle/>
        <a:p>
          <a:pPr algn="ctr"/>
          <a:r>
            <a:rPr lang="tr-TR" sz="1800" b="1" dirty="0">
              <a:latin typeface="Tahoma" pitchFamily="34" charset="0"/>
              <a:ea typeface="Tahoma" pitchFamily="34" charset="0"/>
              <a:cs typeface="Tahoma" pitchFamily="34" charset="0"/>
            </a:rPr>
            <a:t>Tanım</a:t>
          </a:r>
        </a:p>
        <a:p>
          <a:pPr algn="ctr"/>
          <a:r>
            <a:rPr lang="tr-TR" sz="1800" dirty="0">
              <a:latin typeface="Tahoma" pitchFamily="34" charset="0"/>
              <a:ea typeface="Tahoma" pitchFamily="34" charset="0"/>
              <a:cs typeface="Tahoma" pitchFamily="34" charset="0"/>
            </a:rPr>
            <a:t>Özel olarak ilgilenilen bir konu ile ilgili derinlemesine bilgi sağlamak amacıyla verilerin toplanması, analiz edilmesi ve yorumlanması sürecidir.</a:t>
          </a:r>
          <a:endParaRPr lang="tr-TR" sz="1800" dirty="0"/>
        </a:p>
      </dgm:t>
    </dgm:pt>
    <dgm:pt modelId="{DDDF1817-51D9-4A84-9F17-CFCAC632F744}" type="parTrans" cxnId="{AF59DD52-C1F9-489D-B870-B352C7AFD7B5}">
      <dgm:prSet/>
      <dgm:spPr/>
      <dgm:t>
        <a:bodyPr/>
        <a:lstStyle/>
        <a:p>
          <a:endParaRPr lang="tr-TR"/>
        </a:p>
      </dgm:t>
    </dgm:pt>
    <dgm:pt modelId="{9BF3FFFA-2C75-45E6-8A96-674E356DDA7D}" type="sibTrans" cxnId="{AF59DD52-C1F9-489D-B870-B352C7AFD7B5}">
      <dgm:prSet/>
      <dgm:spPr/>
      <dgm:t>
        <a:bodyPr/>
        <a:lstStyle/>
        <a:p>
          <a:endParaRPr lang="tr-TR"/>
        </a:p>
      </dgm:t>
    </dgm:pt>
    <dgm:pt modelId="{FF171BE2-7422-47B5-8942-80BDDC1536C8}">
      <dgm:prSet phldrT="[Metin]" custT="1"/>
      <dgm:spPr/>
      <dgm:t>
        <a:bodyPr/>
        <a:lstStyle/>
        <a:p>
          <a:pPr algn="ctr"/>
          <a:r>
            <a:rPr lang="tr-TR" sz="1800" b="1" dirty="0">
              <a:latin typeface="Tahoma" pitchFamily="34" charset="0"/>
              <a:ea typeface="Tahoma" pitchFamily="34" charset="0"/>
              <a:cs typeface="Tahoma" pitchFamily="34" charset="0"/>
            </a:rPr>
            <a:t>Amaç</a:t>
          </a:r>
        </a:p>
        <a:p>
          <a:pPr algn="ctr"/>
          <a:r>
            <a:rPr lang="tr-TR" sz="1800" dirty="0">
              <a:latin typeface="Tahoma" pitchFamily="34" charset="0"/>
              <a:ea typeface="Tahoma" pitchFamily="34" charset="0"/>
              <a:cs typeface="Tahoma" pitchFamily="34" charset="0"/>
            </a:rPr>
            <a:t>Nitel araştırmaların amacı bir olgunun derin, bütüncül ve kapsamlı bir şekilde anlaşılmasıdır. Çevre, süreç, inanış. </a:t>
          </a:r>
          <a:endParaRPr lang="tr-TR" sz="1800" dirty="0"/>
        </a:p>
      </dgm:t>
    </dgm:pt>
    <dgm:pt modelId="{4320303C-DE3B-4979-B791-75CBE13B040A}" type="parTrans" cxnId="{63BAD114-E95D-4317-A415-2FF4FF3A956B}">
      <dgm:prSet/>
      <dgm:spPr/>
      <dgm:t>
        <a:bodyPr/>
        <a:lstStyle/>
        <a:p>
          <a:endParaRPr lang="tr-TR" dirty="0"/>
        </a:p>
      </dgm:t>
    </dgm:pt>
    <dgm:pt modelId="{5DD4E57C-E19A-46F8-899A-24FC1438D9D5}" type="sibTrans" cxnId="{63BAD114-E95D-4317-A415-2FF4FF3A956B}">
      <dgm:prSet/>
      <dgm:spPr/>
      <dgm:t>
        <a:bodyPr/>
        <a:lstStyle/>
        <a:p>
          <a:endParaRPr lang="tr-TR"/>
        </a:p>
      </dgm:t>
    </dgm:pt>
    <dgm:pt modelId="{9AE9F95B-2F1B-4486-915C-7AC417E70D2F}" type="pres">
      <dgm:prSet presAssocID="{B75BFA44-3E6F-4367-940C-88D69126738D}" presName="Name0" presStyleCnt="0">
        <dgm:presLayoutVars>
          <dgm:chPref val="1"/>
          <dgm:dir/>
          <dgm:animOne val="branch"/>
          <dgm:animLvl val="lvl"/>
          <dgm:resizeHandles val="exact"/>
        </dgm:presLayoutVars>
      </dgm:prSet>
      <dgm:spPr/>
    </dgm:pt>
    <dgm:pt modelId="{1E9E0F03-7EFF-47B4-8A9F-F55EDA81FCB4}" type="pres">
      <dgm:prSet presAssocID="{9FF29644-4270-430D-9AAE-1DE9B46D4B8F}" presName="root1" presStyleCnt="0"/>
      <dgm:spPr/>
    </dgm:pt>
    <dgm:pt modelId="{98FB1A67-F6C9-4DDF-9CDA-610D8B8BA11A}" type="pres">
      <dgm:prSet presAssocID="{9FF29644-4270-430D-9AAE-1DE9B46D4B8F}" presName="LevelOneTextNode" presStyleLbl="node0" presStyleIdx="0" presStyleCnt="1" custLinFactNeighborX="-28110" custLinFactNeighborY="-220">
        <dgm:presLayoutVars>
          <dgm:chPref val="3"/>
        </dgm:presLayoutVars>
      </dgm:prSet>
      <dgm:spPr/>
    </dgm:pt>
    <dgm:pt modelId="{BBE9F706-9676-4905-9CB1-262539007B2B}" type="pres">
      <dgm:prSet presAssocID="{9FF29644-4270-430D-9AAE-1DE9B46D4B8F}" presName="level2hierChild" presStyleCnt="0"/>
      <dgm:spPr/>
    </dgm:pt>
    <dgm:pt modelId="{8AE34A53-CD05-4009-95A3-82776CC7FBBA}" type="pres">
      <dgm:prSet presAssocID="{DDDF1817-51D9-4A84-9F17-CFCAC632F744}" presName="conn2-1" presStyleLbl="parChTrans1D2" presStyleIdx="0" presStyleCnt="2"/>
      <dgm:spPr/>
    </dgm:pt>
    <dgm:pt modelId="{13430793-2418-4A12-A913-463855825F91}" type="pres">
      <dgm:prSet presAssocID="{DDDF1817-51D9-4A84-9F17-CFCAC632F744}" presName="connTx" presStyleLbl="parChTrans1D2" presStyleIdx="0" presStyleCnt="2"/>
      <dgm:spPr/>
    </dgm:pt>
    <dgm:pt modelId="{7B61B1E3-AEA4-4B3B-AEA1-0C530E7F1BCC}" type="pres">
      <dgm:prSet presAssocID="{DAF5F37A-C7E2-445D-9683-3EE52417ACCE}" presName="root2" presStyleCnt="0"/>
      <dgm:spPr/>
    </dgm:pt>
    <dgm:pt modelId="{2B297B23-49B3-407B-98AF-4FC63A73F993}" type="pres">
      <dgm:prSet presAssocID="{DAF5F37A-C7E2-445D-9683-3EE52417ACCE}" presName="LevelTwoTextNode" presStyleLbl="node2" presStyleIdx="0" presStyleCnt="2" custScaleX="140608" custScaleY="184469" custLinFactNeighborX="9501" custLinFactNeighborY="-53087">
        <dgm:presLayoutVars>
          <dgm:chPref val="3"/>
        </dgm:presLayoutVars>
      </dgm:prSet>
      <dgm:spPr/>
    </dgm:pt>
    <dgm:pt modelId="{A05B8BF3-96AF-4D27-83A4-A3A22AA605A3}" type="pres">
      <dgm:prSet presAssocID="{DAF5F37A-C7E2-445D-9683-3EE52417ACCE}" presName="level3hierChild" presStyleCnt="0"/>
      <dgm:spPr/>
    </dgm:pt>
    <dgm:pt modelId="{B720D971-7355-4141-8815-F41BBD2A332C}" type="pres">
      <dgm:prSet presAssocID="{4320303C-DE3B-4979-B791-75CBE13B040A}" presName="conn2-1" presStyleLbl="parChTrans1D2" presStyleIdx="1" presStyleCnt="2"/>
      <dgm:spPr/>
    </dgm:pt>
    <dgm:pt modelId="{54675806-10BC-486A-B7C3-E201BC095123}" type="pres">
      <dgm:prSet presAssocID="{4320303C-DE3B-4979-B791-75CBE13B040A}" presName="connTx" presStyleLbl="parChTrans1D2" presStyleIdx="1" presStyleCnt="2"/>
      <dgm:spPr/>
    </dgm:pt>
    <dgm:pt modelId="{F5131A58-E5B2-4E34-97DB-80FE38E291BC}" type="pres">
      <dgm:prSet presAssocID="{FF171BE2-7422-47B5-8942-80BDDC1536C8}" presName="root2" presStyleCnt="0"/>
      <dgm:spPr/>
    </dgm:pt>
    <dgm:pt modelId="{009C4120-A0A8-47F5-B7F3-D70B572D462E}" type="pres">
      <dgm:prSet presAssocID="{FF171BE2-7422-47B5-8942-80BDDC1536C8}" presName="LevelTwoTextNode" presStyleLbl="node2" presStyleIdx="1" presStyleCnt="2" custScaleX="140608" custScaleY="177368" custLinFactNeighborX="9501" custLinFactNeighborY="63511">
        <dgm:presLayoutVars>
          <dgm:chPref val="3"/>
        </dgm:presLayoutVars>
      </dgm:prSet>
      <dgm:spPr/>
    </dgm:pt>
    <dgm:pt modelId="{2234DF15-3F0B-4ED6-BD52-FBE09AB0E16D}" type="pres">
      <dgm:prSet presAssocID="{FF171BE2-7422-47B5-8942-80BDDC1536C8}" presName="level3hierChild" presStyleCnt="0"/>
      <dgm:spPr/>
    </dgm:pt>
  </dgm:ptLst>
  <dgm:cxnLst>
    <dgm:cxn modelId="{63BAD114-E95D-4317-A415-2FF4FF3A956B}" srcId="{9FF29644-4270-430D-9AAE-1DE9B46D4B8F}" destId="{FF171BE2-7422-47B5-8942-80BDDC1536C8}" srcOrd="1" destOrd="0" parTransId="{4320303C-DE3B-4979-B791-75CBE13B040A}" sibTransId="{5DD4E57C-E19A-46F8-899A-24FC1438D9D5}"/>
    <dgm:cxn modelId="{81A96E16-706F-4A9E-9757-B6392CA06673}" type="presOf" srcId="{9FF29644-4270-430D-9AAE-1DE9B46D4B8F}" destId="{98FB1A67-F6C9-4DDF-9CDA-610D8B8BA11A}" srcOrd="0" destOrd="0" presId="urn:microsoft.com/office/officeart/2008/layout/HorizontalMultiLevelHierarchy"/>
    <dgm:cxn modelId="{69B83B2D-4801-41B9-BFE0-FFA56531E29A}" type="presOf" srcId="{4320303C-DE3B-4979-B791-75CBE13B040A}" destId="{54675806-10BC-486A-B7C3-E201BC095123}" srcOrd="1" destOrd="0" presId="urn:microsoft.com/office/officeart/2008/layout/HorizontalMultiLevelHierarchy"/>
    <dgm:cxn modelId="{54EEA85C-68EE-430C-90F1-148037D65CB9}" type="presOf" srcId="{B75BFA44-3E6F-4367-940C-88D69126738D}" destId="{9AE9F95B-2F1B-4486-915C-7AC417E70D2F}" srcOrd="0" destOrd="0" presId="urn:microsoft.com/office/officeart/2008/layout/HorizontalMultiLevelHierarchy"/>
    <dgm:cxn modelId="{4D88CF42-98FD-47A5-81ED-6ECE6A7B6A61}" type="presOf" srcId="{4320303C-DE3B-4979-B791-75CBE13B040A}" destId="{B720D971-7355-4141-8815-F41BBD2A332C}" srcOrd="0" destOrd="0" presId="urn:microsoft.com/office/officeart/2008/layout/HorizontalMultiLevelHierarchy"/>
    <dgm:cxn modelId="{AF59DD52-C1F9-489D-B870-B352C7AFD7B5}" srcId="{9FF29644-4270-430D-9AAE-1DE9B46D4B8F}" destId="{DAF5F37A-C7E2-445D-9683-3EE52417ACCE}" srcOrd="0" destOrd="0" parTransId="{DDDF1817-51D9-4A84-9F17-CFCAC632F744}" sibTransId="{9BF3FFFA-2C75-45E6-8A96-674E356DDA7D}"/>
    <dgm:cxn modelId="{A116F67B-D970-496E-A75E-87B84FFEBC43}" type="presOf" srcId="{FF171BE2-7422-47B5-8942-80BDDC1536C8}" destId="{009C4120-A0A8-47F5-B7F3-D70B572D462E}" srcOrd="0" destOrd="0" presId="urn:microsoft.com/office/officeart/2008/layout/HorizontalMultiLevelHierarchy"/>
    <dgm:cxn modelId="{68276F9B-1485-443E-82A3-93998F47D473}" type="presOf" srcId="{DDDF1817-51D9-4A84-9F17-CFCAC632F744}" destId="{8AE34A53-CD05-4009-95A3-82776CC7FBBA}" srcOrd="0" destOrd="0" presId="urn:microsoft.com/office/officeart/2008/layout/HorizontalMultiLevelHierarchy"/>
    <dgm:cxn modelId="{26B60C9D-7FD7-41AA-ADDE-3B3A413F86EE}" type="presOf" srcId="{DAF5F37A-C7E2-445D-9683-3EE52417ACCE}" destId="{2B297B23-49B3-407B-98AF-4FC63A73F993}" srcOrd="0" destOrd="0" presId="urn:microsoft.com/office/officeart/2008/layout/HorizontalMultiLevelHierarchy"/>
    <dgm:cxn modelId="{BCA28DE3-936B-40D9-921A-F44546E70EA0}" type="presOf" srcId="{DDDF1817-51D9-4A84-9F17-CFCAC632F744}" destId="{13430793-2418-4A12-A913-463855825F91}" srcOrd="1" destOrd="0" presId="urn:microsoft.com/office/officeart/2008/layout/HorizontalMultiLevelHierarchy"/>
    <dgm:cxn modelId="{28A0BDF3-0082-4018-A81B-82F6E1CF81D2}" srcId="{B75BFA44-3E6F-4367-940C-88D69126738D}" destId="{9FF29644-4270-430D-9AAE-1DE9B46D4B8F}" srcOrd="0" destOrd="0" parTransId="{B70BCBDB-BD92-4FE7-B5ED-E1AF558A759B}" sibTransId="{07E10983-0192-4B0A-9D40-9C7DC14C5872}"/>
    <dgm:cxn modelId="{E7DD64AE-6A83-4190-912E-8FCDFB16FE5F}" type="presParOf" srcId="{9AE9F95B-2F1B-4486-915C-7AC417E70D2F}" destId="{1E9E0F03-7EFF-47B4-8A9F-F55EDA81FCB4}" srcOrd="0" destOrd="0" presId="urn:microsoft.com/office/officeart/2008/layout/HorizontalMultiLevelHierarchy"/>
    <dgm:cxn modelId="{C4C9ADFC-BCC7-4175-9D03-B05C021B7FB7}" type="presParOf" srcId="{1E9E0F03-7EFF-47B4-8A9F-F55EDA81FCB4}" destId="{98FB1A67-F6C9-4DDF-9CDA-610D8B8BA11A}" srcOrd="0" destOrd="0" presId="urn:microsoft.com/office/officeart/2008/layout/HorizontalMultiLevelHierarchy"/>
    <dgm:cxn modelId="{F020F756-71D0-4E73-AF62-87234C557BBB}" type="presParOf" srcId="{1E9E0F03-7EFF-47B4-8A9F-F55EDA81FCB4}" destId="{BBE9F706-9676-4905-9CB1-262539007B2B}" srcOrd="1" destOrd="0" presId="urn:microsoft.com/office/officeart/2008/layout/HorizontalMultiLevelHierarchy"/>
    <dgm:cxn modelId="{D755ACDB-E42A-475D-A5D9-AE11009F49EE}" type="presParOf" srcId="{BBE9F706-9676-4905-9CB1-262539007B2B}" destId="{8AE34A53-CD05-4009-95A3-82776CC7FBBA}" srcOrd="0" destOrd="0" presId="urn:microsoft.com/office/officeart/2008/layout/HorizontalMultiLevelHierarchy"/>
    <dgm:cxn modelId="{64BD3DD2-06C8-4DFB-A090-40DED5057954}" type="presParOf" srcId="{8AE34A53-CD05-4009-95A3-82776CC7FBBA}" destId="{13430793-2418-4A12-A913-463855825F91}" srcOrd="0" destOrd="0" presId="urn:microsoft.com/office/officeart/2008/layout/HorizontalMultiLevelHierarchy"/>
    <dgm:cxn modelId="{5CD3A87B-8877-4284-A886-3B5059CFEA28}" type="presParOf" srcId="{BBE9F706-9676-4905-9CB1-262539007B2B}" destId="{7B61B1E3-AEA4-4B3B-AEA1-0C530E7F1BCC}" srcOrd="1" destOrd="0" presId="urn:microsoft.com/office/officeart/2008/layout/HorizontalMultiLevelHierarchy"/>
    <dgm:cxn modelId="{1EFE6F17-9AAB-4F13-B1E8-039C5DE6342F}" type="presParOf" srcId="{7B61B1E3-AEA4-4B3B-AEA1-0C530E7F1BCC}" destId="{2B297B23-49B3-407B-98AF-4FC63A73F993}" srcOrd="0" destOrd="0" presId="urn:microsoft.com/office/officeart/2008/layout/HorizontalMultiLevelHierarchy"/>
    <dgm:cxn modelId="{1FDD6DC1-FB4A-4CFC-8822-6F5A6F42CE36}" type="presParOf" srcId="{7B61B1E3-AEA4-4B3B-AEA1-0C530E7F1BCC}" destId="{A05B8BF3-96AF-4D27-83A4-A3A22AA605A3}" srcOrd="1" destOrd="0" presId="urn:microsoft.com/office/officeart/2008/layout/HorizontalMultiLevelHierarchy"/>
    <dgm:cxn modelId="{A05E0EC1-457D-44E5-9FCE-2AD56D4F8882}" type="presParOf" srcId="{BBE9F706-9676-4905-9CB1-262539007B2B}" destId="{B720D971-7355-4141-8815-F41BBD2A332C}" srcOrd="2" destOrd="0" presId="urn:microsoft.com/office/officeart/2008/layout/HorizontalMultiLevelHierarchy"/>
    <dgm:cxn modelId="{137C6758-2B0E-4C8E-88D0-823236C5FCBC}" type="presParOf" srcId="{B720D971-7355-4141-8815-F41BBD2A332C}" destId="{54675806-10BC-486A-B7C3-E201BC095123}" srcOrd="0" destOrd="0" presId="urn:microsoft.com/office/officeart/2008/layout/HorizontalMultiLevelHierarchy"/>
    <dgm:cxn modelId="{5352BDC0-028B-4EFF-BDD1-51EDC444F2A6}" type="presParOf" srcId="{BBE9F706-9676-4905-9CB1-262539007B2B}" destId="{F5131A58-E5B2-4E34-97DB-80FE38E291BC}" srcOrd="3" destOrd="0" presId="urn:microsoft.com/office/officeart/2008/layout/HorizontalMultiLevelHierarchy"/>
    <dgm:cxn modelId="{8143A610-3D1E-4206-B186-3851E4110A33}" type="presParOf" srcId="{F5131A58-E5B2-4E34-97DB-80FE38E291BC}" destId="{009C4120-A0A8-47F5-B7F3-D70B572D462E}" srcOrd="0" destOrd="0" presId="urn:microsoft.com/office/officeart/2008/layout/HorizontalMultiLevelHierarchy"/>
    <dgm:cxn modelId="{776D2E20-0D6A-45A5-A5F0-EB06E1EDA5DB}" type="presParOf" srcId="{F5131A58-E5B2-4E34-97DB-80FE38E291BC}" destId="{2234DF15-3F0B-4ED6-BD52-FBE09AB0E16D}"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E1CB7FF-17FE-A241-822A-27DAF562EEFC}" type="doc">
      <dgm:prSet loTypeId="urn:microsoft.com/office/officeart/2008/layout/LinedList" loCatId="" qsTypeId="urn:microsoft.com/office/officeart/2005/8/quickstyle/simple2" qsCatId="simple" csTypeId="urn:microsoft.com/office/officeart/2005/8/colors/colorful2" csCatId="colorful" phldr="1"/>
      <dgm:spPr/>
      <dgm:t>
        <a:bodyPr/>
        <a:lstStyle/>
        <a:p>
          <a:endParaRPr lang="en-US"/>
        </a:p>
      </dgm:t>
    </dgm:pt>
    <dgm:pt modelId="{3E9271FE-28BF-F04E-9352-1177E53F3D26}">
      <dgm:prSet phldrT="[Text]" custT="1"/>
      <dgm:spPr/>
      <dgm:t>
        <a:bodyPr/>
        <a:lstStyle/>
        <a:p>
          <a:r>
            <a:rPr lang="tr-TR" sz="2400" b="1" noProof="0" dirty="0">
              <a:solidFill>
                <a:schemeClr val="accent6">
                  <a:lumMod val="50000"/>
                </a:schemeClr>
              </a:solidFill>
              <a:latin typeface="Tahoma"/>
              <a:cs typeface="Tahoma"/>
            </a:rPr>
            <a:t>İçerik Analizinin Aşamaları</a:t>
          </a:r>
        </a:p>
      </dgm:t>
    </dgm:pt>
    <dgm:pt modelId="{956E11CB-4A1E-864E-920D-15CCD2DD7F0D}" type="parTrans" cxnId="{7CDE9FF3-BCBA-424E-833A-B5E1FD4E6DEB}">
      <dgm:prSet/>
      <dgm:spPr/>
      <dgm:t>
        <a:bodyPr/>
        <a:lstStyle/>
        <a:p>
          <a:endParaRPr lang="en-US"/>
        </a:p>
      </dgm:t>
    </dgm:pt>
    <dgm:pt modelId="{7971ED9A-93AC-4048-BF7C-A6836F7FF659}" type="sibTrans" cxnId="{7CDE9FF3-BCBA-424E-833A-B5E1FD4E6DEB}">
      <dgm:prSet/>
      <dgm:spPr/>
      <dgm:t>
        <a:bodyPr/>
        <a:lstStyle/>
        <a:p>
          <a:endParaRPr lang="en-US"/>
        </a:p>
      </dgm:t>
    </dgm:pt>
    <dgm:pt modelId="{600C6D98-5B1A-0F49-9A1B-5ECAD701EAC5}">
      <dgm:prSet phldrT="[Text]" custT="1"/>
      <dgm:spPr/>
      <dgm:t>
        <a:bodyPr/>
        <a:lstStyle/>
        <a:p>
          <a:r>
            <a:rPr lang="tr-TR" sz="2400" dirty="0">
              <a:latin typeface="Tahoma"/>
              <a:cs typeface="Tahoma"/>
            </a:rPr>
            <a:t>Amaçların belirlenmesi</a:t>
          </a:r>
          <a:endParaRPr lang="en-US" sz="2400" dirty="0">
            <a:latin typeface="Tahoma"/>
            <a:cs typeface="Tahoma"/>
          </a:endParaRPr>
        </a:p>
      </dgm:t>
    </dgm:pt>
    <dgm:pt modelId="{3E491004-CC4B-EA46-9166-5C60F6DAAAC8}" type="parTrans" cxnId="{771FA0E9-731E-3E49-BB01-339A3CC71E09}">
      <dgm:prSet/>
      <dgm:spPr/>
      <dgm:t>
        <a:bodyPr/>
        <a:lstStyle/>
        <a:p>
          <a:endParaRPr lang="en-US"/>
        </a:p>
      </dgm:t>
    </dgm:pt>
    <dgm:pt modelId="{AC9C2FB9-9A49-134E-BAF9-67332390933C}" type="sibTrans" cxnId="{771FA0E9-731E-3E49-BB01-339A3CC71E09}">
      <dgm:prSet/>
      <dgm:spPr/>
      <dgm:t>
        <a:bodyPr/>
        <a:lstStyle/>
        <a:p>
          <a:endParaRPr lang="en-US"/>
        </a:p>
      </dgm:t>
    </dgm:pt>
    <dgm:pt modelId="{E60AE976-5DF9-AE40-BDEF-CDF6C3E361D3}">
      <dgm:prSet phldrT="[Text]" custT="1"/>
      <dgm:spPr/>
      <dgm:t>
        <a:bodyPr/>
        <a:lstStyle/>
        <a:p>
          <a:r>
            <a:rPr lang="tr-TR" sz="2400" dirty="0">
              <a:latin typeface="Tahoma"/>
              <a:cs typeface="Tahoma"/>
            </a:rPr>
            <a:t>Kavramları tanımlamak</a:t>
          </a:r>
          <a:endParaRPr lang="en-US" sz="2400" dirty="0">
            <a:latin typeface="Tahoma"/>
            <a:cs typeface="Tahoma"/>
          </a:endParaRPr>
        </a:p>
      </dgm:t>
    </dgm:pt>
    <dgm:pt modelId="{14E2F7D3-60F0-4D45-A2BE-60FB0EA953D2}" type="parTrans" cxnId="{5D28E54B-F340-2842-801E-CCEC9BEF75AE}">
      <dgm:prSet/>
      <dgm:spPr/>
      <dgm:t>
        <a:bodyPr/>
        <a:lstStyle/>
        <a:p>
          <a:endParaRPr lang="en-US"/>
        </a:p>
      </dgm:t>
    </dgm:pt>
    <dgm:pt modelId="{8428C664-1E1A-284E-8330-E874C2BB4262}" type="sibTrans" cxnId="{5D28E54B-F340-2842-801E-CCEC9BEF75AE}">
      <dgm:prSet/>
      <dgm:spPr/>
      <dgm:t>
        <a:bodyPr/>
        <a:lstStyle/>
        <a:p>
          <a:endParaRPr lang="en-US"/>
        </a:p>
      </dgm:t>
    </dgm:pt>
    <dgm:pt modelId="{DB1C4AF1-BAEB-F948-B682-FCB97E9C5E10}">
      <dgm:prSet phldrT="[Text]" custT="1"/>
      <dgm:spPr/>
      <dgm:t>
        <a:bodyPr/>
        <a:lstStyle/>
        <a:p>
          <a:r>
            <a:rPr lang="tr-TR" sz="2400" dirty="0">
              <a:latin typeface="Tahoma"/>
              <a:cs typeface="Tahoma"/>
            </a:rPr>
            <a:t>Analiz birimlerini belirlemek</a:t>
          </a:r>
          <a:endParaRPr lang="en-US" sz="2400" dirty="0">
            <a:latin typeface="Tahoma"/>
            <a:cs typeface="Tahoma"/>
          </a:endParaRPr>
        </a:p>
      </dgm:t>
    </dgm:pt>
    <dgm:pt modelId="{C40C6AF0-5055-B04A-A782-FDF896BCA70F}" type="parTrans" cxnId="{2C215BB0-034B-144E-B830-ADC9065F613F}">
      <dgm:prSet/>
      <dgm:spPr/>
      <dgm:t>
        <a:bodyPr/>
        <a:lstStyle/>
        <a:p>
          <a:endParaRPr lang="en-US"/>
        </a:p>
      </dgm:t>
    </dgm:pt>
    <dgm:pt modelId="{984855C0-E90A-B34B-BF0D-5B9045287A5D}" type="sibTrans" cxnId="{2C215BB0-034B-144E-B830-ADC9065F613F}">
      <dgm:prSet/>
      <dgm:spPr/>
      <dgm:t>
        <a:bodyPr/>
        <a:lstStyle/>
        <a:p>
          <a:endParaRPr lang="en-US"/>
        </a:p>
      </dgm:t>
    </dgm:pt>
    <dgm:pt modelId="{55DBAA72-342A-0140-826F-11DC086F199E}">
      <dgm:prSet phldrT="[Text]" custT="1"/>
      <dgm:spPr/>
      <dgm:t>
        <a:bodyPr/>
        <a:lstStyle/>
        <a:p>
          <a:r>
            <a:rPr lang="tr-TR" sz="2400" dirty="0">
              <a:latin typeface="Tahoma"/>
              <a:cs typeface="Tahoma"/>
            </a:rPr>
            <a:t>Konu ile ilgili verilerin yerini belirlemek</a:t>
          </a:r>
          <a:endParaRPr lang="en-US" sz="2400" dirty="0">
            <a:latin typeface="Tahoma"/>
            <a:cs typeface="Tahoma"/>
          </a:endParaRPr>
        </a:p>
      </dgm:t>
    </dgm:pt>
    <dgm:pt modelId="{911C5A10-FB04-7140-B4E1-9FC901FE3E55}" type="parTrans" cxnId="{6B633904-4667-9942-8DE1-348405F0D397}">
      <dgm:prSet/>
      <dgm:spPr/>
      <dgm:t>
        <a:bodyPr/>
        <a:lstStyle/>
        <a:p>
          <a:endParaRPr lang="en-US"/>
        </a:p>
      </dgm:t>
    </dgm:pt>
    <dgm:pt modelId="{6F99328A-A602-3C40-AB6B-B2DECCA4D0A5}" type="sibTrans" cxnId="{6B633904-4667-9942-8DE1-348405F0D397}">
      <dgm:prSet/>
      <dgm:spPr/>
      <dgm:t>
        <a:bodyPr/>
        <a:lstStyle/>
        <a:p>
          <a:endParaRPr lang="en-US"/>
        </a:p>
      </dgm:t>
    </dgm:pt>
    <dgm:pt modelId="{1C150056-558B-1041-BE2C-D81C4F620ED0}">
      <dgm:prSet phldrT="[Text]" custT="1"/>
      <dgm:spPr/>
      <dgm:t>
        <a:bodyPr/>
        <a:lstStyle/>
        <a:p>
          <a:r>
            <a:rPr lang="tr-TR" sz="2400" dirty="0">
              <a:latin typeface="Tahoma"/>
              <a:cs typeface="Tahoma"/>
            </a:rPr>
            <a:t>Mantıksal bir yapıyı geliştirmek</a:t>
          </a:r>
          <a:endParaRPr lang="en-US" sz="2400" dirty="0">
            <a:latin typeface="Tahoma"/>
            <a:cs typeface="Tahoma"/>
          </a:endParaRPr>
        </a:p>
      </dgm:t>
    </dgm:pt>
    <dgm:pt modelId="{AE3DB84F-DCE8-1B42-8A17-A9B5B87944A8}" type="parTrans" cxnId="{38BF17B6-7A9C-6E43-99EC-8F38FFD9997D}">
      <dgm:prSet/>
      <dgm:spPr/>
      <dgm:t>
        <a:bodyPr/>
        <a:lstStyle/>
        <a:p>
          <a:endParaRPr lang="en-US"/>
        </a:p>
      </dgm:t>
    </dgm:pt>
    <dgm:pt modelId="{D7F34BF0-3D2D-A74E-924B-A17594BF50AB}" type="sibTrans" cxnId="{38BF17B6-7A9C-6E43-99EC-8F38FFD9997D}">
      <dgm:prSet/>
      <dgm:spPr/>
      <dgm:t>
        <a:bodyPr/>
        <a:lstStyle/>
        <a:p>
          <a:endParaRPr lang="en-US"/>
        </a:p>
      </dgm:t>
    </dgm:pt>
    <dgm:pt modelId="{69DC6B1F-A76B-9146-B03C-04BE11D8CC07}">
      <dgm:prSet phldrT="[Text]" custT="1"/>
      <dgm:spPr/>
      <dgm:t>
        <a:bodyPr/>
        <a:lstStyle/>
        <a:p>
          <a:r>
            <a:rPr lang="tr-TR" sz="2400" dirty="0">
              <a:latin typeface="Tahoma"/>
              <a:cs typeface="Tahoma"/>
            </a:rPr>
            <a:t>Örneklem planı geliştirmek</a:t>
          </a:r>
          <a:endParaRPr lang="en-US" sz="2400" dirty="0">
            <a:latin typeface="Tahoma"/>
            <a:cs typeface="Tahoma"/>
          </a:endParaRPr>
        </a:p>
      </dgm:t>
    </dgm:pt>
    <dgm:pt modelId="{F8CB3230-5C1D-3B4E-A37C-89430C3D5C8C}" type="parTrans" cxnId="{AD40DDCC-E1BD-C84A-9BDB-45FE5B209B3D}">
      <dgm:prSet/>
      <dgm:spPr/>
      <dgm:t>
        <a:bodyPr/>
        <a:lstStyle/>
        <a:p>
          <a:endParaRPr lang="en-US"/>
        </a:p>
      </dgm:t>
    </dgm:pt>
    <dgm:pt modelId="{914DB07E-2A65-A843-99F7-69BEE79D44A2}" type="sibTrans" cxnId="{AD40DDCC-E1BD-C84A-9BDB-45FE5B209B3D}">
      <dgm:prSet/>
      <dgm:spPr/>
      <dgm:t>
        <a:bodyPr/>
        <a:lstStyle/>
        <a:p>
          <a:endParaRPr lang="en-US"/>
        </a:p>
      </dgm:t>
    </dgm:pt>
    <dgm:pt modelId="{D8268BAA-2918-5444-BF19-F36EA6239C05}">
      <dgm:prSet phldrT="[Text]" custT="1"/>
      <dgm:spPr/>
      <dgm:t>
        <a:bodyPr/>
        <a:lstStyle/>
        <a:p>
          <a:r>
            <a:rPr lang="tr-TR" sz="2400" dirty="0">
              <a:latin typeface="Tahoma"/>
              <a:cs typeface="Tahoma"/>
            </a:rPr>
            <a:t>Kodlama kategorileri belirlemek</a:t>
          </a:r>
          <a:endParaRPr lang="en-US" sz="2400" dirty="0">
            <a:latin typeface="Tahoma"/>
            <a:cs typeface="Tahoma"/>
          </a:endParaRPr>
        </a:p>
      </dgm:t>
    </dgm:pt>
    <dgm:pt modelId="{A6205DC8-5669-FE4A-A034-E7728854B419}" type="parTrans" cxnId="{C498B43D-16CE-B64A-AF30-5851120CB0D8}">
      <dgm:prSet/>
      <dgm:spPr/>
      <dgm:t>
        <a:bodyPr/>
        <a:lstStyle/>
        <a:p>
          <a:endParaRPr lang="en-US"/>
        </a:p>
      </dgm:t>
    </dgm:pt>
    <dgm:pt modelId="{DEEB85B5-D4BA-534A-95AD-3E1B4A88FA67}" type="sibTrans" cxnId="{C498B43D-16CE-B64A-AF30-5851120CB0D8}">
      <dgm:prSet/>
      <dgm:spPr/>
      <dgm:t>
        <a:bodyPr/>
        <a:lstStyle/>
        <a:p>
          <a:endParaRPr lang="en-US"/>
        </a:p>
      </dgm:t>
    </dgm:pt>
    <dgm:pt modelId="{840EDC4F-3338-3042-AD28-38DD2154F52E}">
      <dgm:prSet phldrT="[Text]" custT="1"/>
      <dgm:spPr/>
      <dgm:t>
        <a:bodyPr/>
        <a:lstStyle/>
        <a:p>
          <a:r>
            <a:rPr lang="tr-TR" sz="2400" dirty="0">
              <a:latin typeface="Tahoma"/>
              <a:cs typeface="Tahoma"/>
            </a:rPr>
            <a:t>Verileri analiz etmek</a:t>
          </a:r>
          <a:endParaRPr lang="en-US" sz="2400" dirty="0">
            <a:latin typeface="Tahoma"/>
            <a:cs typeface="Tahoma"/>
          </a:endParaRPr>
        </a:p>
      </dgm:t>
    </dgm:pt>
    <dgm:pt modelId="{6D37AD3E-63D7-6E49-973E-AD9365FCD9AF}" type="parTrans" cxnId="{B42B29DE-12DB-204F-91BB-0004A6D4CC95}">
      <dgm:prSet/>
      <dgm:spPr/>
      <dgm:t>
        <a:bodyPr/>
        <a:lstStyle/>
        <a:p>
          <a:endParaRPr lang="en-US"/>
        </a:p>
      </dgm:t>
    </dgm:pt>
    <dgm:pt modelId="{08D8BF6B-00B7-6C45-8221-8E787EAC60D9}" type="sibTrans" cxnId="{B42B29DE-12DB-204F-91BB-0004A6D4CC95}">
      <dgm:prSet/>
      <dgm:spPr/>
      <dgm:t>
        <a:bodyPr/>
        <a:lstStyle/>
        <a:p>
          <a:endParaRPr lang="en-US"/>
        </a:p>
      </dgm:t>
    </dgm:pt>
    <dgm:pt modelId="{FF73DACC-8C7D-824C-8923-CA4540205341}" type="pres">
      <dgm:prSet presAssocID="{4E1CB7FF-17FE-A241-822A-27DAF562EEFC}" presName="vert0" presStyleCnt="0">
        <dgm:presLayoutVars>
          <dgm:dir/>
          <dgm:animOne val="branch"/>
          <dgm:animLvl val="lvl"/>
        </dgm:presLayoutVars>
      </dgm:prSet>
      <dgm:spPr/>
    </dgm:pt>
    <dgm:pt modelId="{F0615433-C83D-B441-92CA-A6097833FA5A}" type="pres">
      <dgm:prSet presAssocID="{3E9271FE-28BF-F04E-9352-1177E53F3D26}" presName="thickLine" presStyleLbl="alignNode1" presStyleIdx="0" presStyleCnt="1"/>
      <dgm:spPr/>
    </dgm:pt>
    <dgm:pt modelId="{FFD4DE42-7CCC-AC45-BAD4-3B2A3F5DCFBB}" type="pres">
      <dgm:prSet presAssocID="{3E9271FE-28BF-F04E-9352-1177E53F3D26}" presName="horz1" presStyleCnt="0"/>
      <dgm:spPr/>
    </dgm:pt>
    <dgm:pt modelId="{B65D70EE-28DA-4145-94F8-B12F8E7C0FA0}" type="pres">
      <dgm:prSet presAssocID="{3E9271FE-28BF-F04E-9352-1177E53F3D26}" presName="tx1" presStyleLbl="revTx" presStyleIdx="0" presStyleCnt="9"/>
      <dgm:spPr/>
    </dgm:pt>
    <dgm:pt modelId="{BAA493A6-747D-B141-A946-6D4839E4B68F}" type="pres">
      <dgm:prSet presAssocID="{3E9271FE-28BF-F04E-9352-1177E53F3D26}" presName="vert1" presStyleCnt="0"/>
      <dgm:spPr/>
    </dgm:pt>
    <dgm:pt modelId="{16E7B531-B852-3542-AD82-24693A2D12FD}" type="pres">
      <dgm:prSet presAssocID="{600C6D98-5B1A-0F49-9A1B-5ECAD701EAC5}" presName="vertSpace2a" presStyleCnt="0"/>
      <dgm:spPr/>
    </dgm:pt>
    <dgm:pt modelId="{385D0C59-E43D-BE46-8058-E66A9D941EBC}" type="pres">
      <dgm:prSet presAssocID="{600C6D98-5B1A-0F49-9A1B-5ECAD701EAC5}" presName="horz2" presStyleCnt="0"/>
      <dgm:spPr/>
    </dgm:pt>
    <dgm:pt modelId="{CC054729-81C6-F344-ABBB-A9C4DB0386DB}" type="pres">
      <dgm:prSet presAssocID="{600C6D98-5B1A-0F49-9A1B-5ECAD701EAC5}" presName="horzSpace2" presStyleCnt="0"/>
      <dgm:spPr/>
    </dgm:pt>
    <dgm:pt modelId="{12352D4A-E9B4-A44A-A3AF-B1C952F28B34}" type="pres">
      <dgm:prSet presAssocID="{600C6D98-5B1A-0F49-9A1B-5ECAD701EAC5}" presName="tx2" presStyleLbl="revTx" presStyleIdx="1" presStyleCnt="9"/>
      <dgm:spPr/>
    </dgm:pt>
    <dgm:pt modelId="{6E8F103D-E885-F841-B0E5-C7137993ACE2}" type="pres">
      <dgm:prSet presAssocID="{600C6D98-5B1A-0F49-9A1B-5ECAD701EAC5}" presName="vert2" presStyleCnt="0"/>
      <dgm:spPr/>
    </dgm:pt>
    <dgm:pt modelId="{7D050849-8C38-7A44-BF05-58378E00807C}" type="pres">
      <dgm:prSet presAssocID="{600C6D98-5B1A-0F49-9A1B-5ECAD701EAC5}" presName="thinLine2b" presStyleLbl="callout" presStyleIdx="0" presStyleCnt="8"/>
      <dgm:spPr/>
    </dgm:pt>
    <dgm:pt modelId="{CE13F628-8AB4-D748-B9E8-F7755D0FD239}" type="pres">
      <dgm:prSet presAssocID="{600C6D98-5B1A-0F49-9A1B-5ECAD701EAC5}" presName="vertSpace2b" presStyleCnt="0"/>
      <dgm:spPr/>
    </dgm:pt>
    <dgm:pt modelId="{60018903-8491-F245-AD28-6E2696DECB75}" type="pres">
      <dgm:prSet presAssocID="{E60AE976-5DF9-AE40-BDEF-CDF6C3E361D3}" presName="horz2" presStyleCnt="0"/>
      <dgm:spPr/>
    </dgm:pt>
    <dgm:pt modelId="{2311F969-1881-884A-B767-4EF4E20E0D59}" type="pres">
      <dgm:prSet presAssocID="{E60AE976-5DF9-AE40-BDEF-CDF6C3E361D3}" presName="horzSpace2" presStyleCnt="0"/>
      <dgm:spPr/>
    </dgm:pt>
    <dgm:pt modelId="{4521956D-57F4-B840-8503-869209C8209D}" type="pres">
      <dgm:prSet presAssocID="{E60AE976-5DF9-AE40-BDEF-CDF6C3E361D3}" presName="tx2" presStyleLbl="revTx" presStyleIdx="2" presStyleCnt="9"/>
      <dgm:spPr/>
    </dgm:pt>
    <dgm:pt modelId="{A5DB5E3E-7F14-E34D-8C40-54EF26D604F4}" type="pres">
      <dgm:prSet presAssocID="{E60AE976-5DF9-AE40-BDEF-CDF6C3E361D3}" presName="vert2" presStyleCnt="0"/>
      <dgm:spPr/>
    </dgm:pt>
    <dgm:pt modelId="{99466E75-8281-4248-9B3D-93E73EDA4E7D}" type="pres">
      <dgm:prSet presAssocID="{E60AE976-5DF9-AE40-BDEF-CDF6C3E361D3}" presName="thinLine2b" presStyleLbl="callout" presStyleIdx="1" presStyleCnt="8"/>
      <dgm:spPr/>
    </dgm:pt>
    <dgm:pt modelId="{095F8882-4E36-574C-BBD9-AEE9AFF91D9F}" type="pres">
      <dgm:prSet presAssocID="{E60AE976-5DF9-AE40-BDEF-CDF6C3E361D3}" presName="vertSpace2b" presStyleCnt="0"/>
      <dgm:spPr/>
    </dgm:pt>
    <dgm:pt modelId="{9BE0E6A2-A130-8E43-B039-866039144344}" type="pres">
      <dgm:prSet presAssocID="{DB1C4AF1-BAEB-F948-B682-FCB97E9C5E10}" presName="horz2" presStyleCnt="0"/>
      <dgm:spPr/>
    </dgm:pt>
    <dgm:pt modelId="{491B974C-5C25-F748-829A-2D8CAE644F95}" type="pres">
      <dgm:prSet presAssocID="{DB1C4AF1-BAEB-F948-B682-FCB97E9C5E10}" presName="horzSpace2" presStyleCnt="0"/>
      <dgm:spPr/>
    </dgm:pt>
    <dgm:pt modelId="{71BF2B83-235F-1942-ACE2-2B61B8F7172F}" type="pres">
      <dgm:prSet presAssocID="{DB1C4AF1-BAEB-F948-B682-FCB97E9C5E10}" presName="tx2" presStyleLbl="revTx" presStyleIdx="3" presStyleCnt="9"/>
      <dgm:spPr/>
    </dgm:pt>
    <dgm:pt modelId="{510DFC03-BF86-0240-A413-2D4731688EC7}" type="pres">
      <dgm:prSet presAssocID="{DB1C4AF1-BAEB-F948-B682-FCB97E9C5E10}" presName="vert2" presStyleCnt="0"/>
      <dgm:spPr/>
    </dgm:pt>
    <dgm:pt modelId="{17D5E585-65C2-CE4E-A968-41EB7D57082F}" type="pres">
      <dgm:prSet presAssocID="{DB1C4AF1-BAEB-F948-B682-FCB97E9C5E10}" presName="thinLine2b" presStyleLbl="callout" presStyleIdx="2" presStyleCnt="8"/>
      <dgm:spPr/>
    </dgm:pt>
    <dgm:pt modelId="{1B74C8C9-FB14-314B-8308-ECA565BE38B1}" type="pres">
      <dgm:prSet presAssocID="{DB1C4AF1-BAEB-F948-B682-FCB97E9C5E10}" presName="vertSpace2b" presStyleCnt="0"/>
      <dgm:spPr/>
    </dgm:pt>
    <dgm:pt modelId="{C63B1C9C-5299-F144-9A24-1171E5629E20}" type="pres">
      <dgm:prSet presAssocID="{55DBAA72-342A-0140-826F-11DC086F199E}" presName="horz2" presStyleCnt="0"/>
      <dgm:spPr/>
    </dgm:pt>
    <dgm:pt modelId="{3ADC8912-0A29-2540-9E50-1B9047D2C900}" type="pres">
      <dgm:prSet presAssocID="{55DBAA72-342A-0140-826F-11DC086F199E}" presName="horzSpace2" presStyleCnt="0"/>
      <dgm:spPr/>
    </dgm:pt>
    <dgm:pt modelId="{C33D9C91-8D73-EC4A-81DF-E703A8E1BEBC}" type="pres">
      <dgm:prSet presAssocID="{55DBAA72-342A-0140-826F-11DC086F199E}" presName="tx2" presStyleLbl="revTx" presStyleIdx="4" presStyleCnt="9"/>
      <dgm:spPr/>
    </dgm:pt>
    <dgm:pt modelId="{71660037-6071-494F-8BC8-E8EB82A3F40A}" type="pres">
      <dgm:prSet presAssocID="{55DBAA72-342A-0140-826F-11DC086F199E}" presName="vert2" presStyleCnt="0"/>
      <dgm:spPr/>
    </dgm:pt>
    <dgm:pt modelId="{653ADD0D-0E45-454C-A171-06B1D97036EE}" type="pres">
      <dgm:prSet presAssocID="{55DBAA72-342A-0140-826F-11DC086F199E}" presName="thinLine2b" presStyleLbl="callout" presStyleIdx="3" presStyleCnt="8"/>
      <dgm:spPr/>
    </dgm:pt>
    <dgm:pt modelId="{46084ADB-6666-5B4C-930D-10590790217F}" type="pres">
      <dgm:prSet presAssocID="{55DBAA72-342A-0140-826F-11DC086F199E}" presName="vertSpace2b" presStyleCnt="0"/>
      <dgm:spPr/>
    </dgm:pt>
    <dgm:pt modelId="{32C569F6-76A8-F84B-B0E9-10AD861BD4F6}" type="pres">
      <dgm:prSet presAssocID="{1C150056-558B-1041-BE2C-D81C4F620ED0}" presName="horz2" presStyleCnt="0"/>
      <dgm:spPr/>
    </dgm:pt>
    <dgm:pt modelId="{A08AAD50-305E-EA42-BF5C-488C75E99F9F}" type="pres">
      <dgm:prSet presAssocID="{1C150056-558B-1041-BE2C-D81C4F620ED0}" presName="horzSpace2" presStyleCnt="0"/>
      <dgm:spPr/>
    </dgm:pt>
    <dgm:pt modelId="{75997949-8440-A442-A38A-43AD1605BCA0}" type="pres">
      <dgm:prSet presAssocID="{1C150056-558B-1041-BE2C-D81C4F620ED0}" presName="tx2" presStyleLbl="revTx" presStyleIdx="5" presStyleCnt="9"/>
      <dgm:spPr/>
    </dgm:pt>
    <dgm:pt modelId="{5B361988-472C-BB42-B726-1536945EFF9F}" type="pres">
      <dgm:prSet presAssocID="{1C150056-558B-1041-BE2C-D81C4F620ED0}" presName="vert2" presStyleCnt="0"/>
      <dgm:spPr/>
    </dgm:pt>
    <dgm:pt modelId="{2B6ADE30-CC07-824B-ACB3-C96003F0DE3D}" type="pres">
      <dgm:prSet presAssocID="{1C150056-558B-1041-BE2C-D81C4F620ED0}" presName="thinLine2b" presStyleLbl="callout" presStyleIdx="4" presStyleCnt="8"/>
      <dgm:spPr/>
    </dgm:pt>
    <dgm:pt modelId="{15E1D40F-ADAB-0D4A-8EC6-E838FD61EC54}" type="pres">
      <dgm:prSet presAssocID="{1C150056-558B-1041-BE2C-D81C4F620ED0}" presName="vertSpace2b" presStyleCnt="0"/>
      <dgm:spPr/>
    </dgm:pt>
    <dgm:pt modelId="{FA4DE86F-6AC7-6A42-AF1E-939E152A1C73}" type="pres">
      <dgm:prSet presAssocID="{69DC6B1F-A76B-9146-B03C-04BE11D8CC07}" presName="horz2" presStyleCnt="0"/>
      <dgm:spPr/>
    </dgm:pt>
    <dgm:pt modelId="{9886A1D3-B1E4-294E-8962-2CEFFFF01219}" type="pres">
      <dgm:prSet presAssocID="{69DC6B1F-A76B-9146-B03C-04BE11D8CC07}" presName="horzSpace2" presStyleCnt="0"/>
      <dgm:spPr/>
    </dgm:pt>
    <dgm:pt modelId="{1817DA23-0CB2-B147-8C23-1D0FE7A2D0F9}" type="pres">
      <dgm:prSet presAssocID="{69DC6B1F-A76B-9146-B03C-04BE11D8CC07}" presName="tx2" presStyleLbl="revTx" presStyleIdx="6" presStyleCnt="9"/>
      <dgm:spPr/>
    </dgm:pt>
    <dgm:pt modelId="{8AA486DD-F904-DE46-B2A1-DC80FD2D3E98}" type="pres">
      <dgm:prSet presAssocID="{69DC6B1F-A76B-9146-B03C-04BE11D8CC07}" presName="vert2" presStyleCnt="0"/>
      <dgm:spPr/>
    </dgm:pt>
    <dgm:pt modelId="{97B306F1-5EC4-B749-B577-6C40ACFCD2B9}" type="pres">
      <dgm:prSet presAssocID="{69DC6B1F-A76B-9146-B03C-04BE11D8CC07}" presName="thinLine2b" presStyleLbl="callout" presStyleIdx="5" presStyleCnt="8"/>
      <dgm:spPr/>
    </dgm:pt>
    <dgm:pt modelId="{17F24A08-7176-DC4B-82FF-529D6E953DD2}" type="pres">
      <dgm:prSet presAssocID="{69DC6B1F-A76B-9146-B03C-04BE11D8CC07}" presName="vertSpace2b" presStyleCnt="0"/>
      <dgm:spPr/>
    </dgm:pt>
    <dgm:pt modelId="{70547441-C4ED-BF44-9930-2AAB4BC9C2CB}" type="pres">
      <dgm:prSet presAssocID="{D8268BAA-2918-5444-BF19-F36EA6239C05}" presName="horz2" presStyleCnt="0"/>
      <dgm:spPr/>
    </dgm:pt>
    <dgm:pt modelId="{0830C542-78EF-6F48-8D53-66C526475B23}" type="pres">
      <dgm:prSet presAssocID="{D8268BAA-2918-5444-BF19-F36EA6239C05}" presName="horzSpace2" presStyleCnt="0"/>
      <dgm:spPr/>
    </dgm:pt>
    <dgm:pt modelId="{DEE71894-54A6-A64F-ACF1-F8BD2B4DAB31}" type="pres">
      <dgm:prSet presAssocID="{D8268BAA-2918-5444-BF19-F36EA6239C05}" presName="tx2" presStyleLbl="revTx" presStyleIdx="7" presStyleCnt="9"/>
      <dgm:spPr/>
    </dgm:pt>
    <dgm:pt modelId="{764F1C17-5A35-1840-809C-BE2C5617357F}" type="pres">
      <dgm:prSet presAssocID="{D8268BAA-2918-5444-BF19-F36EA6239C05}" presName="vert2" presStyleCnt="0"/>
      <dgm:spPr/>
    </dgm:pt>
    <dgm:pt modelId="{AF6EF8A1-B73B-FB49-988E-D3AC7BBAC4D0}" type="pres">
      <dgm:prSet presAssocID="{D8268BAA-2918-5444-BF19-F36EA6239C05}" presName="thinLine2b" presStyleLbl="callout" presStyleIdx="6" presStyleCnt="8"/>
      <dgm:spPr/>
    </dgm:pt>
    <dgm:pt modelId="{8E19FA9E-BE0A-F643-BF58-57EA32C43794}" type="pres">
      <dgm:prSet presAssocID="{D8268BAA-2918-5444-BF19-F36EA6239C05}" presName="vertSpace2b" presStyleCnt="0"/>
      <dgm:spPr/>
    </dgm:pt>
    <dgm:pt modelId="{D242B894-80F9-BF48-87D1-29B0DA3615EB}" type="pres">
      <dgm:prSet presAssocID="{840EDC4F-3338-3042-AD28-38DD2154F52E}" presName="horz2" presStyleCnt="0"/>
      <dgm:spPr/>
    </dgm:pt>
    <dgm:pt modelId="{4A23F404-05C2-E546-B8C8-D01A36C7E6F4}" type="pres">
      <dgm:prSet presAssocID="{840EDC4F-3338-3042-AD28-38DD2154F52E}" presName="horzSpace2" presStyleCnt="0"/>
      <dgm:spPr/>
    </dgm:pt>
    <dgm:pt modelId="{BC45CC5F-E696-A84B-94FB-772A341A3B92}" type="pres">
      <dgm:prSet presAssocID="{840EDC4F-3338-3042-AD28-38DD2154F52E}" presName="tx2" presStyleLbl="revTx" presStyleIdx="8" presStyleCnt="9"/>
      <dgm:spPr/>
    </dgm:pt>
    <dgm:pt modelId="{5E21657A-9DE0-9F42-9F53-A10BDA597FCA}" type="pres">
      <dgm:prSet presAssocID="{840EDC4F-3338-3042-AD28-38DD2154F52E}" presName="vert2" presStyleCnt="0"/>
      <dgm:spPr/>
    </dgm:pt>
    <dgm:pt modelId="{543815DC-B7F1-434D-9BD5-ED35E378528A}" type="pres">
      <dgm:prSet presAssocID="{840EDC4F-3338-3042-AD28-38DD2154F52E}" presName="thinLine2b" presStyleLbl="callout" presStyleIdx="7" presStyleCnt="8"/>
      <dgm:spPr/>
    </dgm:pt>
    <dgm:pt modelId="{9A73A842-9854-BE4D-9F92-7CBFD3170FBA}" type="pres">
      <dgm:prSet presAssocID="{840EDC4F-3338-3042-AD28-38DD2154F52E}" presName="vertSpace2b" presStyleCnt="0"/>
      <dgm:spPr/>
    </dgm:pt>
  </dgm:ptLst>
  <dgm:cxnLst>
    <dgm:cxn modelId="{6B633904-4667-9942-8DE1-348405F0D397}" srcId="{3E9271FE-28BF-F04E-9352-1177E53F3D26}" destId="{55DBAA72-342A-0140-826F-11DC086F199E}" srcOrd="3" destOrd="0" parTransId="{911C5A10-FB04-7140-B4E1-9FC901FE3E55}" sibTransId="{6F99328A-A602-3C40-AB6B-B2DECCA4D0A5}"/>
    <dgm:cxn modelId="{907C1513-5AEB-0846-9080-D94674481477}" type="presOf" srcId="{D8268BAA-2918-5444-BF19-F36EA6239C05}" destId="{DEE71894-54A6-A64F-ACF1-F8BD2B4DAB31}" srcOrd="0" destOrd="0" presId="urn:microsoft.com/office/officeart/2008/layout/LinedList"/>
    <dgm:cxn modelId="{39804130-7FA0-2C46-9B3D-0E5144147D7C}" type="presOf" srcId="{3E9271FE-28BF-F04E-9352-1177E53F3D26}" destId="{B65D70EE-28DA-4145-94F8-B12F8E7C0FA0}" srcOrd="0" destOrd="0" presId="urn:microsoft.com/office/officeart/2008/layout/LinedList"/>
    <dgm:cxn modelId="{C498B43D-16CE-B64A-AF30-5851120CB0D8}" srcId="{3E9271FE-28BF-F04E-9352-1177E53F3D26}" destId="{D8268BAA-2918-5444-BF19-F36EA6239C05}" srcOrd="6" destOrd="0" parTransId="{A6205DC8-5669-FE4A-A034-E7728854B419}" sibTransId="{DEEB85B5-D4BA-534A-95AD-3E1B4A88FA67}"/>
    <dgm:cxn modelId="{5D28E54B-F340-2842-801E-CCEC9BEF75AE}" srcId="{3E9271FE-28BF-F04E-9352-1177E53F3D26}" destId="{E60AE976-5DF9-AE40-BDEF-CDF6C3E361D3}" srcOrd="1" destOrd="0" parTransId="{14E2F7D3-60F0-4D45-A2BE-60FB0EA953D2}" sibTransId="{8428C664-1E1A-284E-8330-E874C2BB4262}"/>
    <dgm:cxn modelId="{CF86A456-94F1-8043-A557-8B30CB5601A8}" type="presOf" srcId="{1C150056-558B-1041-BE2C-D81C4F620ED0}" destId="{75997949-8440-A442-A38A-43AD1605BCA0}" srcOrd="0" destOrd="0" presId="urn:microsoft.com/office/officeart/2008/layout/LinedList"/>
    <dgm:cxn modelId="{FB7C209C-5B78-1542-88E8-BACADB9540C8}" type="presOf" srcId="{600C6D98-5B1A-0F49-9A1B-5ECAD701EAC5}" destId="{12352D4A-E9B4-A44A-A3AF-B1C952F28B34}" srcOrd="0" destOrd="0" presId="urn:microsoft.com/office/officeart/2008/layout/LinedList"/>
    <dgm:cxn modelId="{186B91AD-A965-B743-BE50-80B3DD5BAA1C}" type="presOf" srcId="{69DC6B1F-A76B-9146-B03C-04BE11D8CC07}" destId="{1817DA23-0CB2-B147-8C23-1D0FE7A2D0F9}" srcOrd="0" destOrd="0" presId="urn:microsoft.com/office/officeart/2008/layout/LinedList"/>
    <dgm:cxn modelId="{39289CAF-ED6E-ED47-B8D1-E646F0CEFF30}" type="presOf" srcId="{840EDC4F-3338-3042-AD28-38DD2154F52E}" destId="{BC45CC5F-E696-A84B-94FB-772A341A3B92}" srcOrd="0" destOrd="0" presId="urn:microsoft.com/office/officeart/2008/layout/LinedList"/>
    <dgm:cxn modelId="{2C215BB0-034B-144E-B830-ADC9065F613F}" srcId="{3E9271FE-28BF-F04E-9352-1177E53F3D26}" destId="{DB1C4AF1-BAEB-F948-B682-FCB97E9C5E10}" srcOrd="2" destOrd="0" parTransId="{C40C6AF0-5055-B04A-A782-FDF896BCA70F}" sibTransId="{984855C0-E90A-B34B-BF0D-5B9045287A5D}"/>
    <dgm:cxn modelId="{38BF17B6-7A9C-6E43-99EC-8F38FFD9997D}" srcId="{3E9271FE-28BF-F04E-9352-1177E53F3D26}" destId="{1C150056-558B-1041-BE2C-D81C4F620ED0}" srcOrd="4" destOrd="0" parTransId="{AE3DB84F-DCE8-1B42-8A17-A9B5B87944A8}" sibTransId="{D7F34BF0-3D2D-A74E-924B-A17594BF50AB}"/>
    <dgm:cxn modelId="{95097DBA-E353-F74F-B163-9382EB60BD8F}" type="presOf" srcId="{4E1CB7FF-17FE-A241-822A-27DAF562EEFC}" destId="{FF73DACC-8C7D-824C-8923-CA4540205341}" srcOrd="0" destOrd="0" presId="urn:microsoft.com/office/officeart/2008/layout/LinedList"/>
    <dgm:cxn modelId="{AD40DDCC-E1BD-C84A-9BDB-45FE5B209B3D}" srcId="{3E9271FE-28BF-F04E-9352-1177E53F3D26}" destId="{69DC6B1F-A76B-9146-B03C-04BE11D8CC07}" srcOrd="5" destOrd="0" parTransId="{F8CB3230-5C1D-3B4E-A37C-89430C3D5C8C}" sibTransId="{914DB07E-2A65-A843-99F7-69BEE79D44A2}"/>
    <dgm:cxn modelId="{7359EFD9-23AC-6D42-ADB6-C8DD2C713D92}" type="presOf" srcId="{DB1C4AF1-BAEB-F948-B682-FCB97E9C5E10}" destId="{71BF2B83-235F-1942-ACE2-2B61B8F7172F}" srcOrd="0" destOrd="0" presId="urn:microsoft.com/office/officeart/2008/layout/LinedList"/>
    <dgm:cxn modelId="{B42B29DE-12DB-204F-91BB-0004A6D4CC95}" srcId="{3E9271FE-28BF-F04E-9352-1177E53F3D26}" destId="{840EDC4F-3338-3042-AD28-38DD2154F52E}" srcOrd="7" destOrd="0" parTransId="{6D37AD3E-63D7-6E49-973E-AD9365FCD9AF}" sibTransId="{08D8BF6B-00B7-6C45-8221-8E787EAC60D9}"/>
    <dgm:cxn modelId="{771FA0E9-731E-3E49-BB01-339A3CC71E09}" srcId="{3E9271FE-28BF-F04E-9352-1177E53F3D26}" destId="{600C6D98-5B1A-0F49-9A1B-5ECAD701EAC5}" srcOrd="0" destOrd="0" parTransId="{3E491004-CC4B-EA46-9166-5C60F6DAAAC8}" sibTransId="{AC9C2FB9-9A49-134E-BAF9-67332390933C}"/>
    <dgm:cxn modelId="{865634EE-24E0-4449-ACB7-69B0EF500127}" type="presOf" srcId="{E60AE976-5DF9-AE40-BDEF-CDF6C3E361D3}" destId="{4521956D-57F4-B840-8503-869209C8209D}" srcOrd="0" destOrd="0" presId="urn:microsoft.com/office/officeart/2008/layout/LinedList"/>
    <dgm:cxn modelId="{685135F3-69D4-5A46-B7FE-124A0C0FB43A}" type="presOf" srcId="{55DBAA72-342A-0140-826F-11DC086F199E}" destId="{C33D9C91-8D73-EC4A-81DF-E703A8E1BEBC}" srcOrd="0" destOrd="0" presId="urn:microsoft.com/office/officeart/2008/layout/LinedList"/>
    <dgm:cxn modelId="{7CDE9FF3-BCBA-424E-833A-B5E1FD4E6DEB}" srcId="{4E1CB7FF-17FE-A241-822A-27DAF562EEFC}" destId="{3E9271FE-28BF-F04E-9352-1177E53F3D26}" srcOrd="0" destOrd="0" parTransId="{956E11CB-4A1E-864E-920D-15CCD2DD7F0D}" sibTransId="{7971ED9A-93AC-4048-BF7C-A6836F7FF659}"/>
    <dgm:cxn modelId="{807BC8B6-D16C-5446-B1B6-317120C5D606}" type="presParOf" srcId="{FF73DACC-8C7D-824C-8923-CA4540205341}" destId="{F0615433-C83D-B441-92CA-A6097833FA5A}" srcOrd="0" destOrd="0" presId="urn:microsoft.com/office/officeart/2008/layout/LinedList"/>
    <dgm:cxn modelId="{43E53562-6B82-BA4D-87F9-23C8F06226EA}" type="presParOf" srcId="{FF73DACC-8C7D-824C-8923-CA4540205341}" destId="{FFD4DE42-7CCC-AC45-BAD4-3B2A3F5DCFBB}" srcOrd="1" destOrd="0" presId="urn:microsoft.com/office/officeart/2008/layout/LinedList"/>
    <dgm:cxn modelId="{D607BBCF-D98C-5C4E-9517-8EF0E5F81EE0}" type="presParOf" srcId="{FFD4DE42-7CCC-AC45-BAD4-3B2A3F5DCFBB}" destId="{B65D70EE-28DA-4145-94F8-B12F8E7C0FA0}" srcOrd="0" destOrd="0" presId="urn:microsoft.com/office/officeart/2008/layout/LinedList"/>
    <dgm:cxn modelId="{18C6CC36-7FCF-D247-AD87-79720BAEDCAB}" type="presParOf" srcId="{FFD4DE42-7CCC-AC45-BAD4-3B2A3F5DCFBB}" destId="{BAA493A6-747D-B141-A946-6D4839E4B68F}" srcOrd="1" destOrd="0" presId="urn:microsoft.com/office/officeart/2008/layout/LinedList"/>
    <dgm:cxn modelId="{6E924419-1840-9447-947F-0D77E396E384}" type="presParOf" srcId="{BAA493A6-747D-B141-A946-6D4839E4B68F}" destId="{16E7B531-B852-3542-AD82-24693A2D12FD}" srcOrd="0" destOrd="0" presId="urn:microsoft.com/office/officeart/2008/layout/LinedList"/>
    <dgm:cxn modelId="{083A87BD-F794-AC47-A3A4-E9A6F66B543B}" type="presParOf" srcId="{BAA493A6-747D-B141-A946-6D4839E4B68F}" destId="{385D0C59-E43D-BE46-8058-E66A9D941EBC}" srcOrd="1" destOrd="0" presId="urn:microsoft.com/office/officeart/2008/layout/LinedList"/>
    <dgm:cxn modelId="{F3C1117A-EB3B-5647-A109-A5C817227E5C}" type="presParOf" srcId="{385D0C59-E43D-BE46-8058-E66A9D941EBC}" destId="{CC054729-81C6-F344-ABBB-A9C4DB0386DB}" srcOrd="0" destOrd="0" presId="urn:microsoft.com/office/officeart/2008/layout/LinedList"/>
    <dgm:cxn modelId="{B9696565-0612-D946-90FD-0CC7928767B6}" type="presParOf" srcId="{385D0C59-E43D-BE46-8058-E66A9D941EBC}" destId="{12352D4A-E9B4-A44A-A3AF-B1C952F28B34}" srcOrd="1" destOrd="0" presId="urn:microsoft.com/office/officeart/2008/layout/LinedList"/>
    <dgm:cxn modelId="{A4C570F1-5945-DF4D-B290-2A360D6BC561}" type="presParOf" srcId="{385D0C59-E43D-BE46-8058-E66A9D941EBC}" destId="{6E8F103D-E885-F841-B0E5-C7137993ACE2}" srcOrd="2" destOrd="0" presId="urn:microsoft.com/office/officeart/2008/layout/LinedList"/>
    <dgm:cxn modelId="{36309338-2576-1B45-9B32-4FBF2F50377D}" type="presParOf" srcId="{BAA493A6-747D-B141-A946-6D4839E4B68F}" destId="{7D050849-8C38-7A44-BF05-58378E00807C}" srcOrd="2" destOrd="0" presId="urn:microsoft.com/office/officeart/2008/layout/LinedList"/>
    <dgm:cxn modelId="{E7B75C59-7A05-9645-A313-02B125519F3D}" type="presParOf" srcId="{BAA493A6-747D-B141-A946-6D4839E4B68F}" destId="{CE13F628-8AB4-D748-B9E8-F7755D0FD239}" srcOrd="3" destOrd="0" presId="urn:microsoft.com/office/officeart/2008/layout/LinedList"/>
    <dgm:cxn modelId="{E2555312-E7A4-8848-9F6F-D610D9B7CE0F}" type="presParOf" srcId="{BAA493A6-747D-B141-A946-6D4839E4B68F}" destId="{60018903-8491-F245-AD28-6E2696DECB75}" srcOrd="4" destOrd="0" presId="urn:microsoft.com/office/officeart/2008/layout/LinedList"/>
    <dgm:cxn modelId="{9ECEF4DD-2ED2-D140-8779-E476CA1610FE}" type="presParOf" srcId="{60018903-8491-F245-AD28-6E2696DECB75}" destId="{2311F969-1881-884A-B767-4EF4E20E0D59}" srcOrd="0" destOrd="0" presId="urn:microsoft.com/office/officeart/2008/layout/LinedList"/>
    <dgm:cxn modelId="{C2FBABB3-1BF2-0546-8A92-30234F41CA62}" type="presParOf" srcId="{60018903-8491-F245-AD28-6E2696DECB75}" destId="{4521956D-57F4-B840-8503-869209C8209D}" srcOrd="1" destOrd="0" presId="urn:microsoft.com/office/officeart/2008/layout/LinedList"/>
    <dgm:cxn modelId="{8B6B8ADE-7344-6D45-BC97-B388C3C29562}" type="presParOf" srcId="{60018903-8491-F245-AD28-6E2696DECB75}" destId="{A5DB5E3E-7F14-E34D-8C40-54EF26D604F4}" srcOrd="2" destOrd="0" presId="urn:microsoft.com/office/officeart/2008/layout/LinedList"/>
    <dgm:cxn modelId="{933432BB-1AD4-B246-88FC-3B9187FBF4F0}" type="presParOf" srcId="{BAA493A6-747D-B141-A946-6D4839E4B68F}" destId="{99466E75-8281-4248-9B3D-93E73EDA4E7D}" srcOrd="5" destOrd="0" presId="urn:microsoft.com/office/officeart/2008/layout/LinedList"/>
    <dgm:cxn modelId="{C414EF74-9CB0-4147-B353-5A2308789A29}" type="presParOf" srcId="{BAA493A6-747D-B141-A946-6D4839E4B68F}" destId="{095F8882-4E36-574C-BBD9-AEE9AFF91D9F}" srcOrd="6" destOrd="0" presId="urn:microsoft.com/office/officeart/2008/layout/LinedList"/>
    <dgm:cxn modelId="{4067BE03-5CA9-6C42-84B7-900C9B1D10B6}" type="presParOf" srcId="{BAA493A6-747D-B141-A946-6D4839E4B68F}" destId="{9BE0E6A2-A130-8E43-B039-866039144344}" srcOrd="7" destOrd="0" presId="urn:microsoft.com/office/officeart/2008/layout/LinedList"/>
    <dgm:cxn modelId="{16F846D2-9A0E-B945-82E1-994670854722}" type="presParOf" srcId="{9BE0E6A2-A130-8E43-B039-866039144344}" destId="{491B974C-5C25-F748-829A-2D8CAE644F95}" srcOrd="0" destOrd="0" presId="urn:microsoft.com/office/officeart/2008/layout/LinedList"/>
    <dgm:cxn modelId="{B07CAD13-2DBB-4149-A37B-6F0D64A44513}" type="presParOf" srcId="{9BE0E6A2-A130-8E43-B039-866039144344}" destId="{71BF2B83-235F-1942-ACE2-2B61B8F7172F}" srcOrd="1" destOrd="0" presId="urn:microsoft.com/office/officeart/2008/layout/LinedList"/>
    <dgm:cxn modelId="{52021779-1A6A-464D-9DE4-9DA8D95FD214}" type="presParOf" srcId="{9BE0E6A2-A130-8E43-B039-866039144344}" destId="{510DFC03-BF86-0240-A413-2D4731688EC7}" srcOrd="2" destOrd="0" presId="urn:microsoft.com/office/officeart/2008/layout/LinedList"/>
    <dgm:cxn modelId="{FE6C619B-9AF4-4244-9AFD-CDC8DD17B358}" type="presParOf" srcId="{BAA493A6-747D-B141-A946-6D4839E4B68F}" destId="{17D5E585-65C2-CE4E-A968-41EB7D57082F}" srcOrd="8" destOrd="0" presId="urn:microsoft.com/office/officeart/2008/layout/LinedList"/>
    <dgm:cxn modelId="{716F5660-F0F2-794B-86B4-496439219854}" type="presParOf" srcId="{BAA493A6-747D-B141-A946-6D4839E4B68F}" destId="{1B74C8C9-FB14-314B-8308-ECA565BE38B1}" srcOrd="9" destOrd="0" presId="urn:microsoft.com/office/officeart/2008/layout/LinedList"/>
    <dgm:cxn modelId="{405EB3F2-FC07-6B45-8B63-B2450ACA1813}" type="presParOf" srcId="{BAA493A6-747D-B141-A946-6D4839E4B68F}" destId="{C63B1C9C-5299-F144-9A24-1171E5629E20}" srcOrd="10" destOrd="0" presId="urn:microsoft.com/office/officeart/2008/layout/LinedList"/>
    <dgm:cxn modelId="{9977B704-184D-4148-BBBC-C7B53B6C55A4}" type="presParOf" srcId="{C63B1C9C-5299-F144-9A24-1171E5629E20}" destId="{3ADC8912-0A29-2540-9E50-1B9047D2C900}" srcOrd="0" destOrd="0" presId="urn:microsoft.com/office/officeart/2008/layout/LinedList"/>
    <dgm:cxn modelId="{6F827613-6E66-1F47-9F73-69E03AB87B75}" type="presParOf" srcId="{C63B1C9C-5299-F144-9A24-1171E5629E20}" destId="{C33D9C91-8D73-EC4A-81DF-E703A8E1BEBC}" srcOrd="1" destOrd="0" presId="urn:microsoft.com/office/officeart/2008/layout/LinedList"/>
    <dgm:cxn modelId="{D86B8392-4661-D547-A968-31F16656A686}" type="presParOf" srcId="{C63B1C9C-5299-F144-9A24-1171E5629E20}" destId="{71660037-6071-494F-8BC8-E8EB82A3F40A}" srcOrd="2" destOrd="0" presId="urn:microsoft.com/office/officeart/2008/layout/LinedList"/>
    <dgm:cxn modelId="{F5F0A844-A82A-6C42-8B30-E394EE2C864C}" type="presParOf" srcId="{BAA493A6-747D-B141-A946-6D4839E4B68F}" destId="{653ADD0D-0E45-454C-A171-06B1D97036EE}" srcOrd="11" destOrd="0" presId="urn:microsoft.com/office/officeart/2008/layout/LinedList"/>
    <dgm:cxn modelId="{7AEE4A6F-B1DA-7440-B4DA-66AC4151CE87}" type="presParOf" srcId="{BAA493A6-747D-B141-A946-6D4839E4B68F}" destId="{46084ADB-6666-5B4C-930D-10590790217F}" srcOrd="12" destOrd="0" presId="urn:microsoft.com/office/officeart/2008/layout/LinedList"/>
    <dgm:cxn modelId="{F0A0C020-E327-6F45-8D5E-B5573D3F0EEA}" type="presParOf" srcId="{BAA493A6-747D-B141-A946-6D4839E4B68F}" destId="{32C569F6-76A8-F84B-B0E9-10AD861BD4F6}" srcOrd="13" destOrd="0" presId="urn:microsoft.com/office/officeart/2008/layout/LinedList"/>
    <dgm:cxn modelId="{FD56C95E-2444-4E4B-B1F8-AAC565687DFE}" type="presParOf" srcId="{32C569F6-76A8-F84B-B0E9-10AD861BD4F6}" destId="{A08AAD50-305E-EA42-BF5C-488C75E99F9F}" srcOrd="0" destOrd="0" presId="urn:microsoft.com/office/officeart/2008/layout/LinedList"/>
    <dgm:cxn modelId="{6EE0758F-DA2E-B648-87BE-9A1A5C47DD37}" type="presParOf" srcId="{32C569F6-76A8-F84B-B0E9-10AD861BD4F6}" destId="{75997949-8440-A442-A38A-43AD1605BCA0}" srcOrd="1" destOrd="0" presId="urn:microsoft.com/office/officeart/2008/layout/LinedList"/>
    <dgm:cxn modelId="{45C76E64-5231-9E4D-AF08-C6ABA332BE5A}" type="presParOf" srcId="{32C569F6-76A8-F84B-B0E9-10AD861BD4F6}" destId="{5B361988-472C-BB42-B726-1536945EFF9F}" srcOrd="2" destOrd="0" presId="urn:microsoft.com/office/officeart/2008/layout/LinedList"/>
    <dgm:cxn modelId="{B842B3B7-0A41-BC41-A047-6541E07BA64E}" type="presParOf" srcId="{BAA493A6-747D-B141-A946-6D4839E4B68F}" destId="{2B6ADE30-CC07-824B-ACB3-C96003F0DE3D}" srcOrd="14" destOrd="0" presId="urn:microsoft.com/office/officeart/2008/layout/LinedList"/>
    <dgm:cxn modelId="{A07C0685-3001-E545-BDAA-40DCC367D9EC}" type="presParOf" srcId="{BAA493A6-747D-B141-A946-6D4839E4B68F}" destId="{15E1D40F-ADAB-0D4A-8EC6-E838FD61EC54}" srcOrd="15" destOrd="0" presId="urn:microsoft.com/office/officeart/2008/layout/LinedList"/>
    <dgm:cxn modelId="{1D867D1E-DBD4-8D4E-88E8-551306B6765A}" type="presParOf" srcId="{BAA493A6-747D-B141-A946-6D4839E4B68F}" destId="{FA4DE86F-6AC7-6A42-AF1E-939E152A1C73}" srcOrd="16" destOrd="0" presId="urn:microsoft.com/office/officeart/2008/layout/LinedList"/>
    <dgm:cxn modelId="{40D94486-7397-8946-B4AF-3431ED34F880}" type="presParOf" srcId="{FA4DE86F-6AC7-6A42-AF1E-939E152A1C73}" destId="{9886A1D3-B1E4-294E-8962-2CEFFFF01219}" srcOrd="0" destOrd="0" presId="urn:microsoft.com/office/officeart/2008/layout/LinedList"/>
    <dgm:cxn modelId="{9D08DE2E-019D-1C4F-A359-812D0A1EEE67}" type="presParOf" srcId="{FA4DE86F-6AC7-6A42-AF1E-939E152A1C73}" destId="{1817DA23-0CB2-B147-8C23-1D0FE7A2D0F9}" srcOrd="1" destOrd="0" presId="urn:microsoft.com/office/officeart/2008/layout/LinedList"/>
    <dgm:cxn modelId="{B5CE2C0B-7F3C-A040-B6D2-E44F7913971F}" type="presParOf" srcId="{FA4DE86F-6AC7-6A42-AF1E-939E152A1C73}" destId="{8AA486DD-F904-DE46-B2A1-DC80FD2D3E98}" srcOrd="2" destOrd="0" presId="urn:microsoft.com/office/officeart/2008/layout/LinedList"/>
    <dgm:cxn modelId="{5FF70961-C142-3044-9D42-6F473FFAA2F6}" type="presParOf" srcId="{BAA493A6-747D-B141-A946-6D4839E4B68F}" destId="{97B306F1-5EC4-B749-B577-6C40ACFCD2B9}" srcOrd="17" destOrd="0" presId="urn:microsoft.com/office/officeart/2008/layout/LinedList"/>
    <dgm:cxn modelId="{54A314F7-135F-F44A-BB3C-37A7AF72BA0A}" type="presParOf" srcId="{BAA493A6-747D-B141-A946-6D4839E4B68F}" destId="{17F24A08-7176-DC4B-82FF-529D6E953DD2}" srcOrd="18" destOrd="0" presId="urn:microsoft.com/office/officeart/2008/layout/LinedList"/>
    <dgm:cxn modelId="{FAAE8D79-5C68-814D-9608-D1EEC5592FDC}" type="presParOf" srcId="{BAA493A6-747D-B141-A946-6D4839E4B68F}" destId="{70547441-C4ED-BF44-9930-2AAB4BC9C2CB}" srcOrd="19" destOrd="0" presId="urn:microsoft.com/office/officeart/2008/layout/LinedList"/>
    <dgm:cxn modelId="{E578A6AE-ADE6-C44B-A3CF-58A47896AAB9}" type="presParOf" srcId="{70547441-C4ED-BF44-9930-2AAB4BC9C2CB}" destId="{0830C542-78EF-6F48-8D53-66C526475B23}" srcOrd="0" destOrd="0" presId="urn:microsoft.com/office/officeart/2008/layout/LinedList"/>
    <dgm:cxn modelId="{20B4799D-DBEB-A447-93BA-3B0A07E2D248}" type="presParOf" srcId="{70547441-C4ED-BF44-9930-2AAB4BC9C2CB}" destId="{DEE71894-54A6-A64F-ACF1-F8BD2B4DAB31}" srcOrd="1" destOrd="0" presId="urn:microsoft.com/office/officeart/2008/layout/LinedList"/>
    <dgm:cxn modelId="{D4D740C1-491D-E847-A141-DA0623EF6F38}" type="presParOf" srcId="{70547441-C4ED-BF44-9930-2AAB4BC9C2CB}" destId="{764F1C17-5A35-1840-809C-BE2C5617357F}" srcOrd="2" destOrd="0" presId="urn:microsoft.com/office/officeart/2008/layout/LinedList"/>
    <dgm:cxn modelId="{FA0CE83E-BB6D-EE4E-A783-E98319762E32}" type="presParOf" srcId="{BAA493A6-747D-B141-A946-6D4839E4B68F}" destId="{AF6EF8A1-B73B-FB49-988E-D3AC7BBAC4D0}" srcOrd="20" destOrd="0" presId="urn:microsoft.com/office/officeart/2008/layout/LinedList"/>
    <dgm:cxn modelId="{0E14057E-8A91-124F-B945-A640445C8392}" type="presParOf" srcId="{BAA493A6-747D-B141-A946-6D4839E4B68F}" destId="{8E19FA9E-BE0A-F643-BF58-57EA32C43794}" srcOrd="21" destOrd="0" presId="urn:microsoft.com/office/officeart/2008/layout/LinedList"/>
    <dgm:cxn modelId="{FA5EB3E3-2F21-A24E-90D0-C3D7F7955597}" type="presParOf" srcId="{BAA493A6-747D-B141-A946-6D4839E4B68F}" destId="{D242B894-80F9-BF48-87D1-29B0DA3615EB}" srcOrd="22" destOrd="0" presId="urn:microsoft.com/office/officeart/2008/layout/LinedList"/>
    <dgm:cxn modelId="{FC0D28DE-DCCF-6943-9103-AE72C4D32FB2}" type="presParOf" srcId="{D242B894-80F9-BF48-87D1-29B0DA3615EB}" destId="{4A23F404-05C2-E546-B8C8-D01A36C7E6F4}" srcOrd="0" destOrd="0" presId="urn:microsoft.com/office/officeart/2008/layout/LinedList"/>
    <dgm:cxn modelId="{06CBAB59-E786-994E-AFBE-F3087A3D7D90}" type="presParOf" srcId="{D242B894-80F9-BF48-87D1-29B0DA3615EB}" destId="{BC45CC5F-E696-A84B-94FB-772A341A3B92}" srcOrd="1" destOrd="0" presId="urn:microsoft.com/office/officeart/2008/layout/LinedList"/>
    <dgm:cxn modelId="{3D819B4F-FEE6-7041-81C6-4F4D28F6B919}" type="presParOf" srcId="{D242B894-80F9-BF48-87D1-29B0DA3615EB}" destId="{5E21657A-9DE0-9F42-9F53-A10BDA597FCA}" srcOrd="2" destOrd="0" presId="urn:microsoft.com/office/officeart/2008/layout/LinedList"/>
    <dgm:cxn modelId="{07F7BA9E-17BD-7849-BA7D-83CF9A523064}" type="presParOf" srcId="{BAA493A6-747D-B141-A946-6D4839E4B68F}" destId="{543815DC-B7F1-434D-9BD5-ED35E378528A}" srcOrd="23" destOrd="0" presId="urn:microsoft.com/office/officeart/2008/layout/LinedList"/>
    <dgm:cxn modelId="{3729098F-777E-5C4D-AD82-285C9E47C2CD}" type="presParOf" srcId="{BAA493A6-747D-B141-A946-6D4839E4B68F}" destId="{9A73A842-9854-BE4D-9F92-7CBFD3170FBA}" srcOrd="24"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0B0D97-1DDB-4743-A588-EB485E159FBA}" type="doc">
      <dgm:prSet loTypeId="urn:microsoft.com/office/officeart/2005/8/layout/hList1" loCatId="" qsTypeId="urn:microsoft.com/office/officeart/2005/8/quickstyle/3D2" qsCatId="3D" csTypeId="urn:microsoft.com/office/officeart/2005/8/colors/colorful1" csCatId="colorful" phldr="1"/>
      <dgm:spPr/>
      <dgm:t>
        <a:bodyPr/>
        <a:lstStyle/>
        <a:p>
          <a:endParaRPr lang="en-US"/>
        </a:p>
      </dgm:t>
    </dgm:pt>
    <dgm:pt modelId="{21B87C07-B52A-D341-BE75-7857E08B242F}">
      <dgm:prSet phldrT="[Text]" custT="1"/>
      <dgm:spPr/>
      <dgm:t>
        <a:bodyPr/>
        <a:lstStyle/>
        <a:p>
          <a:r>
            <a:rPr lang="tr-TR" sz="2400" b="1" noProof="0" dirty="0">
              <a:latin typeface="Tahoma"/>
              <a:cs typeface="Tahoma"/>
            </a:rPr>
            <a:t>Doğal Ortam</a:t>
          </a:r>
        </a:p>
      </dgm:t>
    </dgm:pt>
    <dgm:pt modelId="{A691EE04-A52C-EA47-B597-9B8B5588A781}" type="parTrans" cxnId="{076BF1A3-AE09-A541-A1C6-7674CA509329}">
      <dgm:prSet/>
      <dgm:spPr/>
      <dgm:t>
        <a:bodyPr/>
        <a:lstStyle/>
        <a:p>
          <a:endParaRPr lang="en-US"/>
        </a:p>
      </dgm:t>
    </dgm:pt>
    <dgm:pt modelId="{BF61DED8-EE7C-FA4A-BB24-8593B830EA66}" type="sibTrans" cxnId="{076BF1A3-AE09-A541-A1C6-7674CA509329}">
      <dgm:prSet/>
      <dgm:spPr/>
      <dgm:t>
        <a:bodyPr/>
        <a:lstStyle/>
        <a:p>
          <a:endParaRPr lang="en-US"/>
        </a:p>
      </dgm:t>
    </dgm:pt>
    <dgm:pt modelId="{38DDEA3A-EF96-6646-B584-158B8902DB16}">
      <dgm:prSet phldrT="[Text]" custT="1"/>
      <dgm:spPr/>
      <dgm:t>
        <a:bodyPr/>
        <a:lstStyle/>
        <a:p>
          <a:pPr algn="l"/>
          <a:r>
            <a:rPr lang="tr-TR" sz="2000" dirty="0">
              <a:latin typeface="Tahoma"/>
              <a:cs typeface="Tahoma"/>
            </a:rPr>
            <a:t>Doğal ortamlarda meydana gelen olay, olgu ve davranışlara yoğunlaşır.</a:t>
          </a:r>
          <a:endParaRPr lang="en-US" sz="2000" dirty="0">
            <a:latin typeface="Tahoma"/>
            <a:cs typeface="Tahoma"/>
          </a:endParaRPr>
        </a:p>
      </dgm:t>
    </dgm:pt>
    <dgm:pt modelId="{7116890C-5694-8A4F-916F-ECB55CB03806}" type="parTrans" cxnId="{39D5DE39-6A51-9B40-843C-6E0328FC8676}">
      <dgm:prSet/>
      <dgm:spPr/>
      <dgm:t>
        <a:bodyPr/>
        <a:lstStyle/>
        <a:p>
          <a:endParaRPr lang="en-US"/>
        </a:p>
      </dgm:t>
    </dgm:pt>
    <dgm:pt modelId="{39F78A4E-C0EB-0948-A8DB-567F9332F987}" type="sibTrans" cxnId="{39D5DE39-6A51-9B40-843C-6E0328FC8676}">
      <dgm:prSet/>
      <dgm:spPr/>
      <dgm:t>
        <a:bodyPr/>
        <a:lstStyle/>
        <a:p>
          <a:endParaRPr lang="en-US"/>
        </a:p>
      </dgm:t>
    </dgm:pt>
    <dgm:pt modelId="{4E38E58E-F4AC-AF44-A324-8CC79C368ABB}">
      <dgm:prSet phldrT="[Text]" custT="1"/>
      <dgm:spPr/>
      <dgm:t>
        <a:bodyPr/>
        <a:lstStyle/>
        <a:p>
          <a:r>
            <a:rPr lang="tr-TR" sz="2400" b="1" noProof="0" dirty="0">
              <a:latin typeface="Tahoma"/>
              <a:cs typeface="Tahoma"/>
            </a:rPr>
            <a:t>Doğrudan Veri Toplama</a:t>
          </a:r>
        </a:p>
      </dgm:t>
    </dgm:pt>
    <dgm:pt modelId="{83C7AE54-4EAF-7C4D-8397-AF4BCBD103F3}" type="parTrans" cxnId="{8089BF6D-34AD-4B46-9140-440A5CE16202}">
      <dgm:prSet/>
      <dgm:spPr/>
      <dgm:t>
        <a:bodyPr/>
        <a:lstStyle/>
        <a:p>
          <a:endParaRPr lang="en-US"/>
        </a:p>
      </dgm:t>
    </dgm:pt>
    <dgm:pt modelId="{DDFF3C1C-2F20-E644-8A45-C54A9389F7BE}" type="sibTrans" cxnId="{8089BF6D-34AD-4B46-9140-440A5CE16202}">
      <dgm:prSet/>
      <dgm:spPr/>
      <dgm:t>
        <a:bodyPr/>
        <a:lstStyle/>
        <a:p>
          <a:endParaRPr lang="en-US"/>
        </a:p>
      </dgm:t>
    </dgm:pt>
    <dgm:pt modelId="{804B2076-550A-6E46-9509-1C558303A1C8}">
      <dgm:prSet phldrT="[Text]" custT="1"/>
      <dgm:spPr/>
      <dgm:t>
        <a:bodyPr/>
        <a:lstStyle/>
        <a:p>
          <a:pPr algn="l"/>
          <a:r>
            <a:rPr lang="tr-TR" sz="2000" dirty="0">
              <a:latin typeface="Tahoma"/>
              <a:cs typeface="Tahoma"/>
            </a:rPr>
            <a:t>Bilgiye doğrudan kaynağından ulaşılır. </a:t>
          </a:r>
          <a:endParaRPr lang="en-US" sz="2000" dirty="0">
            <a:latin typeface="Tahoma"/>
            <a:cs typeface="Tahoma"/>
          </a:endParaRPr>
        </a:p>
      </dgm:t>
    </dgm:pt>
    <dgm:pt modelId="{5214DD37-120D-E54A-92EF-2F6304BB8182}" type="parTrans" cxnId="{0DDA96A5-A730-0243-B9A0-8E2CEDB7C963}">
      <dgm:prSet/>
      <dgm:spPr/>
      <dgm:t>
        <a:bodyPr/>
        <a:lstStyle/>
        <a:p>
          <a:endParaRPr lang="en-US"/>
        </a:p>
      </dgm:t>
    </dgm:pt>
    <dgm:pt modelId="{F5E2607A-F6D1-D24B-80FA-922A7187932F}" type="sibTrans" cxnId="{0DDA96A5-A730-0243-B9A0-8E2CEDB7C963}">
      <dgm:prSet/>
      <dgm:spPr/>
      <dgm:t>
        <a:bodyPr/>
        <a:lstStyle/>
        <a:p>
          <a:endParaRPr lang="en-US"/>
        </a:p>
      </dgm:t>
    </dgm:pt>
    <dgm:pt modelId="{4F0A4ED5-749F-0F43-BDE2-4049C3D051FE}">
      <dgm:prSet phldrT="[Text]" custT="1"/>
      <dgm:spPr/>
      <dgm:t>
        <a:bodyPr/>
        <a:lstStyle/>
        <a:p>
          <a:r>
            <a:rPr lang="tr-TR" sz="2400" b="1" noProof="0" dirty="0">
              <a:latin typeface="Tahoma"/>
              <a:cs typeface="Tahoma"/>
            </a:rPr>
            <a:t>Zengin Betimleme</a:t>
          </a:r>
        </a:p>
      </dgm:t>
    </dgm:pt>
    <dgm:pt modelId="{751D4A72-7923-C24A-B7FB-18CBCC11C61A}" type="parTrans" cxnId="{A3AE39C0-F089-8E40-AF3E-4F77639302BE}">
      <dgm:prSet/>
      <dgm:spPr/>
      <dgm:t>
        <a:bodyPr/>
        <a:lstStyle/>
        <a:p>
          <a:endParaRPr lang="en-US"/>
        </a:p>
      </dgm:t>
    </dgm:pt>
    <dgm:pt modelId="{E891DA64-5BBB-4346-9EFA-3069F869D73B}" type="sibTrans" cxnId="{A3AE39C0-F089-8E40-AF3E-4F77639302BE}">
      <dgm:prSet/>
      <dgm:spPr/>
      <dgm:t>
        <a:bodyPr/>
        <a:lstStyle/>
        <a:p>
          <a:endParaRPr lang="en-US"/>
        </a:p>
      </dgm:t>
    </dgm:pt>
    <dgm:pt modelId="{9042C65D-FEB1-6D4A-8071-04F3036C0BC8}">
      <dgm:prSet phldrT="[Text]" custT="1"/>
      <dgm:spPr/>
      <dgm:t>
        <a:bodyPr/>
        <a:lstStyle/>
        <a:p>
          <a:r>
            <a:rPr lang="tr-TR" sz="2000" dirty="0">
              <a:latin typeface="Tahoma"/>
              <a:cs typeface="Tahoma"/>
            </a:rPr>
            <a:t>Farklı veri kaynaklarından zengin veriler elde edilir.</a:t>
          </a:r>
          <a:endParaRPr lang="en-US" sz="2200" dirty="0"/>
        </a:p>
      </dgm:t>
    </dgm:pt>
    <dgm:pt modelId="{A7D15F56-DE1E-454F-99C7-552FF390697F}" type="parTrans" cxnId="{5EF7424F-AEF0-E24E-8240-949ECB1F6E81}">
      <dgm:prSet/>
      <dgm:spPr/>
      <dgm:t>
        <a:bodyPr/>
        <a:lstStyle/>
        <a:p>
          <a:endParaRPr lang="en-US"/>
        </a:p>
      </dgm:t>
    </dgm:pt>
    <dgm:pt modelId="{BC6DBA63-0BEF-8440-BD4D-6A40EE9E617B}" type="sibTrans" cxnId="{5EF7424F-AEF0-E24E-8240-949ECB1F6E81}">
      <dgm:prSet/>
      <dgm:spPr/>
      <dgm:t>
        <a:bodyPr/>
        <a:lstStyle/>
        <a:p>
          <a:endParaRPr lang="en-US"/>
        </a:p>
      </dgm:t>
    </dgm:pt>
    <dgm:pt modelId="{8091B208-123A-E54E-9CFF-9FF876B7C63B}">
      <dgm:prSet phldrT="[Text]" custT="1"/>
      <dgm:spPr/>
      <dgm:t>
        <a:bodyPr/>
        <a:lstStyle/>
        <a:p>
          <a:pPr algn="l"/>
          <a:r>
            <a:rPr lang="tr-TR" sz="2000" dirty="0">
              <a:latin typeface="Tahoma"/>
              <a:cs typeface="Tahoma"/>
            </a:rPr>
            <a:t>Uyarlama yapılmaz ve dışarıdan müdahale yoktur. </a:t>
          </a:r>
          <a:endParaRPr lang="en-US" sz="2000" dirty="0">
            <a:latin typeface="Tahoma"/>
            <a:cs typeface="Tahoma"/>
          </a:endParaRPr>
        </a:p>
      </dgm:t>
    </dgm:pt>
    <dgm:pt modelId="{5D65550D-F74F-2C4A-8B30-3BADF18F283F}" type="parTrans" cxnId="{9F5A589F-A193-C442-80EB-83EE1021A2C0}">
      <dgm:prSet/>
      <dgm:spPr/>
      <dgm:t>
        <a:bodyPr/>
        <a:lstStyle/>
        <a:p>
          <a:endParaRPr lang="en-US"/>
        </a:p>
      </dgm:t>
    </dgm:pt>
    <dgm:pt modelId="{D2BCC628-998B-5F46-B2C1-0B54731BADC1}" type="sibTrans" cxnId="{9F5A589F-A193-C442-80EB-83EE1021A2C0}">
      <dgm:prSet/>
      <dgm:spPr/>
      <dgm:t>
        <a:bodyPr/>
        <a:lstStyle/>
        <a:p>
          <a:endParaRPr lang="en-US"/>
        </a:p>
      </dgm:t>
    </dgm:pt>
    <dgm:pt modelId="{A4143AC1-34EB-4BA9-B6B8-98FA6B7C98BB}">
      <dgm:prSet phldrT="[Text]" custT="1"/>
      <dgm:spPr/>
      <dgm:t>
        <a:bodyPr/>
        <a:lstStyle/>
        <a:p>
          <a:r>
            <a:rPr lang="tr-TR" sz="2000" dirty="0">
              <a:latin typeface="Tahoma"/>
              <a:cs typeface="Tahoma"/>
            </a:rPr>
            <a:t> Verilerin tümü önemlidir.</a:t>
          </a:r>
          <a:endParaRPr lang="en-US" sz="2200" dirty="0"/>
        </a:p>
      </dgm:t>
    </dgm:pt>
    <dgm:pt modelId="{2B168E79-5EC0-4B29-8A72-676AC15F598C}" type="parTrans" cxnId="{750344FD-801D-47B4-A8DC-DD024126B9E3}">
      <dgm:prSet/>
      <dgm:spPr/>
      <dgm:t>
        <a:bodyPr/>
        <a:lstStyle/>
        <a:p>
          <a:endParaRPr lang="tr-TR"/>
        </a:p>
      </dgm:t>
    </dgm:pt>
    <dgm:pt modelId="{D84013F7-0C17-481C-830D-ED75FA845B78}" type="sibTrans" cxnId="{750344FD-801D-47B4-A8DC-DD024126B9E3}">
      <dgm:prSet/>
      <dgm:spPr/>
      <dgm:t>
        <a:bodyPr/>
        <a:lstStyle/>
        <a:p>
          <a:endParaRPr lang="tr-TR"/>
        </a:p>
      </dgm:t>
    </dgm:pt>
    <dgm:pt modelId="{18DECE82-4B69-4084-B63A-37B9EF5FD6F3}">
      <dgm:prSet phldrT="[Text]" custT="1"/>
      <dgm:spPr/>
      <dgm:t>
        <a:bodyPr/>
        <a:lstStyle/>
        <a:p>
          <a:r>
            <a:rPr lang="tr-TR" sz="2000" dirty="0">
              <a:latin typeface="Tahoma"/>
              <a:cs typeface="Tahoma"/>
            </a:rPr>
            <a:t> Her detay anlamayı kolaylaştırır.</a:t>
          </a:r>
          <a:endParaRPr lang="en-US" sz="2200" dirty="0"/>
        </a:p>
      </dgm:t>
    </dgm:pt>
    <dgm:pt modelId="{AED3E9F9-581B-47C2-93B3-FFE9F768A1D4}" type="parTrans" cxnId="{FAFD3AFB-E8C0-44B7-A2B7-857A45372AE2}">
      <dgm:prSet/>
      <dgm:spPr/>
      <dgm:t>
        <a:bodyPr/>
        <a:lstStyle/>
        <a:p>
          <a:endParaRPr lang="tr-TR"/>
        </a:p>
      </dgm:t>
    </dgm:pt>
    <dgm:pt modelId="{DCB55B34-20F6-42AF-8D7C-AA62F7EB6C23}" type="sibTrans" cxnId="{FAFD3AFB-E8C0-44B7-A2B7-857A45372AE2}">
      <dgm:prSet/>
      <dgm:spPr/>
      <dgm:t>
        <a:bodyPr/>
        <a:lstStyle/>
        <a:p>
          <a:endParaRPr lang="tr-TR"/>
        </a:p>
      </dgm:t>
    </dgm:pt>
    <dgm:pt modelId="{CD57E8DB-7758-48A8-B71D-5BBF01956E8D}">
      <dgm:prSet phldrT="[Text]" custT="1"/>
      <dgm:spPr/>
      <dgm:t>
        <a:bodyPr/>
        <a:lstStyle/>
        <a:p>
          <a:r>
            <a:rPr lang="tr-TR" sz="2000" dirty="0">
              <a:latin typeface="Tahoma"/>
              <a:cs typeface="Tahoma"/>
            </a:rPr>
            <a:t>Sayısal ifadeler kullanılsa da betimlemeler geniş yer tutar</a:t>
          </a:r>
          <a:r>
            <a:rPr lang="tr-TR" sz="2200" dirty="0">
              <a:latin typeface="Calibri" charset="0"/>
            </a:rPr>
            <a:t>. </a:t>
          </a:r>
          <a:endParaRPr lang="en-US" sz="2200" dirty="0"/>
        </a:p>
      </dgm:t>
    </dgm:pt>
    <dgm:pt modelId="{BB609235-C2C7-4A24-8272-C63955F19DF8}" type="parTrans" cxnId="{9D5662D8-F916-4B01-89BD-FC3A58FF2DC9}">
      <dgm:prSet/>
      <dgm:spPr/>
      <dgm:t>
        <a:bodyPr/>
        <a:lstStyle/>
        <a:p>
          <a:endParaRPr lang="tr-TR"/>
        </a:p>
      </dgm:t>
    </dgm:pt>
    <dgm:pt modelId="{67EAE6B4-0FDD-4AA5-9FC3-4962655121BE}" type="sibTrans" cxnId="{9D5662D8-F916-4B01-89BD-FC3A58FF2DC9}">
      <dgm:prSet/>
      <dgm:spPr/>
      <dgm:t>
        <a:bodyPr/>
        <a:lstStyle/>
        <a:p>
          <a:endParaRPr lang="tr-TR"/>
        </a:p>
      </dgm:t>
    </dgm:pt>
    <dgm:pt modelId="{DEAAED48-33CA-42C1-9993-FC6C06F24818}">
      <dgm:prSet phldrT="[Text]" custT="1"/>
      <dgm:spPr/>
      <dgm:t>
        <a:bodyPr/>
        <a:lstStyle/>
        <a:p>
          <a:pPr algn="l"/>
          <a:r>
            <a:rPr lang="tr-TR" sz="2000" dirty="0">
              <a:latin typeface="Tahoma"/>
              <a:cs typeface="Tahoma"/>
            </a:rPr>
            <a:t>Veri toplama için uzun zaman harcanır.</a:t>
          </a:r>
          <a:endParaRPr lang="en-US" sz="2000" dirty="0">
            <a:latin typeface="Tahoma"/>
            <a:cs typeface="Tahoma"/>
          </a:endParaRPr>
        </a:p>
      </dgm:t>
    </dgm:pt>
    <dgm:pt modelId="{1F819522-0663-4677-BF37-AC3213646050}" type="parTrans" cxnId="{DE1B80C6-3653-4E6D-A05D-984EA9C801CB}">
      <dgm:prSet/>
      <dgm:spPr/>
      <dgm:t>
        <a:bodyPr/>
        <a:lstStyle/>
        <a:p>
          <a:endParaRPr lang="tr-TR"/>
        </a:p>
      </dgm:t>
    </dgm:pt>
    <dgm:pt modelId="{3570AEFC-93C1-4CCE-8078-A8C5D3EE13AB}" type="sibTrans" cxnId="{DE1B80C6-3653-4E6D-A05D-984EA9C801CB}">
      <dgm:prSet/>
      <dgm:spPr/>
      <dgm:t>
        <a:bodyPr/>
        <a:lstStyle/>
        <a:p>
          <a:endParaRPr lang="tr-TR"/>
        </a:p>
      </dgm:t>
    </dgm:pt>
    <dgm:pt modelId="{D612A2D2-5A86-7848-8E2C-3D64D7EBEBAD}" type="pres">
      <dgm:prSet presAssocID="{220B0D97-1DDB-4743-A588-EB485E159FBA}" presName="Name0" presStyleCnt="0">
        <dgm:presLayoutVars>
          <dgm:dir/>
          <dgm:animLvl val="lvl"/>
          <dgm:resizeHandles val="exact"/>
        </dgm:presLayoutVars>
      </dgm:prSet>
      <dgm:spPr/>
    </dgm:pt>
    <dgm:pt modelId="{407B4DC1-E9AA-B24A-8DF1-C9ADD5C11658}" type="pres">
      <dgm:prSet presAssocID="{21B87C07-B52A-D341-BE75-7857E08B242F}" presName="composite" presStyleCnt="0"/>
      <dgm:spPr/>
    </dgm:pt>
    <dgm:pt modelId="{3C3118C7-8764-194C-821D-C94917DC946F}" type="pres">
      <dgm:prSet presAssocID="{21B87C07-B52A-D341-BE75-7857E08B242F}" presName="parTx" presStyleLbl="alignNode1" presStyleIdx="0" presStyleCnt="3">
        <dgm:presLayoutVars>
          <dgm:chMax val="0"/>
          <dgm:chPref val="0"/>
          <dgm:bulletEnabled val="1"/>
        </dgm:presLayoutVars>
      </dgm:prSet>
      <dgm:spPr/>
    </dgm:pt>
    <dgm:pt modelId="{99D1A692-CD26-1648-A0DD-9EAD34E2DECE}" type="pres">
      <dgm:prSet presAssocID="{21B87C07-B52A-D341-BE75-7857E08B242F}" presName="desTx" presStyleLbl="alignAccFollowNode1" presStyleIdx="0" presStyleCnt="3">
        <dgm:presLayoutVars>
          <dgm:bulletEnabled val="1"/>
        </dgm:presLayoutVars>
      </dgm:prSet>
      <dgm:spPr/>
    </dgm:pt>
    <dgm:pt modelId="{3BC9DE13-75EA-EE42-AAE2-3106C3F4DB86}" type="pres">
      <dgm:prSet presAssocID="{BF61DED8-EE7C-FA4A-BB24-8593B830EA66}" presName="space" presStyleCnt="0"/>
      <dgm:spPr/>
    </dgm:pt>
    <dgm:pt modelId="{45E90BFC-9900-614E-A1F2-31491F32762D}" type="pres">
      <dgm:prSet presAssocID="{4E38E58E-F4AC-AF44-A324-8CC79C368ABB}" presName="composite" presStyleCnt="0"/>
      <dgm:spPr/>
    </dgm:pt>
    <dgm:pt modelId="{F8D25337-9FEA-8841-886F-9CC513EC7BCC}" type="pres">
      <dgm:prSet presAssocID="{4E38E58E-F4AC-AF44-A324-8CC79C368ABB}" presName="parTx" presStyleLbl="alignNode1" presStyleIdx="1" presStyleCnt="3">
        <dgm:presLayoutVars>
          <dgm:chMax val="0"/>
          <dgm:chPref val="0"/>
          <dgm:bulletEnabled val="1"/>
        </dgm:presLayoutVars>
      </dgm:prSet>
      <dgm:spPr/>
    </dgm:pt>
    <dgm:pt modelId="{002B6334-D7C0-5F42-BDB6-B968E7ED35FA}" type="pres">
      <dgm:prSet presAssocID="{4E38E58E-F4AC-AF44-A324-8CC79C368ABB}" presName="desTx" presStyleLbl="alignAccFollowNode1" presStyleIdx="1" presStyleCnt="3">
        <dgm:presLayoutVars>
          <dgm:bulletEnabled val="1"/>
        </dgm:presLayoutVars>
      </dgm:prSet>
      <dgm:spPr/>
    </dgm:pt>
    <dgm:pt modelId="{18F67553-1F8D-ED4B-B23E-E9D63E0C2B70}" type="pres">
      <dgm:prSet presAssocID="{DDFF3C1C-2F20-E644-8A45-C54A9389F7BE}" presName="space" presStyleCnt="0"/>
      <dgm:spPr/>
    </dgm:pt>
    <dgm:pt modelId="{84EA691E-9CA9-AE49-B800-5F0BE9A6936C}" type="pres">
      <dgm:prSet presAssocID="{4F0A4ED5-749F-0F43-BDE2-4049C3D051FE}" presName="composite" presStyleCnt="0"/>
      <dgm:spPr/>
    </dgm:pt>
    <dgm:pt modelId="{002EE0AB-34E9-B743-8BD9-803EA0CBC607}" type="pres">
      <dgm:prSet presAssocID="{4F0A4ED5-749F-0F43-BDE2-4049C3D051FE}" presName="parTx" presStyleLbl="alignNode1" presStyleIdx="2" presStyleCnt="3">
        <dgm:presLayoutVars>
          <dgm:chMax val="0"/>
          <dgm:chPref val="0"/>
          <dgm:bulletEnabled val="1"/>
        </dgm:presLayoutVars>
      </dgm:prSet>
      <dgm:spPr/>
    </dgm:pt>
    <dgm:pt modelId="{9781454A-85E0-D741-8828-015015C3ADA7}" type="pres">
      <dgm:prSet presAssocID="{4F0A4ED5-749F-0F43-BDE2-4049C3D051FE}" presName="desTx" presStyleLbl="alignAccFollowNode1" presStyleIdx="2" presStyleCnt="3">
        <dgm:presLayoutVars>
          <dgm:bulletEnabled val="1"/>
        </dgm:presLayoutVars>
      </dgm:prSet>
      <dgm:spPr/>
    </dgm:pt>
  </dgm:ptLst>
  <dgm:cxnLst>
    <dgm:cxn modelId="{C5B59335-5635-5347-B89C-A6DC63EDACF4}" type="presOf" srcId="{8091B208-123A-E54E-9CFF-9FF876B7C63B}" destId="{99D1A692-CD26-1648-A0DD-9EAD34E2DECE}" srcOrd="0" destOrd="1" presId="urn:microsoft.com/office/officeart/2005/8/layout/hList1"/>
    <dgm:cxn modelId="{39D5DE39-6A51-9B40-843C-6E0328FC8676}" srcId="{21B87C07-B52A-D341-BE75-7857E08B242F}" destId="{38DDEA3A-EF96-6646-B584-158B8902DB16}" srcOrd="0" destOrd="0" parTransId="{7116890C-5694-8A4F-916F-ECB55CB03806}" sibTransId="{39F78A4E-C0EB-0948-A8DB-567F9332F987}"/>
    <dgm:cxn modelId="{7E99153C-9E62-2C43-B709-90F294D3BF08}" type="presOf" srcId="{804B2076-550A-6E46-9509-1C558303A1C8}" destId="{002B6334-D7C0-5F42-BDB6-B968E7ED35FA}" srcOrd="0" destOrd="0" presId="urn:microsoft.com/office/officeart/2005/8/layout/hList1"/>
    <dgm:cxn modelId="{8089BF6D-34AD-4B46-9140-440A5CE16202}" srcId="{220B0D97-1DDB-4743-A588-EB485E159FBA}" destId="{4E38E58E-F4AC-AF44-A324-8CC79C368ABB}" srcOrd="1" destOrd="0" parTransId="{83C7AE54-4EAF-7C4D-8397-AF4BCBD103F3}" sibTransId="{DDFF3C1C-2F20-E644-8A45-C54A9389F7BE}"/>
    <dgm:cxn modelId="{5EF7424F-AEF0-E24E-8240-949ECB1F6E81}" srcId="{4F0A4ED5-749F-0F43-BDE2-4049C3D051FE}" destId="{9042C65D-FEB1-6D4A-8071-04F3036C0BC8}" srcOrd="0" destOrd="0" parTransId="{A7D15F56-DE1E-454F-99C7-552FF390697F}" sibTransId="{BC6DBA63-0BEF-8440-BD4D-6A40EE9E617B}"/>
    <dgm:cxn modelId="{E9680D71-570B-41BE-AB9D-238BCC996650}" type="presOf" srcId="{DEAAED48-33CA-42C1-9993-FC6C06F24818}" destId="{002B6334-D7C0-5F42-BDB6-B968E7ED35FA}" srcOrd="0" destOrd="1" presId="urn:microsoft.com/office/officeart/2005/8/layout/hList1"/>
    <dgm:cxn modelId="{92A40776-B45E-4BDD-8713-DE4AFEB48B4C}" type="presOf" srcId="{18DECE82-4B69-4084-B63A-37B9EF5FD6F3}" destId="{9781454A-85E0-D741-8828-015015C3ADA7}" srcOrd="0" destOrd="2" presId="urn:microsoft.com/office/officeart/2005/8/layout/hList1"/>
    <dgm:cxn modelId="{CF69107A-2CD2-6946-82D3-223305AF54D5}" type="presOf" srcId="{4E38E58E-F4AC-AF44-A324-8CC79C368ABB}" destId="{F8D25337-9FEA-8841-886F-9CC513EC7BCC}" srcOrd="0" destOrd="0" presId="urn:microsoft.com/office/officeart/2005/8/layout/hList1"/>
    <dgm:cxn modelId="{96C0C382-BE53-4843-9652-BA5D9866B1E8}" type="presOf" srcId="{21B87C07-B52A-D341-BE75-7857E08B242F}" destId="{3C3118C7-8764-194C-821D-C94917DC946F}" srcOrd="0" destOrd="0" presId="urn:microsoft.com/office/officeart/2005/8/layout/hList1"/>
    <dgm:cxn modelId="{3B089683-DAC1-B24A-9F53-E9392EC95F8A}" type="presOf" srcId="{9042C65D-FEB1-6D4A-8071-04F3036C0BC8}" destId="{9781454A-85E0-D741-8828-015015C3ADA7}" srcOrd="0" destOrd="0" presId="urn:microsoft.com/office/officeart/2005/8/layout/hList1"/>
    <dgm:cxn modelId="{0283EC84-AD9A-C84F-8509-56238AA95244}" type="presOf" srcId="{4F0A4ED5-749F-0F43-BDE2-4049C3D051FE}" destId="{002EE0AB-34E9-B743-8BD9-803EA0CBC607}" srcOrd="0" destOrd="0" presId="urn:microsoft.com/office/officeart/2005/8/layout/hList1"/>
    <dgm:cxn modelId="{4FC84E9D-37F4-E246-A58A-A50808E850EF}" type="presOf" srcId="{38DDEA3A-EF96-6646-B584-158B8902DB16}" destId="{99D1A692-CD26-1648-A0DD-9EAD34E2DECE}" srcOrd="0" destOrd="0" presId="urn:microsoft.com/office/officeart/2005/8/layout/hList1"/>
    <dgm:cxn modelId="{9F5A589F-A193-C442-80EB-83EE1021A2C0}" srcId="{21B87C07-B52A-D341-BE75-7857E08B242F}" destId="{8091B208-123A-E54E-9CFF-9FF876B7C63B}" srcOrd="1" destOrd="0" parTransId="{5D65550D-F74F-2C4A-8B30-3BADF18F283F}" sibTransId="{D2BCC628-998B-5F46-B2C1-0B54731BADC1}"/>
    <dgm:cxn modelId="{076BF1A3-AE09-A541-A1C6-7674CA509329}" srcId="{220B0D97-1DDB-4743-A588-EB485E159FBA}" destId="{21B87C07-B52A-D341-BE75-7857E08B242F}" srcOrd="0" destOrd="0" parTransId="{A691EE04-A52C-EA47-B597-9B8B5588A781}" sibTransId="{BF61DED8-EE7C-FA4A-BB24-8593B830EA66}"/>
    <dgm:cxn modelId="{0DDA96A5-A730-0243-B9A0-8E2CEDB7C963}" srcId="{4E38E58E-F4AC-AF44-A324-8CC79C368ABB}" destId="{804B2076-550A-6E46-9509-1C558303A1C8}" srcOrd="0" destOrd="0" parTransId="{5214DD37-120D-E54A-92EF-2F6304BB8182}" sibTransId="{F5E2607A-F6D1-D24B-80FA-922A7187932F}"/>
    <dgm:cxn modelId="{78388BAD-14B2-0847-84DC-FC80B679656F}" type="presOf" srcId="{220B0D97-1DDB-4743-A588-EB485E159FBA}" destId="{D612A2D2-5A86-7848-8E2C-3D64D7EBEBAD}" srcOrd="0" destOrd="0" presId="urn:microsoft.com/office/officeart/2005/8/layout/hList1"/>
    <dgm:cxn modelId="{A3AE39C0-F089-8E40-AF3E-4F77639302BE}" srcId="{220B0D97-1DDB-4743-A588-EB485E159FBA}" destId="{4F0A4ED5-749F-0F43-BDE2-4049C3D051FE}" srcOrd="2" destOrd="0" parTransId="{751D4A72-7923-C24A-B7FB-18CBCC11C61A}" sibTransId="{E891DA64-5BBB-4346-9EFA-3069F869D73B}"/>
    <dgm:cxn modelId="{DE1B80C6-3653-4E6D-A05D-984EA9C801CB}" srcId="{4E38E58E-F4AC-AF44-A324-8CC79C368ABB}" destId="{DEAAED48-33CA-42C1-9993-FC6C06F24818}" srcOrd="1" destOrd="0" parTransId="{1F819522-0663-4677-BF37-AC3213646050}" sibTransId="{3570AEFC-93C1-4CCE-8078-A8C5D3EE13AB}"/>
    <dgm:cxn modelId="{94AFD5CF-FDEE-4A59-8C89-9C3919F1F3BF}" type="presOf" srcId="{A4143AC1-34EB-4BA9-B6B8-98FA6B7C98BB}" destId="{9781454A-85E0-D741-8828-015015C3ADA7}" srcOrd="0" destOrd="1" presId="urn:microsoft.com/office/officeart/2005/8/layout/hList1"/>
    <dgm:cxn modelId="{C83C4FD3-F24C-4607-8923-0659D3A774BC}" type="presOf" srcId="{CD57E8DB-7758-48A8-B71D-5BBF01956E8D}" destId="{9781454A-85E0-D741-8828-015015C3ADA7}" srcOrd="0" destOrd="3" presId="urn:microsoft.com/office/officeart/2005/8/layout/hList1"/>
    <dgm:cxn modelId="{9D5662D8-F916-4B01-89BD-FC3A58FF2DC9}" srcId="{4F0A4ED5-749F-0F43-BDE2-4049C3D051FE}" destId="{CD57E8DB-7758-48A8-B71D-5BBF01956E8D}" srcOrd="3" destOrd="0" parTransId="{BB609235-C2C7-4A24-8272-C63955F19DF8}" sibTransId="{67EAE6B4-0FDD-4AA5-9FC3-4962655121BE}"/>
    <dgm:cxn modelId="{FAFD3AFB-E8C0-44B7-A2B7-857A45372AE2}" srcId="{4F0A4ED5-749F-0F43-BDE2-4049C3D051FE}" destId="{18DECE82-4B69-4084-B63A-37B9EF5FD6F3}" srcOrd="2" destOrd="0" parTransId="{AED3E9F9-581B-47C2-93B3-FFE9F768A1D4}" sibTransId="{DCB55B34-20F6-42AF-8D7C-AA62F7EB6C23}"/>
    <dgm:cxn modelId="{750344FD-801D-47B4-A8DC-DD024126B9E3}" srcId="{4F0A4ED5-749F-0F43-BDE2-4049C3D051FE}" destId="{A4143AC1-34EB-4BA9-B6B8-98FA6B7C98BB}" srcOrd="1" destOrd="0" parTransId="{2B168E79-5EC0-4B29-8A72-676AC15F598C}" sibTransId="{D84013F7-0C17-481C-830D-ED75FA845B78}"/>
    <dgm:cxn modelId="{64123C4E-EEB0-B64D-96B8-10CEB81BD194}" type="presParOf" srcId="{D612A2D2-5A86-7848-8E2C-3D64D7EBEBAD}" destId="{407B4DC1-E9AA-B24A-8DF1-C9ADD5C11658}" srcOrd="0" destOrd="0" presId="urn:microsoft.com/office/officeart/2005/8/layout/hList1"/>
    <dgm:cxn modelId="{231037CA-F3FA-C444-98E3-C91F6EB7673B}" type="presParOf" srcId="{407B4DC1-E9AA-B24A-8DF1-C9ADD5C11658}" destId="{3C3118C7-8764-194C-821D-C94917DC946F}" srcOrd="0" destOrd="0" presId="urn:microsoft.com/office/officeart/2005/8/layout/hList1"/>
    <dgm:cxn modelId="{1B531254-6B95-DF43-9C1B-22D29F401D1B}" type="presParOf" srcId="{407B4DC1-E9AA-B24A-8DF1-C9ADD5C11658}" destId="{99D1A692-CD26-1648-A0DD-9EAD34E2DECE}" srcOrd="1" destOrd="0" presId="urn:microsoft.com/office/officeart/2005/8/layout/hList1"/>
    <dgm:cxn modelId="{E3709CA9-D2D4-E640-B08D-8D1A49FE363D}" type="presParOf" srcId="{D612A2D2-5A86-7848-8E2C-3D64D7EBEBAD}" destId="{3BC9DE13-75EA-EE42-AAE2-3106C3F4DB86}" srcOrd="1" destOrd="0" presId="urn:microsoft.com/office/officeart/2005/8/layout/hList1"/>
    <dgm:cxn modelId="{27477D78-04E0-374D-A95E-32722E8346C0}" type="presParOf" srcId="{D612A2D2-5A86-7848-8E2C-3D64D7EBEBAD}" destId="{45E90BFC-9900-614E-A1F2-31491F32762D}" srcOrd="2" destOrd="0" presId="urn:microsoft.com/office/officeart/2005/8/layout/hList1"/>
    <dgm:cxn modelId="{FA37519B-469D-A541-8F4A-7F5598ABCB14}" type="presParOf" srcId="{45E90BFC-9900-614E-A1F2-31491F32762D}" destId="{F8D25337-9FEA-8841-886F-9CC513EC7BCC}" srcOrd="0" destOrd="0" presId="urn:microsoft.com/office/officeart/2005/8/layout/hList1"/>
    <dgm:cxn modelId="{2A7EEDD9-D87E-A445-AAF4-8A3E3ED24E6A}" type="presParOf" srcId="{45E90BFC-9900-614E-A1F2-31491F32762D}" destId="{002B6334-D7C0-5F42-BDB6-B968E7ED35FA}" srcOrd="1" destOrd="0" presId="urn:microsoft.com/office/officeart/2005/8/layout/hList1"/>
    <dgm:cxn modelId="{39A49BE5-D39C-C54C-BBE2-67EC48AE3709}" type="presParOf" srcId="{D612A2D2-5A86-7848-8E2C-3D64D7EBEBAD}" destId="{18F67553-1F8D-ED4B-B23E-E9D63E0C2B70}" srcOrd="3" destOrd="0" presId="urn:microsoft.com/office/officeart/2005/8/layout/hList1"/>
    <dgm:cxn modelId="{DFBB2D71-728A-5340-ACF3-AF565644AED3}" type="presParOf" srcId="{D612A2D2-5A86-7848-8E2C-3D64D7EBEBAD}" destId="{84EA691E-9CA9-AE49-B800-5F0BE9A6936C}" srcOrd="4" destOrd="0" presId="urn:microsoft.com/office/officeart/2005/8/layout/hList1"/>
    <dgm:cxn modelId="{2C7C30C4-92B4-8444-B7A7-C935B1574850}" type="presParOf" srcId="{84EA691E-9CA9-AE49-B800-5F0BE9A6936C}" destId="{002EE0AB-34E9-B743-8BD9-803EA0CBC607}" srcOrd="0" destOrd="0" presId="urn:microsoft.com/office/officeart/2005/8/layout/hList1"/>
    <dgm:cxn modelId="{A8D65A81-4A7E-B845-82D8-E58DBDA65036}" type="presParOf" srcId="{84EA691E-9CA9-AE49-B800-5F0BE9A6936C}" destId="{9781454A-85E0-D741-8828-015015C3ADA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24E9F6-4285-794D-913E-D3B4BBBB99F6}" type="doc">
      <dgm:prSet loTypeId="urn:microsoft.com/office/officeart/2005/8/layout/hList1" loCatId="" qsTypeId="urn:microsoft.com/office/officeart/2005/8/quickstyle/3D3" qsCatId="3D" csTypeId="urn:microsoft.com/office/officeart/2005/8/colors/colorful2" csCatId="colorful" phldr="1"/>
      <dgm:spPr/>
      <dgm:t>
        <a:bodyPr/>
        <a:lstStyle/>
        <a:p>
          <a:endParaRPr lang="en-US"/>
        </a:p>
      </dgm:t>
    </dgm:pt>
    <dgm:pt modelId="{91A94CC1-62C0-CC45-B7BA-4C058580FB0C}">
      <dgm:prSet phldrT="[Text]"/>
      <dgm:spPr/>
      <dgm:t>
        <a:bodyPr/>
        <a:lstStyle/>
        <a:p>
          <a:r>
            <a:rPr lang="tr-TR" b="1" noProof="0" dirty="0">
              <a:latin typeface="Tahoma"/>
              <a:cs typeface="Tahoma"/>
            </a:rPr>
            <a:t>Sürece Yönelik</a:t>
          </a:r>
        </a:p>
      </dgm:t>
    </dgm:pt>
    <dgm:pt modelId="{7DA0383A-AF17-AC44-BE74-400585256EB2}" type="parTrans" cxnId="{4B84BD6B-16EA-9340-953F-CDD161B9865F}">
      <dgm:prSet/>
      <dgm:spPr/>
      <dgm:t>
        <a:bodyPr/>
        <a:lstStyle/>
        <a:p>
          <a:endParaRPr lang="en-US"/>
        </a:p>
      </dgm:t>
    </dgm:pt>
    <dgm:pt modelId="{78FF42DE-0732-F440-9EB6-71EAAF8F9F4A}" type="sibTrans" cxnId="{4B84BD6B-16EA-9340-953F-CDD161B9865F}">
      <dgm:prSet/>
      <dgm:spPr/>
      <dgm:t>
        <a:bodyPr/>
        <a:lstStyle/>
        <a:p>
          <a:endParaRPr lang="en-US"/>
        </a:p>
      </dgm:t>
    </dgm:pt>
    <dgm:pt modelId="{73ECF411-C507-5B44-BD1E-2B8867FBF0A5}">
      <dgm:prSet phldrT="[Text]" custT="1"/>
      <dgm:spPr/>
      <dgm:t>
        <a:bodyPr/>
        <a:lstStyle/>
        <a:p>
          <a:r>
            <a:rPr lang="tr-TR" sz="2000" dirty="0">
              <a:latin typeface="Tahoma"/>
              <a:cs typeface="Tahoma"/>
            </a:rPr>
            <a:t>Davranışın nasıl ve neden ortaya çıktığı ile ilgilenir.</a:t>
          </a:r>
          <a:endParaRPr lang="en-US" sz="2000" dirty="0">
            <a:latin typeface="Tahoma"/>
            <a:cs typeface="Tahoma"/>
          </a:endParaRPr>
        </a:p>
      </dgm:t>
    </dgm:pt>
    <dgm:pt modelId="{A501F1BB-0016-D741-9409-70D45F00D3B0}" type="parTrans" cxnId="{1CB94392-85FF-DA46-98DE-C34B3D39ECDA}">
      <dgm:prSet/>
      <dgm:spPr/>
      <dgm:t>
        <a:bodyPr/>
        <a:lstStyle/>
        <a:p>
          <a:endParaRPr lang="en-US"/>
        </a:p>
      </dgm:t>
    </dgm:pt>
    <dgm:pt modelId="{AF5E878B-6C42-0C41-AB02-C1203F1200A9}" type="sibTrans" cxnId="{1CB94392-85FF-DA46-98DE-C34B3D39ECDA}">
      <dgm:prSet/>
      <dgm:spPr/>
      <dgm:t>
        <a:bodyPr/>
        <a:lstStyle/>
        <a:p>
          <a:endParaRPr lang="en-US"/>
        </a:p>
      </dgm:t>
    </dgm:pt>
    <dgm:pt modelId="{55D94FED-2B4F-2441-8E3A-75357FB4CF55}">
      <dgm:prSet phldrT="[Text]"/>
      <dgm:spPr/>
      <dgm:t>
        <a:bodyPr/>
        <a:lstStyle/>
        <a:p>
          <a:r>
            <a:rPr lang="tr-TR" b="1" noProof="0" dirty="0" err="1">
              <a:latin typeface="Tahoma"/>
              <a:cs typeface="Tahoma"/>
            </a:rPr>
            <a:t>Tümevarımcı</a:t>
          </a:r>
          <a:r>
            <a:rPr lang="tr-TR" b="1" noProof="0" dirty="0">
              <a:latin typeface="Tahoma"/>
              <a:cs typeface="Tahoma"/>
            </a:rPr>
            <a:t> Veri Analizi</a:t>
          </a:r>
        </a:p>
      </dgm:t>
    </dgm:pt>
    <dgm:pt modelId="{37D07BA5-DC44-D74C-95C4-DE77E93437E7}" type="parTrans" cxnId="{E4034797-F0A6-4144-A064-A2AC629146A5}">
      <dgm:prSet/>
      <dgm:spPr/>
      <dgm:t>
        <a:bodyPr/>
        <a:lstStyle/>
        <a:p>
          <a:endParaRPr lang="en-US"/>
        </a:p>
      </dgm:t>
    </dgm:pt>
    <dgm:pt modelId="{8DE262C7-6309-7A49-B8AB-98514F5539EB}" type="sibTrans" cxnId="{E4034797-F0A6-4144-A064-A2AC629146A5}">
      <dgm:prSet/>
      <dgm:spPr/>
      <dgm:t>
        <a:bodyPr/>
        <a:lstStyle/>
        <a:p>
          <a:endParaRPr lang="en-US"/>
        </a:p>
      </dgm:t>
    </dgm:pt>
    <dgm:pt modelId="{A2739998-65CA-2B4B-9732-C7B82256C7C5}">
      <dgm:prSet phldrT="[Text]" custT="1"/>
      <dgm:spPr/>
      <dgm:t>
        <a:bodyPr/>
        <a:lstStyle/>
        <a:p>
          <a:r>
            <a:rPr lang="tr-TR" sz="2000" dirty="0">
              <a:latin typeface="Tahoma"/>
              <a:cs typeface="Tahoma"/>
            </a:rPr>
            <a:t>Sonuca ulaşmak üzere uzun süre veri toplanır ve tümevarım yolu ile bu veriler sentezlenir. </a:t>
          </a:r>
          <a:endParaRPr lang="en-US" sz="2000" dirty="0">
            <a:latin typeface="Tahoma"/>
            <a:cs typeface="Tahoma"/>
          </a:endParaRPr>
        </a:p>
      </dgm:t>
    </dgm:pt>
    <dgm:pt modelId="{6F549EA4-8C87-FC4A-956C-8ECF75DECEF2}" type="parTrans" cxnId="{0238ABAF-69CE-C54E-B84B-514045E8EB46}">
      <dgm:prSet/>
      <dgm:spPr/>
      <dgm:t>
        <a:bodyPr/>
        <a:lstStyle/>
        <a:p>
          <a:endParaRPr lang="en-US"/>
        </a:p>
      </dgm:t>
    </dgm:pt>
    <dgm:pt modelId="{3CA603C6-0608-7A44-84D4-5022C47127B2}" type="sibTrans" cxnId="{0238ABAF-69CE-C54E-B84B-514045E8EB46}">
      <dgm:prSet/>
      <dgm:spPr/>
      <dgm:t>
        <a:bodyPr/>
        <a:lstStyle/>
        <a:p>
          <a:endParaRPr lang="en-US"/>
        </a:p>
      </dgm:t>
    </dgm:pt>
    <dgm:pt modelId="{B6834F86-7AB8-1849-B4CA-EED295AAD791}">
      <dgm:prSet phldrT="[Text]" custT="1"/>
      <dgm:spPr/>
      <dgm:t>
        <a:bodyPr/>
        <a:lstStyle/>
        <a:p>
          <a:r>
            <a:rPr lang="tr-TR" sz="2000" dirty="0">
              <a:latin typeface="Tahoma"/>
              <a:cs typeface="Tahoma"/>
            </a:rPr>
            <a:t>Detaylardan yola çıkılarak kuramlara varılır. </a:t>
          </a:r>
          <a:endParaRPr lang="en-US" sz="2000" dirty="0">
            <a:latin typeface="Tahoma"/>
            <a:cs typeface="Tahoma"/>
          </a:endParaRPr>
        </a:p>
      </dgm:t>
    </dgm:pt>
    <dgm:pt modelId="{6C8210DF-E633-124D-BAA3-BABDD9236F86}" type="parTrans" cxnId="{C92FA2AB-467E-934F-BECB-49D535B70EE4}">
      <dgm:prSet/>
      <dgm:spPr/>
      <dgm:t>
        <a:bodyPr/>
        <a:lstStyle/>
        <a:p>
          <a:endParaRPr lang="en-US"/>
        </a:p>
      </dgm:t>
    </dgm:pt>
    <dgm:pt modelId="{8B69FB97-6DE1-F146-8493-EA82380A1843}" type="sibTrans" cxnId="{C92FA2AB-467E-934F-BECB-49D535B70EE4}">
      <dgm:prSet/>
      <dgm:spPr/>
      <dgm:t>
        <a:bodyPr/>
        <a:lstStyle/>
        <a:p>
          <a:endParaRPr lang="en-US"/>
        </a:p>
      </dgm:t>
    </dgm:pt>
    <dgm:pt modelId="{C5A7F254-653F-1246-B7B8-2E0B1E5A5BA4}">
      <dgm:prSet phldrT="[Text]" custT="1"/>
      <dgm:spPr/>
      <dgm:t>
        <a:bodyPr/>
        <a:lstStyle/>
        <a:p>
          <a:r>
            <a:rPr lang="tr-TR" sz="2000" dirty="0">
              <a:latin typeface="Tahoma"/>
              <a:cs typeface="Tahoma"/>
            </a:rPr>
            <a:t>Katılımcılar sürecin bir parçası olarak hareket ederler. </a:t>
          </a:r>
          <a:endParaRPr lang="en-US" sz="2000" dirty="0">
            <a:latin typeface="Tahoma"/>
            <a:cs typeface="Tahoma"/>
          </a:endParaRPr>
        </a:p>
      </dgm:t>
    </dgm:pt>
    <dgm:pt modelId="{CBCD716D-A104-0547-9884-38C0564FFF64}" type="parTrans" cxnId="{E56DC1A0-FD27-2045-B5A5-72087C22A157}">
      <dgm:prSet/>
      <dgm:spPr/>
      <dgm:t>
        <a:bodyPr/>
        <a:lstStyle/>
        <a:p>
          <a:endParaRPr lang="en-US"/>
        </a:p>
      </dgm:t>
    </dgm:pt>
    <dgm:pt modelId="{0B43ECD0-1711-304A-8FA5-29EB4687FA4E}" type="sibTrans" cxnId="{E56DC1A0-FD27-2045-B5A5-72087C22A157}">
      <dgm:prSet/>
      <dgm:spPr/>
      <dgm:t>
        <a:bodyPr/>
        <a:lstStyle/>
        <a:p>
          <a:endParaRPr lang="en-US"/>
        </a:p>
      </dgm:t>
    </dgm:pt>
    <dgm:pt modelId="{5A9BC736-95B3-0043-9C3E-4CCB5828E787}">
      <dgm:prSet phldrT="[Text]" custT="1"/>
      <dgm:spPr/>
      <dgm:t>
        <a:bodyPr/>
        <a:lstStyle/>
        <a:p>
          <a:r>
            <a:rPr lang="tr-TR" sz="2000" dirty="0">
              <a:latin typeface="Tahoma"/>
              <a:cs typeface="Tahoma"/>
            </a:rPr>
            <a:t>Kendi bakış açılarıyla olayları anlamaya çalışırlar. </a:t>
          </a:r>
          <a:endParaRPr lang="en-US" sz="2000" dirty="0">
            <a:latin typeface="Tahoma"/>
            <a:cs typeface="Tahoma"/>
          </a:endParaRPr>
        </a:p>
      </dgm:t>
    </dgm:pt>
    <dgm:pt modelId="{B872B83C-38AF-CF4F-8717-197D97FAF45B}" type="parTrans" cxnId="{36681EA2-845D-2B4F-9649-A0B208FBECA7}">
      <dgm:prSet/>
      <dgm:spPr/>
      <dgm:t>
        <a:bodyPr/>
        <a:lstStyle/>
        <a:p>
          <a:endParaRPr lang="en-US"/>
        </a:p>
      </dgm:t>
    </dgm:pt>
    <dgm:pt modelId="{BF7D8956-FA53-924E-9846-DB5ED6F0D851}" type="sibTrans" cxnId="{36681EA2-845D-2B4F-9649-A0B208FBECA7}">
      <dgm:prSet/>
      <dgm:spPr/>
      <dgm:t>
        <a:bodyPr/>
        <a:lstStyle/>
        <a:p>
          <a:endParaRPr lang="en-US"/>
        </a:p>
      </dgm:t>
    </dgm:pt>
    <dgm:pt modelId="{8F193CE7-5781-3A47-94E1-21F7726634F3}">
      <dgm:prSet phldrT="[Text]" custT="1"/>
      <dgm:spPr/>
      <dgm:t>
        <a:bodyPr/>
        <a:lstStyle/>
        <a:p>
          <a:r>
            <a:rPr lang="tr-TR" sz="2000" dirty="0">
              <a:latin typeface="Tahoma"/>
              <a:cs typeface="Tahoma"/>
            </a:rPr>
            <a:t> Sonuçtan ziyade sürece odaklanır. </a:t>
          </a:r>
          <a:endParaRPr lang="en-US" sz="2000" dirty="0">
            <a:latin typeface="Tahoma"/>
            <a:cs typeface="Tahoma"/>
          </a:endParaRPr>
        </a:p>
      </dgm:t>
    </dgm:pt>
    <dgm:pt modelId="{7758CAB8-8BFC-7B45-AF3B-9A90521AACB8}" type="parTrans" cxnId="{352EA1C3-48E7-F245-8086-B60B66AA6E8E}">
      <dgm:prSet/>
      <dgm:spPr/>
      <dgm:t>
        <a:bodyPr/>
        <a:lstStyle/>
        <a:p>
          <a:endParaRPr lang="en-US"/>
        </a:p>
      </dgm:t>
    </dgm:pt>
    <dgm:pt modelId="{B5446F38-8E20-2846-AD56-EA70B22BD559}" type="sibTrans" cxnId="{352EA1C3-48E7-F245-8086-B60B66AA6E8E}">
      <dgm:prSet/>
      <dgm:spPr/>
      <dgm:t>
        <a:bodyPr/>
        <a:lstStyle/>
        <a:p>
          <a:endParaRPr lang="en-US"/>
        </a:p>
      </dgm:t>
    </dgm:pt>
    <dgm:pt modelId="{A1FE2B11-A6EE-4643-ABBF-7BBAB0681059}">
      <dgm:prSet phldrT="[Text]" custT="1"/>
      <dgm:spPr/>
      <dgm:t>
        <a:bodyPr/>
        <a:lstStyle/>
        <a:p>
          <a:r>
            <a:rPr lang="tr-TR" sz="2400" b="1" noProof="0" dirty="0">
              <a:latin typeface="Tahoma"/>
              <a:cs typeface="Tahoma"/>
            </a:rPr>
            <a:t>Katılımcı Bakış Açısı</a:t>
          </a:r>
        </a:p>
      </dgm:t>
    </dgm:pt>
    <dgm:pt modelId="{D2537C13-3F8F-4E47-93BC-01000D9537E0}" type="sibTrans" cxnId="{CDEF63DD-6CA5-9543-B56C-762C2FDC335B}">
      <dgm:prSet/>
      <dgm:spPr/>
      <dgm:t>
        <a:bodyPr/>
        <a:lstStyle/>
        <a:p>
          <a:endParaRPr lang="en-US"/>
        </a:p>
      </dgm:t>
    </dgm:pt>
    <dgm:pt modelId="{982F168E-5524-DF46-83CE-EAFFA7DCB6C1}" type="parTrans" cxnId="{CDEF63DD-6CA5-9543-B56C-762C2FDC335B}">
      <dgm:prSet/>
      <dgm:spPr/>
      <dgm:t>
        <a:bodyPr/>
        <a:lstStyle/>
        <a:p>
          <a:endParaRPr lang="en-US"/>
        </a:p>
      </dgm:t>
    </dgm:pt>
    <dgm:pt modelId="{FFA0F324-8370-4D4B-A7DB-CF6089410DD7}" type="pres">
      <dgm:prSet presAssocID="{A024E9F6-4285-794D-913E-D3B4BBBB99F6}" presName="Name0" presStyleCnt="0">
        <dgm:presLayoutVars>
          <dgm:dir/>
          <dgm:animLvl val="lvl"/>
          <dgm:resizeHandles val="exact"/>
        </dgm:presLayoutVars>
      </dgm:prSet>
      <dgm:spPr/>
    </dgm:pt>
    <dgm:pt modelId="{141B798E-2C0E-0C4D-AD4E-F18BD32C4320}" type="pres">
      <dgm:prSet presAssocID="{91A94CC1-62C0-CC45-B7BA-4C058580FB0C}" presName="composite" presStyleCnt="0"/>
      <dgm:spPr/>
    </dgm:pt>
    <dgm:pt modelId="{1621ECF9-0005-C643-B2E1-AF1B5546F716}" type="pres">
      <dgm:prSet presAssocID="{91A94CC1-62C0-CC45-B7BA-4C058580FB0C}" presName="parTx" presStyleLbl="alignNode1" presStyleIdx="0" presStyleCnt="3">
        <dgm:presLayoutVars>
          <dgm:chMax val="0"/>
          <dgm:chPref val="0"/>
          <dgm:bulletEnabled val="1"/>
        </dgm:presLayoutVars>
      </dgm:prSet>
      <dgm:spPr/>
    </dgm:pt>
    <dgm:pt modelId="{A39359D3-D2E4-D04F-8F96-FD48D107ED4B}" type="pres">
      <dgm:prSet presAssocID="{91A94CC1-62C0-CC45-B7BA-4C058580FB0C}" presName="desTx" presStyleLbl="alignAccFollowNode1" presStyleIdx="0" presStyleCnt="3">
        <dgm:presLayoutVars>
          <dgm:bulletEnabled val="1"/>
        </dgm:presLayoutVars>
      </dgm:prSet>
      <dgm:spPr/>
    </dgm:pt>
    <dgm:pt modelId="{C4C3FAE0-8071-394C-953C-595DA7185CFA}" type="pres">
      <dgm:prSet presAssocID="{78FF42DE-0732-F440-9EB6-71EAAF8F9F4A}" presName="space" presStyleCnt="0"/>
      <dgm:spPr/>
    </dgm:pt>
    <dgm:pt modelId="{12500709-90EC-7E47-BA10-6009F03ED613}" type="pres">
      <dgm:prSet presAssocID="{55D94FED-2B4F-2441-8E3A-75357FB4CF55}" presName="composite" presStyleCnt="0"/>
      <dgm:spPr/>
    </dgm:pt>
    <dgm:pt modelId="{07C35AB8-85FB-B64C-886F-223857C0C280}" type="pres">
      <dgm:prSet presAssocID="{55D94FED-2B4F-2441-8E3A-75357FB4CF55}" presName="parTx" presStyleLbl="alignNode1" presStyleIdx="1" presStyleCnt="3">
        <dgm:presLayoutVars>
          <dgm:chMax val="0"/>
          <dgm:chPref val="0"/>
          <dgm:bulletEnabled val="1"/>
        </dgm:presLayoutVars>
      </dgm:prSet>
      <dgm:spPr/>
    </dgm:pt>
    <dgm:pt modelId="{82DB39A9-FD62-E14B-99DA-CF56DB54286D}" type="pres">
      <dgm:prSet presAssocID="{55D94FED-2B4F-2441-8E3A-75357FB4CF55}" presName="desTx" presStyleLbl="alignAccFollowNode1" presStyleIdx="1" presStyleCnt="3">
        <dgm:presLayoutVars>
          <dgm:bulletEnabled val="1"/>
        </dgm:presLayoutVars>
      </dgm:prSet>
      <dgm:spPr/>
    </dgm:pt>
    <dgm:pt modelId="{F42B89D3-CDAA-514C-B104-42348764BDA2}" type="pres">
      <dgm:prSet presAssocID="{8DE262C7-6309-7A49-B8AB-98514F5539EB}" presName="space" presStyleCnt="0"/>
      <dgm:spPr/>
    </dgm:pt>
    <dgm:pt modelId="{E9DC1B8E-E92D-CB45-90BE-E78C97E2FC72}" type="pres">
      <dgm:prSet presAssocID="{A1FE2B11-A6EE-4643-ABBF-7BBAB0681059}" presName="composite" presStyleCnt="0"/>
      <dgm:spPr/>
    </dgm:pt>
    <dgm:pt modelId="{EAB06EB2-A65A-4D41-BA85-AB09647E5C96}" type="pres">
      <dgm:prSet presAssocID="{A1FE2B11-A6EE-4643-ABBF-7BBAB0681059}" presName="parTx" presStyleLbl="alignNode1" presStyleIdx="2" presStyleCnt="3">
        <dgm:presLayoutVars>
          <dgm:chMax val="0"/>
          <dgm:chPref val="0"/>
          <dgm:bulletEnabled val="1"/>
        </dgm:presLayoutVars>
      </dgm:prSet>
      <dgm:spPr/>
    </dgm:pt>
    <dgm:pt modelId="{119D5B65-738D-584B-AA93-7D7616595822}" type="pres">
      <dgm:prSet presAssocID="{A1FE2B11-A6EE-4643-ABBF-7BBAB0681059}" presName="desTx" presStyleLbl="alignAccFollowNode1" presStyleIdx="2" presStyleCnt="3">
        <dgm:presLayoutVars>
          <dgm:bulletEnabled val="1"/>
        </dgm:presLayoutVars>
      </dgm:prSet>
      <dgm:spPr/>
    </dgm:pt>
  </dgm:ptLst>
  <dgm:cxnLst>
    <dgm:cxn modelId="{2A0AED11-26B5-5348-877F-A7C5881A960D}" type="presOf" srcId="{8F193CE7-5781-3A47-94E1-21F7726634F3}" destId="{A39359D3-D2E4-D04F-8F96-FD48D107ED4B}" srcOrd="0" destOrd="1" presId="urn:microsoft.com/office/officeart/2005/8/layout/hList1"/>
    <dgm:cxn modelId="{0CE9D320-DAE9-624D-A7BE-4652D097D76E}" type="presOf" srcId="{55D94FED-2B4F-2441-8E3A-75357FB4CF55}" destId="{07C35AB8-85FB-B64C-886F-223857C0C280}" srcOrd="0" destOrd="0" presId="urn:microsoft.com/office/officeart/2005/8/layout/hList1"/>
    <dgm:cxn modelId="{DCEAC021-C0F3-A941-AFC1-E95E90A39031}" type="presOf" srcId="{A024E9F6-4285-794D-913E-D3B4BBBB99F6}" destId="{FFA0F324-8370-4D4B-A7DB-CF6089410DD7}" srcOrd="0" destOrd="0" presId="urn:microsoft.com/office/officeart/2005/8/layout/hList1"/>
    <dgm:cxn modelId="{0205B95F-E50A-7A4D-83A9-D999EBE0F158}" type="presOf" srcId="{91A94CC1-62C0-CC45-B7BA-4C058580FB0C}" destId="{1621ECF9-0005-C643-B2E1-AF1B5546F716}" srcOrd="0" destOrd="0" presId="urn:microsoft.com/office/officeart/2005/8/layout/hList1"/>
    <dgm:cxn modelId="{834D9160-AD0E-C448-93FB-ECCA1B6195D1}" type="presOf" srcId="{A2739998-65CA-2B4B-9732-C7B82256C7C5}" destId="{82DB39A9-FD62-E14B-99DA-CF56DB54286D}" srcOrd="0" destOrd="0" presId="urn:microsoft.com/office/officeart/2005/8/layout/hList1"/>
    <dgm:cxn modelId="{4B84BD6B-16EA-9340-953F-CDD161B9865F}" srcId="{A024E9F6-4285-794D-913E-D3B4BBBB99F6}" destId="{91A94CC1-62C0-CC45-B7BA-4C058580FB0C}" srcOrd="0" destOrd="0" parTransId="{7DA0383A-AF17-AC44-BE74-400585256EB2}" sibTransId="{78FF42DE-0732-F440-9EB6-71EAAF8F9F4A}"/>
    <dgm:cxn modelId="{BBBBB675-CBAE-DE43-AEE5-73BF2616AD7D}" type="presOf" srcId="{5A9BC736-95B3-0043-9C3E-4CCB5828E787}" destId="{119D5B65-738D-584B-AA93-7D7616595822}" srcOrd="0" destOrd="1" presId="urn:microsoft.com/office/officeart/2005/8/layout/hList1"/>
    <dgm:cxn modelId="{8BA2A977-14AF-DB45-B0B8-2802196C8BE3}" type="presOf" srcId="{A1FE2B11-A6EE-4643-ABBF-7BBAB0681059}" destId="{EAB06EB2-A65A-4D41-BA85-AB09647E5C96}" srcOrd="0" destOrd="0" presId="urn:microsoft.com/office/officeart/2005/8/layout/hList1"/>
    <dgm:cxn modelId="{1CB94392-85FF-DA46-98DE-C34B3D39ECDA}" srcId="{91A94CC1-62C0-CC45-B7BA-4C058580FB0C}" destId="{73ECF411-C507-5B44-BD1E-2B8867FBF0A5}" srcOrd="0" destOrd="0" parTransId="{A501F1BB-0016-D741-9409-70D45F00D3B0}" sibTransId="{AF5E878B-6C42-0C41-AB02-C1203F1200A9}"/>
    <dgm:cxn modelId="{E4034797-F0A6-4144-A064-A2AC629146A5}" srcId="{A024E9F6-4285-794D-913E-D3B4BBBB99F6}" destId="{55D94FED-2B4F-2441-8E3A-75357FB4CF55}" srcOrd="1" destOrd="0" parTransId="{37D07BA5-DC44-D74C-95C4-DE77E93437E7}" sibTransId="{8DE262C7-6309-7A49-B8AB-98514F5539EB}"/>
    <dgm:cxn modelId="{E56DC1A0-FD27-2045-B5A5-72087C22A157}" srcId="{A1FE2B11-A6EE-4643-ABBF-7BBAB0681059}" destId="{C5A7F254-653F-1246-B7B8-2E0B1E5A5BA4}" srcOrd="0" destOrd="0" parTransId="{CBCD716D-A104-0547-9884-38C0564FFF64}" sibTransId="{0B43ECD0-1711-304A-8FA5-29EB4687FA4E}"/>
    <dgm:cxn modelId="{36681EA2-845D-2B4F-9649-A0B208FBECA7}" srcId="{A1FE2B11-A6EE-4643-ABBF-7BBAB0681059}" destId="{5A9BC736-95B3-0043-9C3E-4CCB5828E787}" srcOrd="1" destOrd="0" parTransId="{B872B83C-38AF-CF4F-8717-197D97FAF45B}" sibTransId="{BF7D8956-FA53-924E-9846-DB5ED6F0D851}"/>
    <dgm:cxn modelId="{C92FA2AB-467E-934F-BECB-49D535B70EE4}" srcId="{55D94FED-2B4F-2441-8E3A-75357FB4CF55}" destId="{B6834F86-7AB8-1849-B4CA-EED295AAD791}" srcOrd="1" destOrd="0" parTransId="{6C8210DF-E633-124D-BAA3-BABDD9236F86}" sibTransId="{8B69FB97-6DE1-F146-8493-EA82380A1843}"/>
    <dgm:cxn modelId="{0238ABAF-69CE-C54E-B84B-514045E8EB46}" srcId="{55D94FED-2B4F-2441-8E3A-75357FB4CF55}" destId="{A2739998-65CA-2B4B-9732-C7B82256C7C5}" srcOrd="0" destOrd="0" parTransId="{6F549EA4-8C87-FC4A-956C-8ECF75DECEF2}" sibTransId="{3CA603C6-0608-7A44-84D4-5022C47127B2}"/>
    <dgm:cxn modelId="{F957CDB8-DD52-8A46-9974-F901A0360FAE}" type="presOf" srcId="{C5A7F254-653F-1246-B7B8-2E0B1E5A5BA4}" destId="{119D5B65-738D-584B-AA93-7D7616595822}" srcOrd="0" destOrd="0" presId="urn:microsoft.com/office/officeart/2005/8/layout/hList1"/>
    <dgm:cxn modelId="{352EA1C3-48E7-F245-8086-B60B66AA6E8E}" srcId="{91A94CC1-62C0-CC45-B7BA-4C058580FB0C}" destId="{8F193CE7-5781-3A47-94E1-21F7726634F3}" srcOrd="1" destOrd="0" parTransId="{7758CAB8-8BFC-7B45-AF3B-9A90521AACB8}" sibTransId="{B5446F38-8E20-2846-AD56-EA70B22BD559}"/>
    <dgm:cxn modelId="{8D7B29CA-F64E-074D-8040-65EC184F434A}" type="presOf" srcId="{73ECF411-C507-5B44-BD1E-2B8867FBF0A5}" destId="{A39359D3-D2E4-D04F-8F96-FD48D107ED4B}" srcOrd="0" destOrd="0" presId="urn:microsoft.com/office/officeart/2005/8/layout/hList1"/>
    <dgm:cxn modelId="{CDEF63DD-6CA5-9543-B56C-762C2FDC335B}" srcId="{A024E9F6-4285-794D-913E-D3B4BBBB99F6}" destId="{A1FE2B11-A6EE-4643-ABBF-7BBAB0681059}" srcOrd="2" destOrd="0" parTransId="{982F168E-5524-DF46-83CE-EAFFA7DCB6C1}" sibTransId="{D2537C13-3F8F-4E47-93BC-01000D9537E0}"/>
    <dgm:cxn modelId="{5C9A54FB-8B53-FF4E-B4CC-0772A1B80902}" type="presOf" srcId="{B6834F86-7AB8-1849-B4CA-EED295AAD791}" destId="{82DB39A9-FD62-E14B-99DA-CF56DB54286D}" srcOrd="0" destOrd="1" presId="urn:microsoft.com/office/officeart/2005/8/layout/hList1"/>
    <dgm:cxn modelId="{9899911D-04F7-0941-947F-9CC546D1FBE1}" type="presParOf" srcId="{FFA0F324-8370-4D4B-A7DB-CF6089410DD7}" destId="{141B798E-2C0E-0C4D-AD4E-F18BD32C4320}" srcOrd="0" destOrd="0" presId="urn:microsoft.com/office/officeart/2005/8/layout/hList1"/>
    <dgm:cxn modelId="{4A64EC02-B2B4-074C-9472-E8F943EFACDE}" type="presParOf" srcId="{141B798E-2C0E-0C4D-AD4E-F18BD32C4320}" destId="{1621ECF9-0005-C643-B2E1-AF1B5546F716}" srcOrd="0" destOrd="0" presId="urn:microsoft.com/office/officeart/2005/8/layout/hList1"/>
    <dgm:cxn modelId="{45FFFD20-813A-C64A-A4C2-551FB12A7259}" type="presParOf" srcId="{141B798E-2C0E-0C4D-AD4E-F18BD32C4320}" destId="{A39359D3-D2E4-D04F-8F96-FD48D107ED4B}" srcOrd="1" destOrd="0" presId="urn:microsoft.com/office/officeart/2005/8/layout/hList1"/>
    <dgm:cxn modelId="{7730ABA7-F56D-5646-A428-9DC666475DD6}" type="presParOf" srcId="{FFA0F324-8370-4D4B-A7DB-CF6089410DD7}" destId="{C4C3FAE0-8071-394C-953C-595DA7185CFA}" srcOrd="1" destOrd="0" presId="urn:microsoft.com/office/officeart/2005/8/layout/hList1"/>
    <dgm:cxn modelId="{9C04D301-EDC8-784F-B9F7-75B63EC3226C}" type="presParOf" srcId="{FFA0F324-8370-4D4B-A7DB-CF6089410DD7}" destId="{12500709-90EC-7E47-BA10-6009F03ED613}" srcOrd="2" destOrd="0" presId="urn:microsoft.com/office/officeart/2005/8/layout/hList1"/>
    <dgm:cxn modelId="{84C6E84B-A850-A141-98E2-4496D6EB5E84}" type="presParOf" srcId="{12500709-90EC-7E47-BA10-6009F03ED613}" destId="{07C35AB8-85FB-B64C-886F-223857C0C280}" srcOrd="0" destOrd="0" presId="urn:microsoft.com/office/officeart/2005/8/layout/hList1"/>
    <dgm:cxn modelId="{71A1769E-93D5-8245-A493-1E0703174943}" type="presParOf" srcId="{12500709-90EC-7E47-BA10-6009F03ED613}" destId="{82DB39A9-FD62-E14B-99DA-CF56DB54286D}" srcOrd="1" destOrd="0" presId="urn:microsoft.com/office/officeart/2005/8/layout/hList1"/>
    <dgm:cxn modelId="{5A8D29BA-ACDC-604C-A618-2CC0AB5A3241}" type="presParOf" srcId="{FFA0F324-8370-4D4B-A7DB-CF6089410DD7}" destId="{F42B89D3-CDAA-514C-B104-42348764BDA2}" srcOrd="3" destOrd="0" presId="urn:microsoft.com/office/officeart/2005/8/layout/hList1"/>
    <dgm:cxn modelId="{959CE2A5-DE3D-1E42-B56C-B00B0B77F798}" type="presParOf" srcId="{FFA0F324-8370-4D4B-A7DB-CF6089410DD7}" destId="{E9DC1B8E-E92D-CB45-90BE-E78C97E2FC72}" srcOrd="4" destOrd="0" presId="urn:microsoft.com/office/officeart/2005/8/layout/hList1"/>
    <dgm:cxn modelId="{1A8AF66F-F01C-7547-9186-74110F27C0EE}" type="presParOf" srcId="{E9DC1B8E-E92D-CB45-90BE-E78C97E2FC72}" destId="{EAB06EB2-A65A-4D41-BA85-AB09647E5C96}" srcOrd="0" destOrd="0" presId="urn:microsoft.com/office/officeart/2005/8/layout/hList1"/>
    <dgm:cxn modelId="{1186437B-A11D-1648-9023-31EA3465353C}" type="presParOf" srcId="{E9DC1B8E-E92D-CB45-90BE-E78C97E2FC72}" destId="{119D5B65-738D-584B-AA93-7D761659582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25A8A2-372D-A947-A800-5653939D0955}" type="doc">
      <dgm:prSet loTypeId="urn:microsoft.com/office/officeart/2005/8/layout/hList1" loCatId="" qsTypeId="urn:microsoft.com/office/officeart/2005/8/quickstyle/3D2" qsCatId="3D" csTypeId="urn:microsoft.com/office/officeart/2005/8/colors/colorful4" csCatId="colorful" phldr="1"/>
      <dgm:spPr/>
      <dgm:t>
        <a:bodyPr/>
        <a:lstStyle/>
        <a:p>
          <a:endParaRPr lang="en-US"/>
        </a:p>
      </dgm:t>
    </dgm:pt>
    <dgm:pt modelId="{A5D14B59-C5A6-4544-A41E-8A641C2EDF5C}">
      <dgm:prSet phldrT="[Text]" custT="1"/>
      <dgm:spPr/>
      <dgm:t>
        <a:bodyPr/>
        <a:lstStyle/>
        <a:p>
          <a:r>
            <a:rPr lang="tr-TR" sz="2400" b="1" noProof="0" dirty="0">
              <a:latin typeface="Tahoma"/>
              <a:cs typeface="Tahoma"/>
            </a:rPr>
            <a:t>Araştırma Desenlerindeki Esneklik</a:t>
          </a:r>
        </a:p>
      </dgm:t>
    </dgm:pt>
    <dgm:pt modelId="{2F7462C1-1B7F-9541-A2DB-7F75CAAB82AD}" type="parTrans" cxnId="{90B0F291-2B63-0F43-8E2A-7655A696A773}">
      <dgm:prSet/>
      <dgm:spPr/>
      <dgm:t>
        <a:bodyPr/>
        <a:lstStyle/>
        <a:p>
          <a:endParaRPr lang="en-US"/>
        </a:p>
      </dgm:t>
    </dgm:pt>
    <dgm:pt modelId="{71521A63-794F-534D-9268-41DE166BA384}" type="sibTrans" cxnId="{90B0F291-2B63-0F43-8E2A-7655A696A773}">
      <dgm:prSet/>
      <dgm:spPr/>
      <dgm:t>
        <a:bodyPr/>
        <a:lstStyle/>
        <a:p>
          <a:endParaRPr lang="en-US"/>
        </a:p>
      </dgm:t>
    </dgm:pt>
    <dgm:pt modelId="{A7CFDDF3-A535-6246-8BF3-CE01365E64DD}">
      <dgm:prSet phldrT="[Text]" custT="1"/>
      <dgm:spPr/>
      <dgm:t>
        <a:bodyPr/>
        <a:lstStyle/>
        <a:p>
          <a:r>
            <a:rPr lang="tr-TR" sz="2000" dirty="0">
              <a:latin typeface="Tahoma"/>
              <a:cs typeface="Tahoma"/>
            </a:rPr>
            <a:t>Araştırmalar bir plan çerçevesinde yürütülür; ancak sürecin içerisine girildikçe uyarlamalar yapılabilir. </a:t>
          </a:r>
          <a:endParaRPr lang="en-US" sz="2000" dirty="0">
            <a:latin typeface="Tahoma"/>
            <a:cs typeface="Tahoma"/>
          </a:endParaRPr>
        </a:p>
      </dgm:t>
    </dgm:pt>
    <dgm:pt modelId="{0B3289FA-EFB6-B64A-BD71-03577CD52B78}" type="parTrans" cxnId="{91E66DE6-B2C7-4B42-BBAB-C921FC6EB68A}">
      <dgm:prSet/>
      <dgm:spPr/>
      <dgm:t>
        <a:bodyPr/>
        <a:lstStyle/>
        <a:p>
          <a:endParaRPr lang="en-US"/>
        </a:p>
      </dgm:t>
    </dgm:pt>
    <dgm:pt modelId="{18BB32BC-AA2C-8442-AD7B-5479CF4BCB72}" type="sibTrans" cxnId="{91E66DE6-B2C7-4B42-BBAB-C921FC6EB68A}">
      <dgm:prSet/>
      <dgm:spPr/>
      <dgm:t>
        <a:bodyPr/>
        <a:lstStyle/>
        <a:p>
          <a:endParaRPr lang="en-US"/>
        </a:p>
      </dgm:t>
    </dgm:pt>
    <dgm:pt modelId="{D688AA4B-0A8C-0949-B86C-E5A7BF667046}">
      <dgm:prSet phldrT="[Text]" custT="1"/>
      <dgm:spPr/>
      <dgm:t>
        <a:bodyPr/>
        <a:lstStyle/>
        <a:p>
          <a:r>
            <a:rPr lang="tr-TR" sz="2000" dirty="0">
              <a:latin typeface="Tahoma"/>
              <a:cs typeface="Tahoma"/>
            </a:rPr>
            <a:t>Yöntem veriler tamamen toplandıktan sonra netleşir. </a:t>
          </a:r>
          <a:endParaRPr lang="en-US" sz="2000" dirty="0">
            <a:latin typeface="Tahoma"/>
            <a:cs typeface="Tahoma"/>
          </a:endParaRPr>
        </a:p>
      </dgm:t>
    </dgm:pt>
    <dgm:pt modelId="{948C3780-DFEA-F447-8E24-E7106945BCB9}" type="parTrans" cxnId="{6A5D08C4-0A60-B945-8E55-27AFFAF5F154}">
      <dgm:prSet/>
      <dgm:spPr/>
      <dgm:t>
        <a:bodyPr/>
        <a:lstStyle/>
        <a:p>
          <a:endParaRPr lang="en-US"/>
        </a:p>
      </dgm:t>
    </dgm:pt>
    <dgm:pt modelId="{933333D1-5E5C-0846-A278-B3E0DF24E642}" type="sibTrans" cxnId="{6A5D08C4-0A60-B945-8E55-27AFFAF5F154}">
      <dgm:prSet/>
      <dgm:spPr/>
      <dgm:t>
        <a:bodyPr/>
        <a:lstStyle/>
        <a:p>
          <a:endParaRPr lang="en-US"/>
        </a:p>
      </dgm:t>
    </dgm:pt>
    <dgm:pt modelId="{8D094E7D-C73A-A349-8910-BDC1E6ED7700}" type="pres">
      <dgm:prSet presAssocID="{4A25A8A2-372D-A947-A800-5653939D0955}" presName="Name0" presStyleCnt="0">
        <dgm:presLayoutVars>
          <dgm:dir/>
          <dgm:animLvl val="lvl"/>
          <dgm:resizeHandles val="exact"/>
        </dgm:presLayoutVars>
      </dgm:prSet>
      <dgm:spPr/>
    </dgm:pt>
    <dgm:pt modelId="{BF6EC586-95DB-9749-88AA-427711AD32CA}" type="pres">
      <dgm:prSet presAssocID="{A5D14B59-C5A6-4544-A41E-8A641C2EDF5C}" presName="composite" presStyleCnt="0"/>
      <dgm:spPr/>
    </dgm:pt>
    <dgm:pt modelId="{9BAD49D2-8E3A-374D-A4C4-21ACDBDE3919}" type="pres">
      <dgm:prSet presAssocID="{A5D14B59-C5A6-4544-A41E-8A641C2EDF5C}" presName="parTx" presStyleLbl="alignNode1" presStyleIdx="0" presStyleCnt="1">
        <dgm:presLayoutVars>
          <dgm:chMax val="0"/>
          <dgm:chPref val="0"/>
          <dgm:bulletEnabled val="1"/>
        </dgm:presLayoutVars>
      </dgm:prSet>
      <dgm:spPr/>
    </dgm:pt>
    <dgm:pt modelId="{EB3488EE-2F01-A24C-935F-D7E78EC9DA2F}" type="pres">
      <dgm:prSet presAssocID="{A5D14B59-C5A6-4544-A41E-8A641C2EDF5C}" presName="desTx" presStyleLbl="alignAccFollowNode1" presStyleIdx="0" presStyleCnt="1">
        <dgm:presLayoutVars>
          <dgm:bulletEnabled val="1"/>
        </dgm:presLayoutVars>
      </dgm:prSet>
      <dgm:spPr/>
    </dgm:pt>
  </dgm:ptLst>
  <dgm:cxnLst>
    <dgm:cxn modelId="{417B0937-CFE6-9348-BC7F-46E483E4C6CA}" type="presOf" srcId="{A5D14B59-C5A6-4544-A41E-8A641C2EDF5C}" destId="{9BAD49D2-8E3A-374D-A4C4-21ACDBDE3919}" srcOrd="0" destOrd="0" presId="urn:microsoft.com/office/officeart/2005/8/layout/hList1"/>
    <dgm:cxn modelId="{A0BA9E66-A5FE-134E-88FC-04F234B5909E}" type="presOf" srcId="{A7CFDDF3-A535-6246-8BF3-CE01365E64DD}" destId="{EB3488EE-2F01-A24C-935F-D7E78EC9DA2F}" srcOrd="0" destOrd="0" presId="urn:microsoft.com/office/officeart/2005/8/layout/hList1"/>
    <dgm:cxn modelId="{90B0F291-2B63-0F43-8E2A-7655A696A773}" srcId="{4A25A8A2-372D-A947-A800-5653939D0955}" destId="{A5D14B59-C5A6-4544-A41E-8A641C2EDF5C}" srcOrd="0" destOrd="0" parTransId="{2F7462C1-1B7F-9541-A2DB-7F75CAAB82AD}" sibTransId="{71521A63-794F-534D-9268-41DE166BA384}"/>
    <dgm:cxn modelId="{6A5D08C4-0A60-B945-8E55-27AFFAF5F154}" srcId="{A5D14B59-C5A6-4544-A41E-8A641C2EDF5C}" destId="{D688AA4B-0A8C-0949-B86C-E5A7BF667046}" srcOrd="1" destOrd="0" parTransId="{948C3780-DFEA-F447-8E24-E7106945BCB9}" sibTransId="{933333D1-5E5C-0846-A278-B3E0DF24E642}"/>
    <dgm:cxn modelId="{1D4D55C5-B585-2142-8E2D-9B640E61551D}" type="presOf" srcId="{D688AA4B-0A8C-0949-B86C-E5A7BF667046}" destId="{EB3488EE-2F01-A24C-935F-D7E78EC9DA2F}" srcOrd="0" destOrd="1" presId="urn:microsoft.com/office/officeart/2005/8/layout/hList1"/>
    <dgm:cxn modelId="{2457A6CF-8915-A24C-8D6E-94876FF16F2A}" type="presOf" srcId="{4A25A8A2-372D-A947-A800-5653939D0955}" destId="{8D094E7D-C73A-A349-8910-BDC1E6ED7700}" srcOrd="0" destOrd="0" presId="urn:microsoft.com/office/officeart/2005/8/layout/hList1"/>
    <dgm:cxn modelId="{91E66DE6-B2C7-4B42-BBAB-C921FC6EB68A}" srcId="{A5D14B59-C5A6-4544-A41E-8A641C2EDF5C}" destId="{A7CFDDF3-A535-6246-8BF3-CE01365E64DD}" srcOrd="0" destOrd="0" parTransId="{0B3289FA-EFB6-B64A-BD71-03577CD52B78}" sibTransId="{18BB32BC-AA2C-8442-AD7B-5479CF4BCB72}"/>
    <dgm:cxn modelId="{0420350A-C533-A746-A065-6A2BB1B5262D}" type="presParOf" srcId="{8D094E7D-C73A-A349-8910-BDC1E6ED7700}" destId="{BF6EC586-95DB-9749-88AA-427711AD32CA}" srcOrd="0" destOrd="0" presId="urn:microsoft.com/office/officeart/2005/8/layout/hList1"/>
    <dgm:cxn modelId="{F2A96AC5-F46E-B546-AF69-9F03D4811700}" type="presParOf" srcId="{BF6EC586-95DB-9749-88AA-427711AD32CA}" destId="{9BAD49D2-8E3A-374D-A4C4-21ACDBDE3919}" srcOrd="0" destOrd="0" presId="urn:microsoft.com/office/officeart/2005/8/layout/hList1"/>
    <dgm:cxn modelId="{12186539-B46F-874F-A171-A91CA193294D}" type="presParOf" srcId="{BF6EC586-95DB-9749-88AA-427711AD32CA}" destId="{EB3488EE-2F01-A24C-935F-D7E78EC9DA2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4529A7-F3BD-B345-BF3D-7FC1EC2129E0}" type="doc">
      <dgm:prSet loTypeId="urn:microsoft.com/office/officeart/2005/8/layout/chevron2" loCatId="" qsTypeId="urn:microsoft.com/office/officeart/2005/8/quickstyle/3D4" qsCatId="3D" csTypeId="urn:microsoft.com/office/officeart/2005/8/colors/colorful2" csCatId="colorful" phldr="1"/>
      <dgm:spPr/>
      <dgm:t>
        <a:bodyPr/>
        <a:lstStyle/>
        <a:p>
          <a:endParaRPr lang="en-US"/>
        </a:p>
      </dgm:t>
    </dgm:pt>
    <dgm:pt modelId="{94FE05F0-5818-9D48-AE20-793AE113DE9A}">
      <dgm:prSet/>
      <dgm:spPr/>
      <dgm:t>
        <a:bodyPr/>
        <a:lstStyle/>
        <a:p>
          <a:pPr rtl="0"/>
          <a:r>
            <a:rPr lang="en-US" b="1" dirty="0">
              <a:latin typeface="Tahoma"/>
              <a:cs typeface="Tahoma"/>
            </a:rPr>
            <a:t>6</a:t>
          </a:r>
        </a:p>
      </dgm:t>
    </dgm:pt>
    <dgm:pt modelId="{CFDADBB2-DA72-F54D-8CBE-34484AAB7472}" type="parTrans" cxnId="{5A60B4A8-82D1-7A45-90A6-238DF862DB0C}">
      <dgm:prSet/>
      <dgm:spPr/>
      <dgm:t>
        <a:bodyPr/>
        <a:lstStyle/>
        <a:p>
          <a:endParaRPr lang="en-US"/>
        </a:p>
      </dgm:t>
    </dgm:pt>
    <dgm:pt modelId="{F335C724-F310-B542-9690-05163CC784EC}" type="sibTrans" cxnId="{5A60B4A8-82D1-7A45-90A6-238DF862DB0C}">
      <dgm:prSet/>
      <dgm:spPr/>
      <dgm:t>
        <a:bodyPr/>
        <a:lstStyle/>
        <a:p>
          <a:endParaRPr lang="en-US"/>
        </a:p>
      </dgm:t>
    </dgm:pt>
    <dgm:pt modelId="{1BD69C2C-1FC1-0F4C-B36D-B6D1E84FFF58}">
      <dgm:prSet/>
      <dgm:spPr/>
      <dgm:t>
        <a:bodyPr/>
        <a:lstStyle/>
        <a:p>
          <a:pPr rtl="0"/>
          <a:r>
            <a:rPr lang="en-US" b="1" dirty="0">
              <a:latin typeface="Tahoma"/>
              <a:cs typeface="Tahoma"/>
            </a:rPr>
            <a:t>1</a:t>
          </a:r>
        </a:p>
      </dgm:t>
    </dgm:pt>
    <dgm:pt modelId="{BA072B67-E422-B949-8048-D91D1D0FAC09}" type="parTrans" cxnId="{06F6AFC5-1F71-D74F-89CB-DA9AEDCAB3A5}">
      <dgm:prSet/>
      <dgm:spPr/>
      <dgm:t>
        <a:bodyPr/>
        <a:lstStyle/>
        <a:p>
          <a:endParaRPr lang="en-US"/>
        </a:p>
      </dgm:t>
    </dgm:pt>
    <dgm:pt modelId="{3D937B41-C05F-8F4C-8EC9-F38217AC80D8}" type="sibTrans" cxnId="{06F6AFC5-1F71-D74F-89CB-DA9AEDCAB3A5}">
      <dgm:prSet/>
      <dgm:spPr/>
      <dgm:t>
        <a:bodyPr/>
        <a:lstStyle/>
        <a:p>
          <a:endParaRPr lang="en-US"/>
        </a:p>
      </dgm:t>
    </dgm:pt>
    <dgm:pt modelId="{88943DA9-0CEB-7141-9644-DADBC881E6CB}">
      <dgm:prSet/>
      <dgm:spPr/>
      <dgm:t>
        <a:bodyPr/>
        <a:lstStyle/>
        <a:p>
          <a:pPr rtl="0"/>
          <a:r>
            <a:rPr lang="en-US" b="1" dirty="0"/>
            <a:t>2</a:t>
          </a:r>
        </a:p>
      </dgm:t>
    </dgm:pt>
    <dgm:pt modelId="{C75BD0A9-B82A-2242-ACAF-0F8939DE380E}" type="parTrans" cxnId="{B7667E52-7248-7A40-92DD-4F71F5D092C5}">
      <dgm:prSet/>
      <dgm:spPr/>
      <dgm:t>
        <a:bodyPr/>
        <a:lstStyle/>
        <a:p>
          <a:endParaRPr lang="en-US"/>
        </a:p>
      </dgm:t>
    </dgm:pt>
    <dgm:pt modelId="{918CFED1-B51F-ED4F-88BF-E34DD8E18BA6}" type="sibTrans" cxnId="{B7667E52-7248-7A40-92DD-4F71F5D092C5}">
      <dgm:prSet/>
      <dgm:spPr/>
      <dgm:t>
        <a:bodyPr/>
        <a:lstStyle/>
        <a:p>
          <a:endParaRPr lang="en-US"/>
        </a:p>
      </dgm:t>
    </dgm:pt>
    <dgm:pt modelId="{09BEB00C-1C2F-9A41-8801-2096200B8E40}">
      <dgm:prSet/>
      <dgm:spPr/>
      <dgm:t>
        <a:bodyPr/>
        <a:lstStyle/>
        <a:p>
          <a:pPr rtl="0"/>
          <a:r>
            <a:rPr lang="en-US" b="1" dirty="0">
              <a:latin typeface="Tahoma"/>
              <a:cs typeface="Tahoma"/>
            </a:rPr>
            <a:t>3</a:t>
          </a:r>
        </a:p>
      </dgm:t>
    </dgm:pt>
    <dgm:pt modelId="{224A6BD5-D840-E443-9127-A4C396F3F287}" type="parTrans" cxnId="{353C3833-750C-B14B-A58A-EDD7AC9DEE24}">
      <dgm:prSet/>
      <dgm:spPr/>
      <dgm:t>
        <a:bodyPr/>
        <a:lstStyle/>
        <a:p>
          <a:endParaRPr lang="en-US"/>
        </a:p>
      </dgm:t>
    </dgm:pt>
    <dgm:pt modelId="{D7B6D9A0-D4C4-8543-8932-8004407CD579}" type="sibTrans" cxnId="{353C3833-750C-B14B-A58A-EDD7AC9DEE24}">
      <dgm:prSet/>
      <dgm:spPr/>
      <dgm:t>
        <a:bodyPr/>
        <a:lstStyle/>
        <a:p>
          <a:endParaRPr lang="en-US"/>
        </a:p>
      </dgm:t>
    </dgm:pt>
    <dgm:pt modelId="{BF46AB10-1959-B840-AF6E-D0E0FB73BE3C}">
      <dgm:prSet/>
      <dgm:spPr/>
      <dgm:t>
        <a:bodyPr/>
        <a:lstStyle/>
        <a:p>
          <a:pPr rtl="0"/>
          <a:r>
            <a:rPr lang="en-US" b="1" dirty="0">
              <a:latin typeface="Tahoma"/>
              <a:cs typeface="Tahoma"/>
            </a:rPr>
            <a:t>4</a:t>
          </a:r>
        </a:p>
      </dgm:t>
    </dgm:pt>
    <dgm:pt modelId="{FAF9D8EE-6682-6A47-AA69-A4696896FAB3}" type="parTrans" cxnId="{8ACEB309-6D2B-2044-ABDE-B244A12BE2B2}">
      <dgm:prSet/>
      <dgm:spPr/>
      <dgm:t>
        <a:bodyPr/>
        <a:lstStyle/>
        <a:p>
          <a:endParaRPr lang="en-US"/>
        </a:p>
      </dgm:t>
    </dgm:pt>
    <dgm:pt modelId="{A9A0FC03-0624-0243-BC06-6E116141263D}" type="sibTrans" cxnId="{8ACEB309-6D2B-2044-ABDE-B244A12BE2B2}">
      <dgm:prSet/>
      <dgm:spPr/>
      <dgm:t>
        <a:bodyPr/>
        <a:lstStyle/>
        <a:p>
          <a:endParaRPr lang="en-US"/>
        </a:p>
      </dgm:t>
    </dgm:pt>
    <dgm:pt modelId="{21AEC8AB-EA2B-1E4C-B8E2-0D3283B6095D}">
      <dgm:prSet/>
      <dgm:spPr/>
      <dgm:t>
        <a:bodyPr/>
        <a:lstStyle/>
        <a:p>
          <a:pPr rtl="0"/>
          <a:r>
            <a:rPr lang="en-US" b="1" dirty="0">
              <a:latin typeface="Tahoma"/>
              <a:cs typeface="Tahoma"/>
            </a:rPr>
            <a:t>5</a:t>
          </a:r>
        </a:p>
      </dgm:t>
    </dgm:pt>
    <dgm:pt modelId="{FC042ABD-52B6-3D44-A94E-5C890557F9A9}" type="parTrans" cxnId="{6F836B9B-E71C-ED46-AB91-B1A71969DEC0}">
      <dgm:prSet/>
      <dgm:spPr/>
      <dgm:t>
        <a:bodyPr/>
        <a:lstStyle/>
        <a:p>
          <a:endParaRPr lang="en-US"/>
        </a:p>
      </dgm:t>
    </dgm:pt>
    <dgm:pt modelId="{DFDD111B-D991-464C-B6C8-F8B84EBBF513}" type="sibTrans" cxnId="{6F836B9B-E71C-ED46-AB91-B1A71969DEC0}">
      <dgm:prSet/>
      <dgm:spPr/>
      <dgm:t>
        <a:bodyPr/>
        <a:lstStyle/>
        <a:p>
          <a:endParaRPr lang="en-US"/>
        </a:p>
      </dgm:t>
    </dgm:pt>
    <dgm:pt modelId="{8B2EE9C5-DBAD-924F-9F20-AC8E67136F42}">
      <dgm:prSet custT="1"/>
      <dgm:spPr/>
      <dgm:t>
        <a:bodyPr/>
        <a:lstStyle/>
        <a:p>
          <a:r>
            <a:rPr lang="tr-TR" sz="2400" dirty="0">
              <a:latin typeface="Tahoma"/>
              <a:cs typeface="Tahoma"/>
            </a:rPr>
            <a:t>Çalışılacak olan olayın saptanması</a:t>
          </a:r>
          <a:endParaRPr lang="en-US" sz="2400" dirty="0">
            <a:latin typeface="Tahoma"/>
            <a:cs typeface="Tahoma"/>
          </a:endParaRPr>
        </a:p>
      </dgm:t>
    </dgm:pt>
    <dgm:pt modelId="{4A108424-326B-3945-8EE9-5D746677E53C}" type="parTrans" cxnId="{4C8EBBF9-CE85-BB46-96E5-8AC2B614CCAC}">
      <dgm:prSet/>
      <dgm:spPr/>
      <dgm:t>
        <a:bodyPr/>
        <a:lstStyle/>
        <a:p>
          <a:endParaRPr lang="en-US"/>
        </a:p>
      </dgm:t>
    </dgm:pt>
    <dgm:pt modelId="{F5CC7324-FCF7-E24A-A798-799E2D58415D}" type="sibTrans" cxnId="{4C8EBBF9-CE85-BB46-96E5-8AC2B614CCAC}">
      <dgm:prSet/>
      <dgm:spPr/>
      <dgm:t>
        <a:bodyPr/>
        <a:lstStyle/>
        <a:p>
          <a:endParaRPr lang="en-US"/>
        </a:p>
      </dgm:t>
    </dgm:pt>
    <dgm:pt modelId="{2FA15D37-B1D9-2042-B2ED-BC825DDEF550}">
      <dgm:prSet custT="1"/>
      <dgm:spPr/>
      <dgm:t>
        <a:bodyPr/>
        <a:lstStyle/>
        <a:p>
          <a:r>
            <a:rPr lang="tr-TR" sz="2400" dirty="0">
              <a:latin typeface="Tahoma"/>
              <a:cs typeface="Tahoma"/>
            </a:rPr>
            <a:t>Çalışmadaki katılımcıların belirlenmesi</a:t>
          </a:r>
          <a:endParaRPr lang="en-US" sz="2400" dirty="0">
            <a:latin typeface="Tahoma"/>
            <a:cs typeface="Tahoma"/>
          </a:endParaRPr>
        </a:p>
      </dgm:t>
    </dgm:pt>
    <dgm:pt modelId="{E2EB758A-ACA8-8041-A004-EE7BAF6D12E4}" type="parTrans" cxnId="{A15CC5E8-9545-8F47-AF80-1ED07BFB41EB}">
      <dgm:prSet/>
      <dgm:spPr/>
      <dgm:t>
        <a:bodyPr/>
        <a:lstStyle/>
        <a:p>
          <a:endParaRPr lang="en-US"/>
        </a:p>
      </dgm:t>
    </dgm:pt>
    <dgm:pt modelId="{2262A355-7336-1B42-9E1B-A121C4B64EDC}" type="sibTrans" cxnId="{A15CC5E8-9545-8F47-AF80-1ED07BFB41EB}">
      <dgm:prSet/>
      <dgm:spPr/>
      <dgm:t>
        <a:bodyPr/>
        <a:lstStyle/>
        <a:p>
          <a:endParaRPr lang="en-US"/>
        </a:p>
      </dgm:t>
    </dgm:pt>
    <dgm:pt modelId="{AD821587-D256-CF4A-99B0-83586B70319D}">
      <dgm:prSet custT="1"/>
      <dgm:spPr/>
      <dgm:t>
        <a:bodyPr/>
        <a:lstStyle/>
        <a:p>
          <a:r>
            <a:rPr lang="tr-TR" sz="2400" dirty="0">
              <a:latin typeface="Tahoma"/>
              <a:cs typeface="Tahoma"/>
            </a:rPr>
            <a:t>Hipotezlerin üretilmesi</a:t>
          </a:r>
          <a:endParaRPr lang="en-US" sz="2400" dirty="0">
            <a:latin typeface="Tahoma"/>
            <a:cs typeface="Tahoma"/>
          </a:endParaRPr>
        </a:p>
      </dgm:t>
    </dgm:pt>
    <dgm:pt modelId="{881C2ED9-CA9F-A648-A7E0-BC5DBBB679BA}" type="parTrans" cxnId="{73E07B6A-BD3D-AA4F-ACE9-BB979E0D2B28}">
      <dgm:prSet/>
      <dgm:spPr/>
      <dgm:t>
        <a:bodyPr/>
        <a:lstStyle/>
        <a:p>
          <a:endParaRPr lang="en-US"/>
        </a:p>
      </dgm:t>
    </dgm:pt>
    <dgm:pt modelId="{39E8DD16-8E39-A747-802F-6BC3BB475F62}" type="sibTrans" cxnId="{73E07B6A-BD3D-AA4F-ACE9-BB979E0D2B28}">
      <dgm:prSet/>
      <dgm:spPr/>
      <dgm:t>
        <a:bodyPr/>
        <a:lstStyle/>
        <a:p>
          <a:endParaRPr lang="en-US"/>
        </a:p>
      </dgm:t>
    </dgm:pt>
    <dgm:pt modelId="{70AA6EF6-0467-E143-859D-54E77FB4C0FD}">
      <dgm:prSet custT="1"/>
      <dgm:spPr/>
      <dgm:t>
        <a:bodyPr/>
        <a:lstStyle/>
        <a:p>
          <a:r>
            <a:rPr lang="tr-TR" sz="2400" dirty="0">
              <a:latin typeface="Tahoma"/>
              <a:cs typeface="Tahoma"/>
            </a:rPr>
            <a:t>Verilerin toplanması</a:t>
          </a:r>
          <a:endParaRPr lang="en-US" sz="2400" dirty="0">
            <a:latin typeface="Tahoma"/>
            <a:cs typeface="Tahoma"/>
          </a:endParaRPr>
        </a:p>
      </dgm:t>
    </dgm:pt>
    <dgm:pt modelId="{E8B3233C-A621-F240-80A3-A52CEA59BE95}" type="parTrans" cxnId="{443F420C-3B69-5641-A0BD-566FD5554972}">
      <dgm:prSet/>
      <dgm:spPr/>
      <dgm:t>
        <a:bodyPr/>
        <a:lstStyle/>
        <a:p>
          <a:endParaRPr lang="en-US"/>
        </a:p>
      </dgm:t>
    </dgm:pt>
    <dgm:pt modelId="{46918694-EE4E-F24A-98A4-E4D0524B8F2B}" type="sibTrans" cxnId="{443F420C-3B69-5641-A0BD-566FD5554972}">
      <dgm:prSet/>
      <dgm:spPr/>
      <dgm:t>
        <a:bodyPr/>
        <a:lstStyle/>
        <a:p>
          <a:endParaRPr lang="en-US"/>
        </a:p>
      </dgm:t>
    </dgm:pt>
    <dgm:pt modelId="{2FCB52E1-7789-484F-9CB0-82C4823E6E43}">
      <dgm:prSet custT="1"/>
      <dgm:spPr/>
      <dgm:t>
        <a:bodyPr/>
        <a:lstStyle/>
        <a:p>
          <a:r>
            <a:rPr lang="tr-TR" sz="2400" dirty="0">
              <a:latin typeface="Tahoma"/>
              <a:cs typeface="Tahoma"/>
            </a:rPr>
            <a:t>Verilerin analizi</a:t>
          </a:r>
          <a:endParaRPr lang="en-US" sz="2400" dirty="0">
            <a:latin typeface="Tahoma"/>
            <a:cs typeface="Tahoma"/>
          </a:endParaRPr>
        </a:p>
      </dgm:t>
    </dgm:pt>
    <dgm:pt modelId="{37717156-0C16-114B-8194-6B7E42EC8D2F}" type="parTrans" cxnId="{0224D5CF-FD4D-A746-BC12-9012E7C9A817}">
      <dgm:prSet/>
      <dgm:spPr/>
      <dgm:t>
        <a:bodyPr/>
        <a:lstStyle/>
        <a:p>
          <a:endParaRPr lang="en-US"/>
        </a:p>
      </dgm:t>
    </dgm:pt>
    <dgm:pt modelId="{9E9C6F10-82A7-C74D-A617-B0CCAAE5C111}" type="sibTrans" cxnId="{0224D5CF-FD4D-A746-BC12-9012E7C9A817}">
      <dgm:prSet/>
      <dgm:spPr/>
      <dgm:t>
        <a:bodyPr/>
        <a:lstStyle/>
        <a:p>
          <a:endParaRPr lang="en-US"/>
        </a:p>
      </dgm:t>
    </dgm:pt>
    <dgm:pt modelId="{B5C8605F-D4F8-C940-A016-77A9B706EAA0}">
      <dgm:prSet custT="1"/>
      <dgm:spPr/>
      <dgm:t>
        <a:bodyPr/>
        <a:lstStyle/>
        <a:p>
          <a:r>
            <a:rPr lang="tr-TR" sz="2400" dirty="0">
              <a:latin typeface="Tahoma"/>
              <a:cs typeface="Tahoma"/>
            </a:rPr>
            <a:t>Sonuçlar</a:t>
          </a:r>
          <a:endParaRPr lang="en-US" sz="2400" dirty="0">
            <a:latin typeface="Tahoma"/>
            <a:cs typeface="Tahoma"/>
          </a:endParaRPr>
        </a:p>
      </dgm:t>
    </dgm:pt>
    <dgm:pt modelId="{8825F4DC-A209-1E42-9D9A-E29041E5B6E2}" type="parTrans" cxnId="{EC6F0882-B961-034F-A49C-0752E6E2392A}">
      <dgm:prSet/>
      <dgm:spPr/>
      <dgm:t>
        <a:bodyPr/>
        <a:lstStyle/>
        <a:p>
          <a:endParaRPr lang="en-US"/>
        </a:p>
      </dgm:t>
    </dgm:pt>
    <dgm:pt modelId="{57FDE929-2B28-474D-9D56-8131F5934397}" type="sibTrans" cxnId="{EC6F0882-B961-034F-A49C-0752E6E2392A}">
      <dgm:prSet/>
      <dgm:spPr/>
      <dgm:t>
        <a:bodyPr/>
        <a:lstStyle/>
        <a:p>
          <a:endParaRPr lang="en-US"/>
        </a:p>
      </dgm:t>
    </dgm:pt>
    <dgm:pt modelId="{4C867171-3839-6E42-BBF4-AE849338C8D7}" type="pres">
      <dgm:prSet presAssocID="{7A4529A7-F3BD-B345-BF3D-7FC1EC2129E0}" presName="linearFlow" presStyleCnt="0">
        <dgm:presLayoutVars>
          <dgm:dir/>
          <dgm:animLvl val="lvl"/>
          <dgm:resizeHandles val="exact"/>
        </dgm:presLayoutVars>
      </dgm:prSet>
      <dgm:spPr/>
    </dgm:pt>
    <dgm:pt modelId="{8D0B16AE-DAF0-DF4B-BC41-FCD3AFBCF4BB}" type="pres">
      <dgm:prSet presAssocID="{1BD69C2C-1FC1-0F4C-B36D-B6D1E84FFF58}" presName="composite" presStyleCnt="0"/>
      <dgm:spPr/>
    </dgm:pt>
    <dgm:pt modelId="{FCE05AC1-2464-6F45-8B81-21ADDE7EBFC1}" type="pres">
      <dgm:prSet presAssocID="{1BD69C2C-1FC1-0F4C-B36D-B6D1E84FFF58}" presName="parentText" presStyleLbl="alignNode1" presStyleIdx="0" presStyleCnt="6">
        <dgm:presLayoutVars>
          <dgm:chMax val="1"/>
          <dgm:bulletEnabled val="1"/>
        </dgm:presLayoutVars>
      </dgm:prSet>
      <dgm:spPr/>
    </dgm:pt>
    <dgm:pt modelId="{0EA56743-5437-314A-A0EB-0FC8DBCD30A9}" type="pres">
      <dgm:prSet presAssocID="{1BD69C2C-1FC1-0F4C-B36D-B6D1E84FFF58}" presName="descendantText" presStyleLbl="alignAcc1" presStyleIdx="0" presStyleCnt="6">
        <dgm:presLayoutVars>
          <dgm:bulletEnabled val="1"/>
        </dgm:presLayoutVars>
      </dgm:prSet>
      <dgm:spPr/>
    </dgm:pt>
    <dgm:pt modelId="{826EE0AD-7903-8E4E-97AB-9BAB4EC90DF5}" type="pres">
      <dgm:prSet presAssocID="{3D937B41-C05F-8F4C-8EC9-F38217AC80D8}" presName="sp" presStyleCnt="0"/>
      <dgm:spPr/>
    </dgm:pt>
    <dgm:pt modelId="{AB361940-6779-F14B-B048-15C965D6D76D}" type="pres">
      <dgm:prSet presAssocID="{88943DA9-0CEB-7141-9644-DADBC881E6CB}" presName="composite" presStyleCnt="0"/>
      <dgm:spPr/>
    </dgm:pt>
    <dgm:pt modelId="{FBD8761A-A687-3A42-AEA2-A74A425A2600}" type="pres">
      <dgm:prSet presAssocID="{88943DA9-0CEB-7141-9644-DADBC881E6CB}" presName="parentText" presStyleLbl="alignNode1" presStyleIdx="1" presStyleCnt="6">
        <dgm:presLayoutVars>
          <dgm:chMax val="1"/>
          <dgm:bulletEnabled val="1"/>
        </dgm:presLayoutVars>
      </dgm:prSet>
      <dgm:spPr/>
    </dgm:pt>
    <dgm:pt modelId="{9712A64D-A0CE-C64B-A31D-7F971767EBFC}" type="pres">
      <dgm:prSet presAssocID="{88943DA9-0CEB-7141-9644-DADBC881E6CB}" presName="descendantText" presStyleLbl="alignAcc1" presStyleIdx="1" presStyleCnt="6">
        <dgm:presLayoutVars>
          <dgm:bulletEnabled val="1"/>
        </dgm:presLayoutVars>
      </dgm:prSet>
      <dgm:spPr/>
    </dgm:pt>
    <dgm:pt modelId="{0B360395-876D-5446-AE29-2C09496A6673}" type="pres">
      <dgm:prSet presAssocID="{918CFED1-B51F-ED4F-88BF-E34DD8E18BA6}" presName="sp" presStyleCnt="0"/>
      <dgm:spPr/>
    </dgm:pt>
    <dgm:pt modelId="{192C1660-32DC-B34C-8786-ECE5EF32B34E}" type="pres">
      <dgm:prSet presAssocID="{09BEB00C-1C2F-9A41-8801-2096200B8E40}" presName="composite" presStyleCnt="0"/>
      <dgm:spPr/>
    </dgm:pt>
    <dgm:pt modelId="{A8A84E41-CD5B-424D-89BB-C2ABDC1C01F4}" type="pres">
      <dgm:prSet presAssocID="{09BEB00C-1C2F-9A41-8801-2096200B8E40}" presName="parentText" presStyleLbl="alignNode1" presStyleIdx="2" presStyleCnt="6">
        <dgm:presLayoutVars>
          <dgm:chMax val="1"/>
          <dgm:bulletEnabled val="1"/>
        </dgm:presLayoutVars>
      </dgm:prSet>
      <dgm:spPr/>
    </dgm:pt>
    <dgm:pt modelId="{AFE372B0-3912-B54E-BB20-95DD71595819}" type="pres">
      <dgm:prSet presAssocID="{09BEB00C-1C2F-9A41-8801-2096200B8E40}" presName="descendantText" presStyleLbl="alignAcc1" presStyleIdx="2" presStyleCnt="6">
        <dgm:presLayoutVars>
          <dgm:bulletEnabled val="1"/>
        </dgm:presLayoutVars>
      </dgm:prSet>
      <dgm:spPr/>
    </dgm:pt>
    <dgm:pt modelId="{A23698BA-60CD-3E42-A3A2-B53A5A7F962C}" type="pres">
      <dgm:prSet presAssocID="{D7B6D9A0-D4C4-8543-8932-8004407CD579}" presName="sp" presStyleCnt="0"/>
      <dgm:spPr/>
    </dgm:pt>
    <dgm:pt modelId="{C4D8C420-20DE-1542-AF3E-69780292BF7D}" type="pres">
      <dgm:prSet presAssocID="{BF46AB10-1959-B840-AF6E-D0E0FB73BE3C}" presName="composite" presStyleCnt="0"/>
      <dgm:spPr/>
    </dgm:pt>
    <dgm:pt modelId="{3576C0D0-495B-D14D-B41F-734D0BFF3FB0}" type="pres">
      <dgm:prSet presAssocID="{BF46AB10-1959-B840-AF6E-D0E0FB73BE3C}" presName="parentText" presStyleLbl="alignNode1" presStyleIdx="3" presStyleCnt="6">
        <dgm:presLayoutVars>
          <dgm:chMax val="1"/>
          <dgm:bulletEnabled val="1"/>
        </dgm:presLayoutVars>
      </dgm:prSet>
      <dgm:spPr/>
    </dgm:pt>
    <dgm:pt modelId="{9E32941B-3AC2-E241-B213-F021B743CB9E}" type="pres">
      <dgm:prSet presAssocID="{BF46AB10-1959-B840-AF6E-D0E0FB73BE3C}" presName="descendantText" presStyleLbl="alignAcc1" presStyleIdx="3" presStyleCnt="6">
        <dgm:presLayoutVars>
          <dgm:bulletEnabled val="1"/>
        </dgm:presLayoutVars>
      </dgm:prSet>
      <dgm:spPr/>
    </dgm:pt>
    <dgm:pt modelId="{AC583B3D-2CD4-564D-AD39-90C7B87D14EB}" type="pres">
      <dgm:prSet presAssocID="{A9A0FC03-0624-0243-BC06-6E116141263D}" presName="sp" presStyleCnt="0"/>
      <dgm:spPr/>
    </dgm:pt>
    <dgm:pt modelId="{2B6DCED3-C238-034C-B973-788CF6F3EE33}" type="pres">
      <dgm:prSet presAssocID="{21AEC8AB-EA2B-1E4C-B8E2-0D3283B6095D}" presName="composite" presStyleCnt="0"/>
      <dgm:spPr/>
    </dgm:pt>
    <dgm:pt modelId="{DB408C10-7273-A045-8A97-040B3E4BCD80}" type="pres">
      <dgm:prSet presAssocID="{21AEC8AB-EA2B-1E4C-B8E2-0D3283B6095D}" presName="parentText" presStyleLbl="alignNode1" presStyleIdx="4" presStyleCnt="6">
        <dgm:presLayoutVars>
          <dgm:chMax val="1"/>
          <dgm:bulletEnabled val="1"/>
        </dgm:presLayoutVars>
      </dgm:prSet>
      <dgm:spPr/>
    </dgm:pt>
    <dgm:pt modelId="{612AA467-3355-F546-8204-F01009E6566C}" type="pres">
      <dgm:prSet presAssocID="{21AEC8AB-EA2B-1E4C-B8E2-0D3283B6095D}" presName="descendantText" presStyleLbl="alignAcc1" presStyleIdx="4" presStyleCnt="6">
        <dgm:presLayoutVars>
          <dgm:bulletEnabled val="1"/>
        </dgm:presLayoutVars>
      </dgm:prSet>
      <dgm:spPr/>
    </dgm:pt>
    <dgm:pt modelId="{51CEC513-D314-1A46-B355-DCCF829B206A}" type="pres">
      <dgm:prSet presAssocID="{DFDD111B-D991-464C-B6C8-F8B84EBBF513}" presName="sp" presStyleCnt="0"/>
      <dgm:spPr/>
    </dgm:pt>
    <dgm:pt modelId="{982B249F-ADCB-6946-85E1-729467F92B22}" type="pres">
      <dgm:prSet presAssocID="{94FE05F0-5818-9D48-AE20-793AE113DE9A}" presName="composite" presStyleCnt="0"/>
      <dgm:spPr/>
    </dgm:pt>
    <dgm:pt modelId="{FF7337EF-378B-D24B-A4F2-4D9B8527C099}" type="pres">
      <dgm:prSet presAssocID="{94FE05F0-5818-9D48-AE20-793AE113DE9A}" presName="parentText" presStyleLbl="alignNode1" presStyleIdx="5" presStyleCnt="6">
        <dgm:presLayoutVars>
          <dgm:chMax val="1"/>
          <dgm:bulletEnabled val="1"/>
        </dgm:presLayoutVars>
      </dgm:prSet>
      <dgm:spPr/>
    </dgm:pt>
    <dgm:pt modelId="{60ECC937-7F9B-F445-BAF7-328221FB71EA}" type="pres">
      <dgm:prSet presAssocID="{94FE05F0-5818-9D48-AE20-793AE113DE9A}" presName="descendantText" presStyleLbl="alignAcc1" presStyleIdx="5" presStyleCnt="6">
        <dgm:presLayoutVars>
          <dgm:bulletEnabled val="1"/>
        </dgm:presLayoutVars>
      </dgm:prSet>
      <dgm:spPr/>
    </dgm:pt>
  </dgm:ptLst>
  <dgm:cxnLst>
    <dgm:cxn modelId="{8ACEB309-6D2B-2044-ABDE-B244A12BE2B2}" srcId="{7A4529A7-F3BD-B345-BF3D-7FC1EC2129E0}" destId="{BF46AB10-1959-B840-AF6E-D0E0FB73BE3C}" srcOrd="3" destOrd="0" parTransId="{FAF9D8EE-6682-6A47-AA69-A4696896FAB3}" sibTransId="{A9A0FC03-0624-0243-BC06-6E116141263D}"/>
    <dgm:cxn modelId="{443F420C-3B69-5641-A0BD-566FD5554972}" srcId="{BF46AB10-1959-B840-AF6E-D0E0FB73BE3C}" destId="{70AA6EF6-0467-E143-859D-54E77FB4C0FD}" srcOrd="0" destOrd="0" parTransId="{E8B3233C-A621-F240-80A3-A52CEA59BE95}" sibTransId="{46918694-EE4E-F24A-98A4-E4D0524B8F2B}"/>
    <dgm:cxn modelId="{AC2A561D-C462-5A48-A210-8862DE634C94}" type="presOf" srcId="{1BD69C2C-1FC1-0F4C-B36D-B6D1E84FFF58}" destId="{FCE05AC1-2464-6F45-8B81-21ADDE7EBFC1}" srcOrd="0" destOrd="0" presId="urn:microsoft.com/office/officeart/2005/8/layout/chevron2"/>
    <dgm:cxn modelId="{DCFF252F-335E-704C-8124-A89E11A14104}" type="presOf" srcId="{21AEC8AB-EA2B-1E4C-B8E2-0D3283B6095D}" destId="{DB408C10-7273-A045-8A97-040B3E4BCD80}" srcOrd="0" destOrd="0" presId="urn:microsoft.com/office/officeart/2005/8/layout/chevron2"/>
    <dgm:cxn modelId="{353C3833-750C-B14B-A58A-EDD7AC9DEE24}" srcId="{7A4529A7-F3BD-B345-BF3D-7FC1EC2129E0}" destId="{09BEB00C-1C2F-9A41-8801-2096200B8E40}" srcOrd="2" destOrd="0" parTransId="{224A6BD5-D840-E443-9127-A4C396F3F287}" sibTransId="{D7B6D9A0-D4C4-8543-8932-8004407CD579}"/>
    <dgm:cxn modelId="{1F3C1043-78B7-2840-9BC4-7B3208101E83}" type="presOf" srcId="{2FA15D37-B1D9-2042-B2ED-BC825DDEF550}" destId="{9712A64D-A0CE-C64B-A31D-7F971767EBFC}" srcOrd="0" destOrd="0" presId="urn:microsoft.com/office/officeart/2005/8/layout/chevron2"/>
    <dgm:cxn modelId="{73E07B6A-BD3D-AA4F-ACE9-BB979E0D2B28}" srcId="{09BEB00C-1C2F-9A41-8801-2096200B8E40}" destId="{AD821587-D256-CF4A-99B0-83586B70319D}" srcOrd="0" destOrd="0" parTransId="{881C2ED9-CA9F-A648-A7E0-BC5DBBB679BA}" sibTransId="{39E8DD16-8E39-A747-802F-6BC3BB475F62}"/>
    <dgm:cxn modelId="{A9D80851-D8FA-AF43-BB47-6E857D004F71}" type="presOf" srcId="{B5C8605F-D4F8-C940-A016-77A9B706EAA0}" destId="{60ECC937-7F9B-F445-BAF7-328221FB71EA}" srcOrd="0" destOrd="0" presId="urn:microsoft.com/office/officeart/2005/8/layout/chevron2"/>
    <dgm:cxn modelId="{B7667E52-7248-7A40-92DD-4F71F5D092C5}" srcId="{7A4529A7-F3BD-B345-BF3D-7FC1EC2129E0}" destId="{88943DA9-0CEB-7141-9644-DADBC881E6CB}" srcOrd="1" destOrd="0" parTransId="{C75BD0A9-B82A-2242-ACAF-0F8939DE380E}" sibTransId="{918CFED1-B51F-ED4F-88BF-E34DD8E18BA6}"/>
    <dgm:cxn modelId="{9841B977-442D-8742-B815-BEFF9340BCCC}" type="presOf" srcId="{7A4529A7-F3BD-B345-BF3D-7FC1EC2129E0}" destId="{4C867171-3839-6E42-BBF4-AE849338C8D7}" srcOrd="0" destOrd="0" presId="urn:microsoft.com/office/officeart/2005/8/layout/chevron2"/>
    <dgm:cxn modelId="{2426C47F-8E5F-1A4C-98CE-B1848FFAC21D}" type="presOf" srcId="{BF46AB10-1959-B840-AF6E-D0E0FB73BE3C}" destId="{3576C0D0-495B-D14D-B41F-734D0BFF3FB0}" srcOrd="0" destOrd="0" presId="urn:microsoft.com/office/officeart/2005/8/layout/chevron2"/>
    <dgm:cxn modelId="{EC6F0882-B961-034F-A49C-0752E6E2392A}" srcId="{94FE05F0-5818-9D48-AE20-793AE113DE9A}" destId="{B5C8605F-D4F8-C940-A016-77A9B706EAA0}" srcOrd="0" destOrd="0" parTransId="{8825F4DC-A209-1E42-9D9A-E29041E5B6E2}" sibTransId="{57FDE929-2B28-474D-9D56-8131F5934397}"/>
    <dgm:cxn modelId="{99C0AC89-BE93-144D-BC28-EEDB200FA6FE}" type="presOf" srcId="{AD821587-D256-CF4A-99B0-83586B70319D}" destId="{AFE372B0-3912-B54E-BB20-95DD71595819}" srcOrd="0" destOrd="0" presId="urn:microsoft.com/office/officeart/2005/8/layout/chevron2"/>
    <dgm:cxn modelId="{9C42428C-16BD-1145-9598-5EA8DD4ABBC1}" type="presOf" srcId="{09BEB00C-1C2F-9A41-8801-2096200B8E40}" destId="{A8A84E41-CD5B-424D-89BB-C2ABDC1C01F4}" srcOrd="0" destOrd="0" presId="urn:microsoft.com/office/officeart/2005/8/layout/chevron2"/>
    <dgm:cxn modelId="{6F836B9B-E71C-ED46-AB91-B1A71969DEC0}" srcId="{7A4529A7-F3BD-B345-BF3D-7FC1EC2129E0}" destId="{21AEC8AB-EA2B-1E4C-B8E2-0D3283B6095D}" srcOrd="4" destOrd="0" parTransId="{FC042ABD-52B6-3D44-A94E-5C890557F9A9}" sibTransId="{DFDD111B-D991-464C-B6C8-F8B84EBBF513}"/>
    <dgm:cxn modelId="{5A60B4A8-82D1-7A45-90A6-238DF862DB0C}" srcId="{7A4529A7-F3BD-B345-BF3D-7FC1EC2129E0}" destId="{94FE05F0-5818-9D48-AE20-793AE113DE9A}" srcOrd="5" destOrd="0" parTransId="{CFDADBB2-DA72-F54D-8CBE-34484AAB7472}" sibTransId="{F335C724-F310-B542-9690-05163CC784EC}"/>
    <dgm:cxn modelId="{A50450B9-B5BC-A94C-B145-48D2FEB6E4CE}" type="presOf" srcId="{2FCB52E1-7789-484F-9CB0-82C4823E6E43}" destId="{612AA467-3355-F546-8204-F01009E6566C}" srcOrd="0" destOrd="0" presId="urn:microsoft.com/office/officeart/2005/8/layout/chevron2"/>
    <dgm:cxn modelId="{C07ADAB9-744E-3947-8F48-FA240D529E18}" type="presOf" srcId="{70AA6EF6-0467-E143-859D-54E77FB4C0FD}" destId="{9E32941B-3AC2-E241-B213-F021B743CB9E}" srcOrd="0" destOrd="0" presId="urn:microsoft.com/office/officeart/2005/8/layout/chevron2"/>
    <dgm:cxn modelId="{AB44ADBA-56B3-EC4F-83E7-5C82D8DD9FA4}" type="presOf" srcId="{88943DA9-0CEB-7141-9644-DADBC881E6CB}" destId="{FBD8761A-A687-3A42-AEA2-A74A425A2600}" srcOrd="0" destOrd="0" presId="urn:microsoft.com/office/officeart/2005/8/layout/chevron2"/>
    <dgm:cxn modelId="{06F6AFC5-1F71-D74F-89CB-DA9AEDCAB3A5}" srcId="{7A4529A7-F3BD-B345-BF3D-7FC1EC2129E0}" destId="{1BD69C2C-1FC1-0F4C-B36D-B6D1E84FFF58}" srcOrd="0" destOrd="0" parTransId="{BA072B67-E422-B949-8048-D91D1D0FAC09}" sibTransId="{3D937B41-C05F-8F4C-8EC9-F38217AC80D8}"/>
    <dgm:cxn modelId="{0224D5CF-FD4D-A746-BC12-9012E7C9A817}" srcId="{21AEC8AB-EA2B-1E4C-B8E2-0D3283B6095D}" destId="{2FCB52E1-7789-484F-9CB0-82C4823E6E43}" srcOrd="0" destOrd="0" parTransId="{37717156-0C16-114B-8194-6B7E42EC8D2F}" sibTransId="{9E9C6F10-82A7-C74D-A617-B0CCAAE5C111}"/>
    <dgm:cxn modelId="{A15CC5E8-9545-8F47-AF80-1ED07BFB41EB}" srcId="{88943DA9-0CEB-7141-9644-DADBC881E6CB}" destId="{2FA15D37-B1D9-2042-B2ED-BC825DDEF550}" srcOrd="0" destOrd="0" parTransId="{E2EB758A-ACA8-8041-A004-EE7BAF6D12E4}" sibTransId="{2262A355-7336-1B42-9E1B-A121C4B64EDC}"/>
    <dgm:cxn modelId="{61059BF1-80CB-EF46-BF55-4C8BC5BB0DB8}" type="presOf" srcId="{94FE05F0-5818-9D48-AE20-793AE113DE9A}" destId="{FF7337EF-378B-D24B-A4F2-4D9B8527C099}" srcOrd="0" destOrd="0" presId="urn:microsoft.com/office/officeart/2005/8/layout/chevron2"/>
    <dgm:cxn modelId="{AEE371F6-1074-C048-8B7C-78BA9E48DD4C}" type="presOf" srcId="{8B2EE9C5-DBAD-924F-9F20-AC8E67136F42}" destId="{0EA56743-5437-314A-A0EB-0FC8DBCD30A9}" srcOrd="0" destOrd="0" presId="urn:microsoft.com/office/officeart/2005/8/layout/chevron2"/>
    <dgm:cxn modelId="{4C8EBBF9-CE85-BB46-96E5-8AC2B614CCAC}" srcId="{1BD69C2C-1FC1-0F4C-B36D-B6D1E84FFF58}" destId="{8B2EE9C5-DBAD-924F-9F20-AC8E67136F42}" srcOrd="0" destOrd="0" parTransId="{4A108424-326B-3945-8EE9-5D746677E53C}" sibTransId="{F5CC7324-FCF7-E24A-A798-799E2D58415D}"/>
    <dgm:cxn modelId="{7A800EB1-C93F-9142-B8A3-DF03C04BF134}" type="presParOf" srcId="{4C867171-3839-6E42-BBF4-AE849338C8D7}" destId="{8D0B16AE-DAF0-DF4B-BC41-FCD3AFBCF4BB}" srcOrd="0" destOrd="0" presId="urn:microsoft.com/office/officeart/2005/8/layout/chevron2"/>
    <dgm:cxn modelId="{F908161A-24DF-4945-98E8-84C2BBE38800}" type="presParOf" srcId="{8D0B16AE-DAF0-DF4B-BC41-FCD3AFBCF4BB}" destId="{FCE05AC1-2464-6F45-8B81-21ADDE7EBFC1}" srcOrd="0" destOrd="0" presId="urn:microsoft.com/office/officeart/2005/8/layout/chevron2"/>
    <dgm:cxn modelId="{6E2897C7-5585-CB49-B2EF-309EAB253BFF}" type="presParOf" srcId="{8D0B16AE-DAF0-DF4B-BC41-FCD3AFBCF4BB}" destId="{0EA56743-5437-314A-A0EB-0FC8DBCD30A9}" srcOrd="1" destOrd="0" presId="urn:microsoft.com/office/officeart/2005/8/layout/chevron2"/>
    <dgm:cxn modelId="{FD97D145-DCF6-DE41-8E67-BA6FC20BC880}" type="presParOf" srcId="{4C867171-3839-6E42-BBF4-AE849338C8D7}" destId="{826EE0AD-7903-8E4E-97AB-9BAB4EC90DF5}" srcOrd="1" destOrd="0" presId="urn:microsoft.com/office/officeart/2005/8/layout/chevron2"/>
    <dgm:cxn modelId="{CE96B9C1-61E4-934C-B6C0-332407A3C170}" type="presParOf" srcId="{4C867171-3839-6E42-BBF4-AE849338C8D7}" destId="{AB361940-6779-F14B-B048-15C965D6D76D}" srcOrd="2" destOrd="0" presId="urn:microsoft.com/office/officeart/2005/8/layout/chevron2"/>
    <dgm:cxn modelId="{294A716C-C2E5-C349-98FD-9AA3740B58FC}" type="presParOf" srcId="{AB361940-6779-F14B-B048-15C965D6D76D}" destId="{FBD8761A-A687-3A42-AEA2-A74A425A2600}" srcOrd="0" destOrd="0" presId="urn:microsoft.com/office/officeart/2005/8/layout/chevron2"/>
    <dgm:cxn modelId="{F52E6A48-12B6-F945-B182-E53FFE887107}" type="presParOf" srcId="{AB361940-6779-F14B-B048-15C965D6D76D}" destId="{9712A64D-A0CE-C64B-A31D-7F971767EBFC}" srcOrd="1" destOrd="0" presId="urn:microsoft.com/office/officeart/2005/8/layout/chevron2"/>
    <dgm:cxn modelId="{B70BDE2C-A1DD-A943-A6A8-EDCE46B43958}" type="presParOf" srcId="{4C867171-3839-6E42-BBF4-AE849338C8D7}" destId="{0B360395-876D-5446-AE29-2C09496A6673}" srcOrd="3" destOrd="0" presId="urn:microsoft.com/office/officeart/2005/8/layout/chevron2"/>
    <dgm:cxn modelId="{4732C763-AF18-EB4A-B9F8-65532EC79F96}" type="presParOf" srcId="{4C867171-3839-6E42-BBF4-AE849338C8D7}" destId="{192C1660-32DC-B34C-8786-ECE5EF32B34E}" srcOrd="4" destOrd="0" presId="urn:microsoft.com/office/officeart/2005/8/layout/chevron2"/>
    <dgm:cxn modelId="{492A2A5D-C13A-034F-8F80-B7703190D929}" type="presParOf" srcId="{192C1660-32DC-B34C-8786-ECE5EF32B34E}" destId="{A8A84E41-CD5B-424D-89BB-C2ABDC1C01F4}" srcOrd="0" destOrd="0" presId="urn:microsoft.com/office/officeart/2005/8/layout/chevron2"/>
    <dgm:cxn modelId="{EC545B40-273C-B94B-9CA9-FF2453BA647F}" type="presParOf" srcId="{192C1660-32DC-B34C-8786-ECE5EF32B34E}" destId="{AFE372B0-3912-B54E-BB20-95DD71595819}" srcOrd="1" destOrd="0" presId="urn:microsoft.com/office/officeart/2005/8/layout/chevron2"/>
    <dgm:cxn modelId="{CB48CD08-645E-A540-BCDF-6052669B5758}" type="presParOf" srcId="{4C867171-3839-6E42-BBF4-AE849338C8D7}" destId="{A23698BA-60CD-3E42-A3A2-B53A5A7F962C}" srcOrd="5" destOrd="0" presId="urn:microsoft.com/office/officeart/2005/8/layout/chevron2"/>
    <dgm:cxn modelId="{4E9A0E72-03CA-074E-B735-973B39E30337}" type="presParOf" srcId="{4C867171-3839-6E42-BBF4-AE849338C8D7}" destId="{C4D8C420-20DE-1542-AF3E-69780292BF7D}" srcOrd="6" destOrd="0" presId="urn:microsoft.com/office/officeart/2005/8/layout/chevron2"/>
    <dgm:cxn modelId="{8B7373B1-581E-0344-B09F-FB0FAA5CFD14}" type="presParOf" srcId="{C4D8C420-20DE-1542-AF3E-69780292BF7D}" destId="{3576C0D0-495B-D14D-B41F-734D0BFF3FB0}" srcOrd="0" destOrd="0" presId="urn:microsoft.com/office/officeart/2005/8/layout/chevron2"/>
    <dgm:cxn modelId="{958038C6-16F4-5642-9D86-82DFD80B2303}" type="presParOf" srcId="{C4D8C420-20DE-1542-AF3E-69780292BF7D}" destId="{9E32941B-3AC2-E241-B213-F021B743CB9E}" srcOrd="1" destOrd="0" presId="urn:microsoft.com/office/officeart/2005/8/layout/chevron2"/>
    <dgm:cxn modelId="{60DDF58F-5BE8-EF49-87FC-1D203F9AEE4B}" type="presParOf" srcId="{4C867171-3839-6E42-BBF4-AE849338C8D7}" destId="{AC583B3D-2CD4-564D-AD39-90C7B87D14EB}" srcOrd="7" destOrd="0" presId="urn:microsoft.com/office/officeart/2005/8/layout/chevron2"/>
    <dgm:cxn modelId="{BE6A7F53-478E-D043-8763-D57355C0CAD4}" type="presParOf" srcId="{4C867171-3839-6E42-BBF4-AE849338C8D7}" destId="{2B6DCED3-C238-034C-B973-788CF6F3EE33}" srcOrd="8" destOrd="0" presId="urn:microsoft.com/office/officeart/2005/8/layout/chevron2"/>
    <dgm:cxn modelId="{9F1E323D-1988-E54C-B871-BCF1E06A5157}" type="presParOf" srcId="{2B6DCED3-C238-034C-B973-788CF6F3EE33}" destId="{DB408C10-7273-A045-8A97-040B3E4BCD80}" srcOrd="0" destOrd="0" presId="urn:microsoft.com/office/officeart/2005/8/layout/chevron2"/>
    <dgm:cxn modelId="{2EF1DD5C-8B65-6A42-8487-F4639BF0D6F1}" type="presParOf" srcId="{2B6DCED3-C238-034C-B973-788CF6F3EE33}" destId="{612AA467-3355-F546-8204-F01009E6566C}" srcOrd="1" destOrd="0" presId="urn:microsoft.com/office/officeart/2005/8/layout/chevron2"/>
    <dgm:cxn modelId="{6F36D3D7-7138-314B-939D-9BCF0A8BCD46}" type="presParOf" srcId="{4C867171-3839-6E42-BBF4-AE849338C8D7}" destId="{51CEC513-D314-1A46-B355-DCCF829B206A}" srcOrd="9" destOrd="0" presId="urn:microsoft.com/office/officeart/2005/8/layout/chevron2"/>
    <dgm:cxn modelId="{EA27547D-716A-F643-9AB8-A1FADD41D7FB}" type="presParOf" srcId="{4C867171-3839-6E42-BBF4-AE849338C8D7}" destId="{982B249F-ADCB-6946-85E1-729467F92B22}" srcOrd="10" destOrd="0" presId="urn:microsoft.com/office/officeart/2005/8/layout/chevron2"/>
    <dgm:cxn modelId="{007A7AB7-62FE-0546-8D84-B2ADB1B87527}" type="presParOf" srcId="{982B249F-ADCB-6946-85E1-729467F92B22}" destId="{FF7337EF-378B-D24B-A4F2-4D9B8527C099}" srcOrd="0" destOrd="0" presId="urn:microsoft.com/office/officeart/2005/8/layout/chevron2"/>
    <dgm:cxn modelId="{0B14AD40-3993-224B-8DE2-559E06B39646}" type="presParOf" srcId="{982B249F-ADCB-6946-85E1-729467F92B22}" destId="{60ECC937-7F9B-F445-BAF7-328221FB71E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F8075CE-D1BB-1F4E-A13A-D18F196F9B4D}" type="doc">
      <dgm:prSet loTypeId="urn:microsoft.com/office/officeart/2005/8/layout/radial4" loCatId="" qsTypeId="urn:microsoft.com/office/officeart/2005/8/quickstyle/3D3" qsCatId="3D" csTypeId="urn:microsoft.com/office/officeart/2005/8/colors/colorful1" csCatId="colorful" phldr="1"/>
      <dgm:spPr/>
      <dgm:t>
        <a:bodyPr/>
        <a:lstStyle/>
        <a:p>
          <a:endParaRPr lang="en-US"/>
        </a:p>
      </dgm:t>
    </dgm:pt>
    <dgm:pt modelId="{9FB7E1CE-821A-F34A-AD3A-F65540F2A797}">
      <dgm:prSet phldrT="[Text]" custT="1"/>
      <dgm:spPr/>
      <dgm:t>
        <a:bodyPr/>
        <a:lstStyle/>
        <a:p>
          <a:r>
            <a:rPr lang="tr-TR" sz="2000" noProof="0" dirty="0">
              <a:latin typeface="Tahoma"/>
              <a:cs typeface="Tahoma"/>
            </a:rPr>
            <a:t>İç Geçerlik</a:t>
          </a:r>
        </a:p>
      </dgm:t>
    </dgm:pt>
    <dgm:pt modelId="{EE8D5D54-569E-234C-9F77-7ED6100EC05D}" type="parTrans" cxnId="{746E976E-4FBE-1947-956D-DFF678E61D52}">
      <dgm:prSet/>
      <dgm:spPr/>
      <dgm:t>
        <a:bodyPr/>
        <a:lstStyle/>
        <a:p>
          <a:endParaRPr lang="en-US"/>
        </a:p>
      </dgm:t>
    </dgm:pt>
    <dgm:pt modelId="{849454DC-7119-1442-B34E-41455FCF23E0}" type="sibTrans" cxnId="{746E976E-4FBE-1947-956D-DFF678E61D52}">
      <dgm:prSet/>
      <dgm:spPr/>
      <dgm:t>
        <a:bodyPr/>
        <a:lstStyle/>
        <a:p>
          <a:endParaRPr lang="en-US"/>
        </a:p>
      </dgm:t>
    </dgm:pt>
    <dgm:pt modelId="{F761CEE0-1B75-6C4E-86FF-396638240A67}">
      <dgm:prSet phldrT="[Text]" custT="1"/>
      <dgm:spPr/>
      <dgm:t>
        <a:bodyPr/>
        <a:lstStyle/>
        <a:p>
          <a:r>
            <a:rPr lang="tr-TR" sz="2000" noProof="0" dirty="0">
              <a:latin typeface="Tahoma"/>
              <a:cs typeface="Tahoma"/>
            </a:rPr>
            <a:t>Olgunlaşma </a:t>
          </a:r>
        </a:p>
      </dgm:t>
    </dgm:pt>
    <dgm:pt modelId="{B216AE18-D911-174B-99E5-7E66479A95A9}" type="parTrans" cxnId="{2BAFD61F-3CDF-C94A-B450-F6ACE7D1D336}">
      <dgm:prSet/>
      <dgm:spPr/>
      <dgm:t>
        <a:bodyPr/>
        <a:lstStyle/>
        <a:p>
          <a:endParaRPr lang="en-US"/>
        </a:p>
      </dgm:t>
    </dgm:pt>
    <dgm:pt modelId="{6DBF0B16-FFA2-414B-81D1-297B6D2E4E18}" type="sibTrans" cxnId="{2BAFD61F-3CDF-C94A-B450-F6ACE7D1D336}">
      <dgm:prSet/>
      <dgm:spPr/>
      <dgm:t>
        <a:bodyPr/>
        <a:lstStyle/>
        <a:p>
          <a:endParaRPr lang="en-US"/>
        </a:p>
      </dgm:t>
    </dgm:pt>
    <dgm:pt modelId="{60D7638E-6790-A44E-93E5-7D02BB447B3E}">
      <dgm:prSet phldrT="[Text]" custT="1"/>
      <dgm:spPr/>
      <dgm:t>
        <a:bodyPr/>
        <a:lstStyle/>
        <a:p>
          <a:r>
            <a:rPr lang="tr-TR" sz="2000" noProof="0" dirty="0">
              <a:latin typeface="Tahoma"/>
              <a:cs typeface="Tahoma"/>
            </a:rPr>
            <a:t>Geçmiş </a:t>
          </a:r>
        </a:p>
      </dgm:t>
    </dgm:pt>
    <dgm:pt modelId="{17E46EEA-E29F-B642-AF07-3A96C217CF69}" type="parTrans" cxnId="{55B3516D-9C38-4D42-9657-29BF091E30ED}">
      <dgm:prSet/>
      <dgm:spPr/>
      <dgm:t>
        <a:bodyPr/>
        <a:lstStyle/>
        <a:p>
          <a:endParaRPr lang="en-US"/>
        </a:p>
      </dgm:t>
    </dgm:pt>
    <dgm:pt modelId="{4704C204-E666-9F42-92C3-61F3123BD224}" type="sibTrans" cxnId="{55B3516D-9C38-4D42-9657-29BF091E30ED}">
      <dgm:prSet/>
      <dgm:spPr/>
      <dgm:t>
        <a:bodyPr/>
        <a:lstStyle/>
        <a:p>
          <a:endParaRPr lang="en-US"/>
        </a:p>
      </dgm:t>
    </dgm:pt>
    <dgm:pt modelId="{6823942C-5791-7346-A20D-7F56EACBE0E9}">
      <dgm:prSet phldrT="[Text]" custT="1"/>
      <dgm:spPr/>
      <dgm:t>
        <a:bodyPr/>
        <a:lstStyle/>
        <a:p>
          <a:r>
            <a:rPr lang="tr-TR" sz="2000" noProof="0" dirty="0">
              <a:latin typeface="Tahoma"/>
              <a:cs typeface="Tahoma"/>
            </a:rPr>
            <a:t>Seçim İşlemleri</a:t>
          </a:r>
        </a:p>
      </dgm:t>
    </dgm:pt>
    <dgm:pt modelId="{E0AF7E8D-2865-D749-B5E8-5F12A007E2AB}" type="parTrans" cxnId="{5EC540E7-4460-8D46-A51C-3CF13527DD1E}">
      <dgm:prSet/>
      <dgm:spPr/>
      <dgm:t>
        <a:bodyPr/>
        <a:lstStyle/>
        <a:p>
          <a:endParaRPr lang="en-US"/>
        </a:p>
      </dgm:t>
    </dgm:pt>
    <dgm:pt modelId="{FDC16B5D-213A-8D40-BC51-D05D3D5C5333}" type="sibTrans" cxnId="{5EC540E7-4460-8D46-A51C-3CF13527DD1E}">
      <dgm:prSet/>
      <dgm:spPr/>
      <dgm:t>
        <a:bodyPr/>
        <a:lstStyle/>
        <a:p>
          <a:endParaRPr lang="en-US"/>
        </a:p>
      </dgm:t>
    </dgm:pt>
    <dgm:pt modelId="{CE1D306C-9A7B-5C4F-81BE-3470A40B1321}">
      <dgm:prSet phldrT="[Text]" custT="1"/>
      <dgm:spPr/>
      <dgm:t>
        <a:bodyPr/>
        <a:lstStyle/>
        <a:p>
          <a:r>
            <a:rPr lang="tr-TR" sz="2000" noProof="0" dirty="0">
              <a:latin typeface="Tahoma"/>
              <a:cs typeface="Tahoma"/>
            </a:rPr>
            <a:t>Veri Toplama Araçları</a:t>
          </a:r>
        </a:p>
      </dgm:t>
    </dgm:pt>
    <dgm:pt modelId="{2B69977D-B243-4448-B717-18E770978F69}" type="parTrans" cxnId="{1814B293-DD77-DA4A-86F3-205619345B6E}">
      <dgm:prSet/>
      <dgm:spPr/>
      <dgm:t>
        <a:bodyPr/>
        <a:lstStyle/>
        <a:p>
          <a:endParaRPr lang="en-US"/>
        </a:p>
      </dgm:t>
    </dgm:pt>
    <dgm:pt modelId="{845D7074-13A2-1844-BCA0-28E3CC37C13B}" type="sibTrans" cxnId="{1814B293-DD77-DA4A-86F3-205619345B6E}">
      <dgm:prSet/>
      <dgm:spPr/>
      <dgm:t>
        <a:bodyPr/>
        <a:lstStyle/>
        <a:p>
          <a:endParaRPr lang="en-US"/>
        </a:p>
      </dgm:t>
    </dgm:pt>
    <dgm:pt modelId="{B7AF8E8D-76EE-4942-B3FB-EC101AECDDB6}">
      <dgm:prSet phldrT="[Text]" custT="1"/>
      <dgm:spPr/>
      <dgm:t>
        <a:bodyPr/>
        <a:lstStyle/>
        <a:p>
          <a:r>
            <a:rPr lang="tr-TR" sz="2000" noProof="0" dirty="0">
              <a:latin typeface="Tahoma"/>
              <a:cs typeface="Tahoma"/>
            </a:rPr>
            <a:t>Gözlemcilerin Değişmesi</a:t>
          </a:r>
        </a:p>
      </dgm:t>
    </dgm:pt>
    <dgm:pt modelId="{B9AE41AB-3DBF-194E-B4CB-1F2D958C4665}" type="parTrans" cxnId="{403F6699-EB89-434C-A269-D6C9F88B06D9}">
      <dgm:prSet/>
      <dgm:spPr/>
      <dgm:t>
        <a:bodyPr/>
        <a:lstStyle/>
        <a:p>
          <a:endParaRPr lang="en-US"/>
        </a:p>
      </dgm:t>
    </dgm:pt>
    <dgm:pt modelId="{1318F853-A134-C645-B928-372B8254B993}" type="sibTrans" cxnId="{403F6699-EB89-434C-A269-D6C9F88B06D9}">
      <dgm:prSet/>
      <dgm:spPr/>
      <dgm:t>
        <a:bodyPr/>
        <a:lstStyle/>
        <a:p>
          <a:endParaRPr lang="en-US"/>
        </a:p>
      </dgm:t>
    </dgm:pt>
    <dgm:pt modelId="{F74F07AE-34FE-1149-B51D-EC85A14C0C2A}" type="pres">
      <dgm:prSet presAssocID="{BF8075CE-D1BB-1F4E-A13A-D18F196F9B4D}" presName="cycle" presStyleCnt="0">
        <dgm:presLayoutVars>
          <dgm:chMax val="1"/>
          <dgm:dir/>
          <dgm:animLvl val="ctr"/>
          <dgm:resizeHandles val="exact"/>
        </dgm:presLayoutVars>
      </dgm:prSet>
      <dgm:spPr/>
    </dgm:pt>
    <dgm:pt modelId="{78EC3CB8-434A-3949-AE1D-2C7B3C81492F}" type="pres">
      <dgm:prSet presAssocID="{9FB7E1CE-821A-F34A-AD3A-F65540F2A797}" presName="centerShape" presStyleLbl="node0" presStyleIdx="0" presStyleCnt="1"/>
      <dgm:spPr/>
    </dgm:pt>
    <dgm:pt modelId="{B4111749-8025-0846-A48F-27DDE849E23E}" type="pres">
      <dgm:prSet presAssocID="{B216AE18-D911-174B-99E5-7E66479A95A9}" presName="parTrans" presStyleLbl="bgSibTrans2D1" presStyleIdx="0" presStyleCnt="5"/>
      <dgm:spPr/>
    </dgm:pt>
    <dgm:pt modelId="{51C75063-4EF5-124F-9773-BE1BF347DEC0}" type="pres">
      <dgm:prSet presAssocID="{F761CEE0-1B75-6C4E-86FF-396638240A67}" presName="node" presStyleLbl="node1" presStyleIdx="0" presStyleCnt="5">
        <dgm:presLayoutVars>
          <dgm:bulletEnabled val="1"/>
        </dgm:presLayoutVars>
      </dgm:prSet>
      <dgm:spPr/>
    </dgm:pt>
    <dgm:pt modelId="{99C0ACA4-1815-5247-8D03-001DEFA8B633}" type="pres">
      <dgm:prSet presAssocID="{17E46EEA-E29F-B642-AF07-3A96C217CF69}" presName="parTrans" presStyleLbl="bgSibTrans2D1" presStyleIdx="1" presStyleCnt="5"/>
      <dgm:spPr/>
    </dgm:pt>
    <dgm:pt modelId="{EDBE2BF6-392F-3F40-818E-EA139ADDE10C}" type="pres">
      <dgm:prSet presAssocID="{60D7638E-6790-A44E-93E5-7D02BB447B3E}" presName="node" presStyleLbl="node1" presStyleIdx="1" presStyleCnt="5">
        <dgm:presLayoutVars>
          <dgm:bulletEnabled val="1"/>
        </dgm:presLayoutVars>
      </dgm:prSet>
      <dgm:spPr/>
    </dgm:pt>
    <dgm:pt modelId="{55F131BB-DAEA-C541-B846-F8A29CB223D7}" type="pres">
      <dgm:prSet presAssocID="{E0AF7E8D-2865-D749-B5E8-5F12A007E2AB}" presName="parTrans" presStyleLbl="bgSibTrans2D1" presStyleIdx="2" presStyleCnt="5"/>
      <dgm:spPr/>
    </dgm:pt>
    <dgm:pt modelId="{038C4633-3E20-A343-8E1C-401E55BA98A5}" type="pres">
      <dgm:prSet presAssocID="{6823942C-5791-7346-A20D-7F56EACBE0E9}" presName="node" presStyleLbl="node1" presStyleIdx="2" presStyleCnt="5">
        <dgm:presLayoutVars>
          <dgm:bulletEnabled val="1"/>
        </dgm:presLayoutVars>
      </dgm:prSet>
      <dgm:spPr/>
    </dgm:pt>
    <dgm:pt modelId="{7FF09F54-4EF8-114E-B0C3-7BD6A40186B6}" type="pres">
      <dgm:prSet presAssocID="{2B69977D-B243-4448-B717-18E770978F69}" presName="parTrans" presStyleLbl="bgSibTrans2D1" presStyleIdx="3" presStyleCnt="5"/>
      <dgm:spPr/>
    </dgm:pt>
    <dgm:pt modelId="{6ED9E68C-53C9-A641-87ED-79416C59387A}" type="pres">
      <dgm:prSet presAssocID="{CE1D306C-9A7B-5C4F-81BE-3470A40B1321}" presName="node" presStyleLbl="node1" presStyleIdx="3" presStyleCnt="5">
        <dgm:presLayoutVars>
          <dgm:bulletEnabled val="1"/>
        </dgm:presLayoutVars>
      </dgm:prSet>
      <dgm:spPr/>
    </dgm:pt>
    <dgm:pt modelId="{8187F16F-2C4E-064F-8B27-090A31B6C708}" type="pres">
      <dgm:prSet presAssocID="{B9AE41AB-3DBF-194E-B4CB-1F2D958C4665}" presName="parTrans" presStyleLbl="bgSibTrans2D1" presStyleIdx="4" presStyleCnt="5"/>
      <dgm:spPr/>
    </dgm:pt>
    <dgm:pt modelId="{56D714CE-6F5A-E245-B025-6234135D21F1}" type="pres">
      <dgm:prSet presAssocID="{B7AF8E8D-76EE-4942-B3FB-EC101AECDDB6}" presName="node" presStyleLbl="node1" presStyleIdx="4" presStyleCnt="5">
        <dgm:presLayoutVars>
          <dgm:bulletEnabled val="1"/>
        </dgm:presLayoutVars>
      </dgm:prSet>
      <dgm:spPr/>
    </dgm:pt>
  </dgm:ptLst>
  <dgm:cxnLst>
    <dgm:cxn modelId="{D5A58604-92FC-604C-BEEC-BA657ACCADD0}" type="presOf" srcId="{9FB7E1CE-821A-F34A-AD3A-F65540F2A797}" destId="{78EC3CB8-434A-3949-AE1D-2C7B3C81492F}" srcOrd="0" destOrd="0" presId="urn:microsoft.com/office/officeart/2005/8/layout/radial4"/>
    <dgm:cxn modelId="{1E2C850A-7198-6B40-A489-F7B9A208DFF6}" type="presOf" srcId="{2B69977D-B243-4448-B717-18E770978F69}" destId="{7FF09F54-4EF8-114E-B0C3-7BD6A40186B6}" srcOrd="0" destOrd="0" presId="urn:microsoft.com/office/officeart/2005/8/layout/radial4"/>
    <dgm:cxn modelId="{2BAFD61F-3CDF-C94A-B450-F6ACE7D1D336}" srcId="{9FB7E1CE-821A-F34A-AD3A-F65540F2A797}" destId="{F761CEE0-1B75-6C4E-86FF-396638240A67}" srcOrd="0" destOrd="0" parTransId="{B216AE18-D911-174B-99E5-7E66479A95A9}" sibTransId="{6DBF0B16-FFA2-414B-81D1-297B6D2E4E18}"/>
    <dgm:cxn modelId="{1396C12D-E6DA-E14E-B26B-0428336E9CAB}" type="presOf" srcId="{B7AF8E8D-76EE-4942-B3FB-EC101AECDDB6}" destId="{56D714CE-6F5A-E245-B025-6234135D21F1}" srcOrd="0" destOrd="0" presId="urn:microsoft.com/office/officeart/2005/8/layout/radial4"/>
    <dgm:cxn modelId="{AA12EF61-73F8-B847-A4B4-628F960F45DE}" type="presOf" srcId="{E0AF7E8D-2865-D749-B5E8-5F12A007E2AB}" destId="{55F131BB-DAEA-C541-B846-F8A29CB223D7}" srcOrd="0" destOrd="0" presId="urn:microsoft.com/office/officeart/2005/8/layout/radial4"/>
    <dgm:cxn modelId="{7B7BC663-42C1-B64A-87E6-DA74B02423E7}" type="presOf" srcId="{6823942C-5791-7346-A20D-7F56EACBE0E9}" destId="{038C4633-3E20-A343-8E1C-401E55BA98A5}" srcOrd="0" destOrd="0" presId="urn:microsoft.com/office/officeart/2005/8/layout/radial4"/>
    <dgm:cxn modelId="{75F82E6D-C725-0640-A662-1F6BE60CC1C8}" type="presOf" srcId="{B216AE18-D911-174B-99E5-7E66479A95A9}" destId="{B4111749-8025-0846-A48F-27DDE849E23E}" srcOrd="0" destOrd="0" presId="urn:microsoft.com/office/officeart/2005/8/layout/radial4"/>
    <dgm:cxn modelId="{55B3516D-9C38-4D42-9657-29BF091E30ED}" srcId="{9FB7E1CE-821A-F34A-AD3A-F65540F2A797}" destId="{60D7638E-6790-A44E-93E5-7D02BB447B3E}" srcOrd="1" destOrd="0" parTransId="{17E46EEA-E29F-B642-AF07-3A96C217CF69}" sibTransId="{4704C204-E666-9F42-92C3-61F3123BD224}"/>
    <dgm:cxn modelId="{746E976E-4FBE-1947-956D-DFF678E61D52}" srcId="{BF8075CE-D1BB-1F4E-A13A-D18F196F9B4D}" destId="{9FB7E1CE-821A-F34A-AD3A-F65540F2A797}" srcOrd="0" destOrd="0" parTransId="{EE8D5D54-569E-234C-9F77-7ED6100EC05D}" sibTransId="{849454DC-7119-1442-B34E-41455FCF23E0}"/>
    <dgm:cxn modelId="{22207B7F-C6DF-174A-A0D2-33432AA2E05F}" type="presOf" srcId="{BF8075CE-D1BB-1F4E-A13A-D18F196F9B4D}" destId="{F74F07AE-34FE-1149-B51D-EC85A14C0C2A}" srcOrd="0" destOrd="0" presId="urn:microsoft.com/office/officeart/2005/8/layout/radial4"/>
    <dgm:cxn modelId="{78A83891-34A7-8145-8BF8-FF14F049BCF5}" type="presOf" srcId="{CE1D306C-9A7B-5C4F-81BE-3470A40B1321}" destId="{6ED9E68C-53C9-A641-87ED-79416C59387A}" srcOrd="0" destOrd="0" presId="urn:microsoft.com/office/officeart/2005/8/layout/radial4"/>
    <dgm:cxn modelId="{1814B293-DD77-DA4A-86F3-205619345B6E}" srcId="{9FB7E1CE-821A-F34A-AD3A-F65540F2A797}" destId="{CE1D306C-9A7B-5C4F-81BE-3470A40B1321}" srcOrd="3" destOrd="0" parTransId="{2B69977D-B243-4448-B717-18E770978F69}" sibTransId="{845D7074-13A2-1844-BCA0-28E3CC37C13B}"/>
    <dgm:cxn modelId="{98103598-678B-2349-A558-2AB56D707A83}" type="presOf" srcId="{60D7638E-6790-A44E-93E5-7D02BB447B3E}" destId="{EDBE2BF6-392F-3F40-818E-EA139ADDE10C}" srcOrd="0" destOrd="0" presId="urn:microsoft.com/office/officeart/2005/8/layout/radial4"/>
    <dgm:cxn modelId="{403F6699-EB89-434C-A269-D6C9F88B06D9}" srcId="{9FB7E1CE-821A-F34A-AD3A-F65540F2A797}" destId="{B7AF8E8D-76EE-4942-B3FB-EC101AECDDB6}" srcOrd="4" destOrd="0" parTransId="{B9AE41AB-3DBF-194E-B4CB-1F2D958C4665}" sibTransId="{1318F853-A134-C645-B928-372B8254B993}"/>
    <dgm:cxn modelId="{42FBB1D9-C3F8-8D46-86AB-E8C93D707929}" type="presOf" srcId="{B9AE41AB-3DBF-194E-B4CB-1F2D958C4665}" destId="{8187F16F-2C4E-064F-8B27-090A31B6C708}" srcOrd="0" destOrd="0" presId="urn:microsoft.com/office/officeart/2005/8/layout/radial4"/>
    <dgm:cxn modelId="{5EC540E7-4460-8D46-A51C-3CF13527DD1E}" srcId="{9FB7E1CE-821A-F34A-AD3A-F65540F2A797}" destId="{6823942C-5791-7346-A20D-7F56EACBE0E9}" srcOrd="2" destOrd="0" parTransId="{E0AF7E8D-2865-D749-B5E8-5F12A007E2AB}" sibTransId="{FDC16B5D-213A-8D40-BC51-D05D3D5C5333}"/>
    <dgm:cxn modelId="{77A3ADF9-6C53-CD44-A077-2422D8CEFA2F}" type="presOf" srcId="{17E46EEA-E29F-B642-AF07-3A96C217CF69}" destId="{99C0ACA4-1815-5247-8D03-001DEFA8B633}" srcOrd="0" destOrd="0" presId="urn:microsoft.com/office/officeart/2005/8/layout/radial4"/>
    <dgm:cxn modelId="{D3573FFC-EBB0-154B-991A-E4AA14FE8402}" type="presOf" srcId="{F761CEE0-1B75-6C4E-86FF-396638240A67}" destId="{51C75063-4EF5-124F-9773-BE1BF347DEC0}" srcOrd="0" destOrd="0" presId="urn:microsoft.com/office/officeart/2005/8/layout/radial4"/>
    <dgm:cxn modelId="{0EC07B24-C3AE-7C4D-A7C4-C653842931E1}" type="presParOf" srcId="{F74F07AE-34FE-1149-B51D-EC85A14C0C2A}" destId="{78EC3CB8-434A-3949-AE1D-2C7B3C81492F}" srcOrd="0" destOrd="0" presId="urn:microsoft.com/office/officeart/2005/8/layout/radial4"/>
    <dgm:cxn modelId="{6AAD5144-F3A6-D24A-8705-8E0FE6F7D0EF}" type="presParOf" srcId="{F74F07AE-34FE-1149-B51D-EC85A14C0C2A}" destId="{B4111749-8025-0846-A48F-27DDE849E23E}" srcOrd="1" destOrd="0" presId="urn:microsoft.com/office/officeart/2005/8/layout/radial4"/>
    <dgm:cxn modelId="{63580F50-8B20-9545-B583-3E16D0204769}" type="presParOf" srcId="{F74F07AE-34FE-1149-B51D-EC85A14C0C2A}" destId="{51C75063-4EF5-124F-9773-BE1BF347DEC0}" srcOrd="2" destOrd="0" presId="urn:microsoft.com/office/officeart/2005/8/layout/radial4"/>
    <dgm:cxn modelId="{A5AB56AA-AC54-2546-939E-3BDBF7567BA4}" type="presParOf" srcId="{F74F07AE-34FE-1149-B51D-EC85A14C0C2A}" destId="{99C0ACA4-1815-5247-8D03-001DEFA8B633}" srcOrd="3" destOrd="0" presId="urn:microsoft.com/office/officeart/2005/8/layout/radial4"/>
    <dgm:cxn modelId="{1CC97A29-EE08-B749-A359-999ACDDC5931}" type="presParOf" srcId="{F74F07AE-34FE-1149-B51D-EC85A14C0C2A}" destId="{EDBE2BF6-392F-3F40-818E-EA139ADDE10C}" srcOrd="4" destOrd="0" presId="urn:microsoft.com/office/officeart/2005/8/layout/radial4"/>
    <dgm:cxn modelId="{A9299BDA-0077-B04D-AE0C-EB1F2FB23F0D}" type="presParOf" srcId="{F74F07AE-34FE-1149-B51D-EC85A14C0C2A}" destId="{55F131BB-DAEA-C541-B846-F8A29CB223D7}" srcOrd="5" destOrd="0" presId="urn:microsoft.com/office/officeart/2005/8/layout/radial4"/>
    <dgm:cxn modelId="{719889A2-0BFD-A848-A93C-13F27B120F74}" type="presParOf" srcId="{F74F07AE-34FE-1149-B51D-EC85A14C0C2A}" destId="{038C4633-3E20-A343-8E1C-401E55BA98A5}" srcOrd="6" destOrd="0" presId="urn:microsoft.com/office/officeart/2005/8/layout/radial4"/>
    <dgm:cxn modelId="{0C8CB147-E4E6-C24A-B6A8-9C3006E530BC}" type="presParOf" srcId="{F74F07AE-34FE-1149-B51D-EC85A14C0C2A}" destId="{7FF09F54-4EF8-114E-B0C3-7BD6A40186B6}" srcOrd="7" destOrd="0" presId="urn:microsoft.com/office/officeart/2005/8/layout/radial4"/>
    <dgm:cxn modelId="{6810E75B-E3B0-2043-A400-EF3C3E00CB81}" type="presParOf" srcId="{F74F07AE-34FE-1149-B51D-EC85A14C0C2A}" destId="{6ED9E68C-53C9-A641-87ED-79416C59387A}" srcOrd="8" destOrd="0" presId="urn:microsoft.com/office/officeart/2005/8/layout/radial4"/>
    <dgm:cxn modelId="{52BFE105-657C-864A-A786-B064E8D64649}" type="presParOf" srcId="{F74F07AE-34FE-1149-B51D-EC85A14C0C2A}" destId="{8187F16F-2C4E-064F-8B27-090A31B6C708}" srcOrd="9" destOrd="0" presId="urn:microsoft.com/office/officeart/2005/8/layout/radial4"/>
    <dgm:cxn modelId="{33B51D2F-D48B-474F-B8B2-D197ED8F2D01}" type="presParOf" srcId="{F74F07AE-34FE-1149-B51D-EC85A14C0C2A}" destId="{56D714CE-6F5A-E245-B025-6234135D21F1}"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E384AA8-6C04-7C4F-BF87-F00B82AF87F1}" type="doc">
      <dgm:prSet loTypeId="urn:microsoft.com/office/officeart/2008/layout/SquareAccentList" loCatId="" qsTypeId="urn:microsoft.com/office/officeart/2005/8/quickstyle/3D3" qsCatId="3D" csTypeId="urn:microsoft.com/office/officeart/2005/8/colors/colorful1" csCatId="colorful" phldr="1"/>
      <dgm:spPr/>
      <dgm:t>
        <a:bodyPr/>
        <a:lstStyle/>
        <a:p>
          <a:endParaRPr lang="en-US"/>
        </a:p>
      </dgm:t>
    </dgm:pt>
    <dgm:pt modelId="{DEE226B1-6048-8C46-A61F-CF27632996D7}">
      <dgm:prSet phldrT="[Text]" custT="1"/>
      <dgm:spPr/>
      <dgm:t>
        <a:bodyPr/>
        <a:lstStyle/>
        <a:p>
          <a:pPr algn="ctr"/>
          <a:r>
            <a:rPr lang="tr-TR" sz="3200" noProof="0" dirty="0">
              <a:latin typeface="Tahoma"/>
              <a:cs typeface="Tahoma"/>
            </a:rPr>
            <a:t>Veri Toplama</a:t>
          </a:r>
        </a:p>
      </dgm:t>
    </dgm:pt>
    <dgm:pt modelId="{C1D9F6D6-1513-4B4D-B2B7-DD05BB862ED6}" type="parTrans" cxnId="{77D4E94E-7D36-D940-A3A2-EF8D95082391}">
      <dgm:prSet/>
      <dgm:spPr/>
      <dgm:t>
        <a:bodyPr/>
        <a:lstStyle/>
        <a:p>
          <a:endParaRPr lang="en-US"/>
        </a:p>
      </dgm:t>
    </dgm:pt>
    <dgm:pt modelId="{EB8C130E-0C6D-5D45-B28A-2996F8AABA7B}" type="sibTrans" cxnId="{77D4E94E-7D36-D940-A3A2-EF8D95082391}">
      <dgm:prSet/>
      <dgm:spPr/>
      <dgm:t>
        <a:bodyPr/>
        <a:lstStyle/>
        <a:p>
          <a:endParaRPr lang="en-US"/>
        </a:p>
      </dgm:t>
    </dgm:pt>
    <dgm:pt modelId="{8148D579-0425-A148-AA9B-1947CD142564}">
      <dgm:prSet phldrT="[Text]" custT="1"/>
      <dgm:spPr/>
      <dgm:t>
        <a:bodyPr/>
        <a:lstStyle/>
        <a:p>
          <a:r>
            <a:rPr lang="tr-TR" sz="2400" noProof="0" dirty="0">
              <a:latin typeface="Tahoma"/>
              <a:cs typeface="Tahoma"/>
            </a:rPr>
            <a:t>Görüşme</a:t>
          </a:r>
        </a:p>
      </dgm:t>
    </dgm:pt>
    <dgm:pt modelId="{1720DB05-DC09-894C-99EF-4DAB12D2837E}" type="parTrans" cxnId="{63437571-EC97-EB42-A83F-E886E387C918}">
      <dgm:prSet/>
      <dgm:spPr/>
      <dgm:t>
        <a:bodyPr/>
        <a:lstStyle/>
        <a:p>
          <a:endParaRPr lang="en-US"/>
        </a:p>
      </dgm:t>
    </dgm:pt>
    <dgm:pt modelId="{DC038F4F-B80B-4F4B-9113-2D449EC7642B}" type="sibTrans" cxnId="{63437571-EC97-EB42-A83F-E886E387C918}">
      <dgm:prSet/>
      <dgm:spPr/>
      <dgm:t>
        <a:bodyPr/>
        <a:lstStyle/>
        <a:p>
          <a:endParaRPr lang="en-US"/>
        </a:p>
      </dgm:t>
    </dgm:pt>
    <dgm:pt modelId="{305BF818-CA6D-C04D-B913-6C1D99B4C562}">
      <dgm:prSet phldrT="[Text]" custT="1"/>
      <dgm:spPr/>
      <dgm:t>
        <a:bodyPr/>
        <a:lstStyle/>
        <a:p>
          <a:r>
            <a:rPr lang="tr-TR" sz="2400" noProof="0" dirty="0">
              <a:latin typeface="Tahoma"/>
              <a:cs typeface="Tahoma"/>
            </a:rPr>
            <a:t>Gözlem</a:t>
          </a:r>
        </a:p>
      </dgm:t>
    </dgm:pt>
    <dgm:pt modelId="{8EEA27E6-E13E-1947-AB7A-F292CF5B79DF}" type="parTrans" cxnId="{DAF21C37-59AE-CB4C-B7AA-FEEF266576C5}">
      <dgm:prSet/>
      <dgm:spPr/>
      <dgm:t>
        <a:bodyPr/>
        <a:lstStyle/>
        <a:p>
          <a:endParaRPr lang="en-US"/>
        </a:p>
      </dgm:t>
    </dgm:pt>
    <dgm:pt modelId="{7BB5DA7C-6F6C-8E48-AF84-285DD04ABBBB}" type="sibTrans" cxnId="{DAF21C37-59AE-CB4C-B7AA-FEEF266576C5}">
      <dgm:prSet/>
      <dgm:spPr/>
      <dgm:t>
        <a:bodyPr/>
        <a:lstStyle/>
        <a:p>
          <a:endParaRPr lang="en-US"/>
        </a:p>
      </dgm:t>
    </dgm:pt>
    <dgm:pt modelId="{F2C348E6-2EFF-E94A-99B2-70097100B414}">
      <dgm:prSet phldrT="[Text]" custT="1"/>
      <dgm:spPr/>
      <dgm:t>
        <a:bodyPr/>
        <a:lstStyle/>
        <a:p>
          <a:r>
            <a:rPr lang="tr-TR" sz="2400" noProof="0" dirty="0">
              <a:latin typeface="Tahoma"/>
              <a:cs typeface="Tahoma"/>
            </a:rPr>
            <a:t>Saha Notları</a:t>
          </a:r>
        </a:p>
      </dgm:t>
    </dgm:pt>
    <dgm:pt modelId="{E8271801-E018-F948-AA4F-6BF0B1C03C82}" type="parTrans" cxnId="{28762202-4D5E-E14B-9886-130E32491A8B}">
      <dgm:prSet/>
      <dgm:spPr/>
      <dgm:t>
        <a:bodyPr/>
        <a:lstStyle/>
        <a:p>
          <a:endParaRPr lang="en-US"/>
        </a:p>
      </dgm:t>
    </dgm:pt>
    <dgm:pt modelId="{EAF547AB-E264-9F47-B51E-B46B07437065}" type="sibTrans" cxnId="{28762202-4D5E-E14B-9886-130E32491A8B}">
      <dgm:prSet/>
      <dgm:spPr/>
      <dgm:t>
        <a:bodyPr/>
        <a:lstStyle/>
        <a:p>
          <a:endParaRPr lang="en-US"/>
        </a:p>
      </dgm:t>
    </dgm:pt>
    <dgm:pt modelId="{8B53CB38-1938-8B4A-8540-51DA866DAAD3}">
      <dgm:prSet phldrT="[Text]" custT="1"/>
      <dgm:spPr/>
      <dgm:t>
        <a:bodyPr/>
        <a:lstStyle/>
        <a:p>
          <a:r>
            <a:rPr lang="tr-TR" sz="3200" noProof="0" dirty="0">
              <a:latin typeface="Tahoma"/>
              <a:cs typeface="Tahoma"/>
            </a:rPr>
            <a:t>Teknikleri</a:t>
          </a:r>
        </a:p>
      </dgm:t>
    </dgm:pt>
    <dgm:pt modelId="{809DF452-19FD-404F-B416-75EA1C98B398}" type="parTrans" cxnId="{25AB76CC-C343-204F-9A1F-181C8FB782ED}">
      <dgm:prSet/>
      <dgm:spPr/>
      <dgm:t>
        <a:bodyPr/>
        <a:lstStyle/>
        <a:p>
          <a:endParaRPr lang="en-US"/>
        </a:p>
      </dgm:t>
    </dgm:pt>
    <dgm:pt modelId="{1AE3A7C2-2760-3C49-ADBC-A47FDDF27775}" type="sibTrans" cxnId="{25AB76CC-C343-204F-9A1F-181C8FB782ED}">
      <dgm:prSet/>
      <dgm:spPr/>
      <dgm:t>
        <a:bodyPr/>
        <a:lstStyle/>
        <a:p>
          <a:endParaRPr lang="en-US"/>
        </a:p>
      </dgm:t>
    </dgm:pt>
    <dgm:pt modelId="{AB7D2ED9-D7F5-AE4F-BF39-B55A7063B531}">
      <dgm:prSet phldrT="[Text]" custT="1"/>
      <dgm:spPr/>
      <dgm:t>
        <a:bodyPr/>
        <a:lstStyle/>
        <a:p>
          <a:r>
            <a:rPr lang="tr-TR" sz="2400" noProof="0" dirty="0">
              <a:latin typeface="Tahoma"/>
              <a:cs typeface="Tahoma"/>
            </a:rPr>
            <a:t>Ses Kayıtları</a:t>
          </a:r>
        </a:p>
      </dgm:t>
    </dgm:pt>
    <dgm:pt modelId="{50A49654-E932-1646-824D-70F1C1E79C15}" type="parTrans" cxnId="{83A420C0-D1AF-8742-8A37-340FA814912B}">
      <dgm:prSet/>
      <dgm:spPr/>
      <dgm:t>
        <a:bodyPr/>
        <a:lstStyle/>
        <a:p>
          <a:endParaRPr lang="en-US"/>
        </a:p>
      </dgm:t>
    </dgm:pt>
    <dgm:pt modelId="{03DD1E7F-2763-CE46-BFC9-D01722936853}" type="sibTrans" cxnId="{83A420C0-D1AF-8742-8A37-340FA814912B}">
      <dgm:prSet/>
      <dgm:spPr/>
      <dgm:t>
        <a:bodyPr/>
        <a:lstStyle/>
        <a:p>
          <a:endParaRPr lang="en-US"/>
        </a:p>
      </dgm:t>
    </dgm:pt>
    <dgm:pt modelId="{2F2915E2-80C3-684A-BC26-E89057017C54}">
      <dgm:prSet phldrT="[Text]" custT="1"/>
      <dgm:spPr/>
      <dgm:t>
        <a:bodyPr/>
        <a:lstStyle/>
        <a:p>
          <a:r>
            <a:rPr lang="tr-TR" sz="2400" noProof="0" dirty="0">
              <a:latin typeface="Tahoma"/>
              <a:cs typeface="Tahoma"/>
            </a:rPr>
            <a:t>Fotoğraflar</a:t>
          </a:r>
        </a:p>
      </dgm:t>
    </dgm:pt>
    <dgm:pt modelId="{E8ED2AC6-397E-114F-A0F7-F15ECDF6C9E1}" type="parTrans" cxnId="{FC4FFCC8-2E8F-AF4D-B8C3-61632CF20751}">
      <dgm:prSet/>
      <dgm:spPr/>
      <dgm:t>
        <a:bodyPr/>
        <a:lstStyle/>
        <a:p>
          <a:endParaRPr lang="en-US"/>
        </a:p>
      </dgm:t>
    </dgm:pt>
    <dgm:pt modelId="{C6CC4AD6-568B-AB40-8068-561183E79832}" type="sibTrans" cxnId="{FC4FFCC8-2E8F-AF4D-B8C3-61632CF20751}">
      <dgm:prSet/>
      <dgm:spPr/>
      <dgm:t>
        <a:bodyPr/>
        <a:lstStyle/>
        <a:p>
          <a:endParaRPr lang="en-US"/>
        </a:p>
      </dgm:t>
    </dgm:pt>
    <dgm:pt modelId="{7FC4453A-C77F-9C41-BE55-40ABD944AFE8}">
      <dgm:prSet phldrT="[Text]" custT="1"/>
      <dgm:spPr/>
      <dgm:t>
        <a:bodyPr/>
        <a:lstStyle/>
        <a:p>
          <a:r>
            <a:rPr lang="tr-TR" sz="2400" noProof="0" dirty="0">
              <a:latin typeface="Tahoma"/>
              <a:cs typeface="Tahoma"/>
            </a:rPr>
            <a:t>Kişisel Bilgiler</a:t>
          </a:r>
        </a:p>
      </dgm:t>
    </dgm:pt>
    <dgm:pt modelId="{8E1FBD22-46B2-2A42-96BE-A48641B4D1FE}" type="parTrans" cxnId="{BE6F0AD1-7638-A248-BB37-C8754819A5CA}">
      <dgm:prSet/>
      <dgm:spPr/>
      <dgm:t>
        <a:bodyPr/>
        <a:lstStyle/>
        <a:p>
          <a:endParaRPr lang="en-US"/>
        </a:p>
      </dgm:t>
    </dgm:pt>
    <dgm:pt modelId="{568A00F3-A71D-C847-8F4D-880C81056BC5}" type="sibTrans" cxnId="{BE6F0AD1-7638-A248-BB37-C8754819A5CA}">
      <dgm:prSet/>
      <dgm:spPr/>
      <dgm:t>
        <a:bodyPr/>
        <a:lstStyle/>
        <a:p>
          <a:endParaRPr lang="en-US"/>
        </a:p>
      </dgm:t>
    </dgm:pt>
    <dgm:pt modelId="{683F6835-3409-CD4C-8710-88AAB53F7350}">
      <dgm:prSet phldrT="[Text]" custT="1"/>
      <dgm:spPr/>
      <dgm:t>
        <a:bodyPr/>
        <a:lstStyle/>
        <a:p>
          <a:r>
            <a:rPr lang="tr-TR" sz="2400" noProof="0" dirty="0">
              <a:latin typeface="Tahoma"/>
              <a:cs typeface="Tahoma"/>
            </a:rPr>
            <a:t>Video Kayıtları</a:t>
          </a:r>
        </a:p>
      </dgm:t>
    </dgm:pt>
    <dgm:pt modelId="{1D1C0830-B56C-8745-8260-0BFB85546CEC}" type="parTrans" cxnId="{06DBEF7D-1439-604D-8654-C18C913BD774}">
      <dgm:prSet/>
      <dgm:spPr/>
      <dgm:t>
        <a:bodyPr/>
        <a:lstStyle/>
        <a:p>
          <a:endParaRPr lang="en-US"/>
        </a:p>
      </dgm:t>
    </dgm:pt>
    <dgm:pt modelId="{6A8B8E7F-653A-2644-B759-16D8577DCE4C}" type="sibTrans" cxnId="{06DBEF7D-1439-604D-8654-C18C913BD774}">
      <dgm:prSet/>
      <dgm:spPr/>
      <dgm:t>
        <a:bodyPr/>
        <a:lstStyle/>
        <a:p>
          <a:endParaRPr lang="en-US"/>
        </a:p>
      </dgm:t>
    </dgm:pt>
    <dgm:pt modelId="{B5815F4D-6BF1-0D4C-9E44-59B89642208A}">
      <dgm:prSet phldrT="[Text]" custT="1"/>
      <dgm:spPr/>
      <dgm:t>
        <a:bodyPr/>
        <a:lstStyle/>
        <a:p>
          <a:r>
            <a:rPr lang="tr-TR" sz="2400" noProof="0" dirty="0">
              <a:latin typeface="Tahoma"/>
              <a:cs typeface="Tahoma"/>
            </a:rPr>
            <a:t>Resmi Belgeler</a:t>
          </a:r>
        </a:p>
      </dgm:t>
    </dgm:pt>
    <dgm:pt modelId="{E667F281-88D2-004F-8F34-051179004A17}" type="parTrans" cxnId="{7A08ACD1-4FB4-1140-B24B-E6EFA8F83E3A}">
      <dgm:prSet/>
      <dgm:spPr/>
      <dgm:t>
        <a:bodyPr/>
        <a:lstStyle/>
        <a:p>
          <a:endParaRPr lang="en-US"/>
        </a:p>
      </dgm:t>
    </dgm:pt>
    <dgm:pt modelId="{09D43EC9-1524-BA44-AE0D-66D1D883D43D}" type="sibTrans" cxnId="{7A08ACD1-4FB4-1140-B24B-E6EFA8F83E3A}">
      <dgm:prSet/>
      <dgm:spPr/>
      <dgm:t>
        <a:bodyPr/>
        <a:lstStyle/>
        <a:p>
          <a:endParaRPr lang="en-US"/>
        </a:p>
      </dgm:t>
    </dgm:pt>
    <dgm:pt modelId="{09408501-A9B2-8B47-849A-290072A613E4}" type="pres">
      <dgm:prSet presAssocID="{3E384AA8-6C04-7C4F-BF87-F00B82AF87F1}" presName="layout" presStyleCnt="0">
        <dgm:presLayoutVars>
          <dgm:chMax/>
          <dgm:chPref/>
          <dgm:dir/>
          <dgm:resizeHandles/>
        </dgm:presLayoutVars>
      </dgm:prSet>
      <dgm:spPr/>
    </dgm:pt>
    <dgm:pt modelId="{D5DDDE05-D069-9A4C-8EA8-A415ACCEA07A}" type="pres">
      <dgm:prSet presAssocID="{DEE226B1-6048-8C46-A61F-CF27632996D7}" presName="root" presStyleCnt="0">
        <dgm:presLayoutVars>
          <dgm:chMax/>
          <dgm:chPref/>
        </dgm:presLayoutVars>
      </dgm:prSet>
      <dgm:spPr/>
    </dgm:pt>
    <dgm:pt modelId="{FE80F42B-05E4-6240-876A-3DC7405145AB}" type="pres">
      <dgm:prSet presAssocID="{DEE226B1-6048-8C46-A61F-CF27632996D7}" presName="rootComposite" presStyleCnt="0">
        <dgm:presLayoutVars/>
      </dgm:prSet>
      <dgm:spPr/>
    </dgm:pt>
    <dgm:pt modelId="{A4E1A007-12A3-3349-A1CB-BABF568DF997}" type="pres">
      <dgm:prSet presAssocID="{DEE226B1-6048-8C46-A61F-CF27632996D7}" presName="ParentAccent" presStyleLbl="alignNode1" presStyleIdx="0" presStyleCnt="2"/>
      <dgm:spPr/>
    </dgm:pt>
    <dgm:pt modelId="{80756630-5748-404B-B10C-1F5928347100}" type="pres">
      <dgm:prSet presAssocID="{DEE226B1-6048-8C46-A61F-CF27632996D7}" presName="ParentSmallAccent" presStyleLbl="fgAcc1" presStyleIdx="0" presStyleCnt="2"/>
      <dgm:spPr/>
    </dgm:pt>
    <dgm:pt modelId="{9B6C97D6-EC56-6646-AF87-DF97C7E9C4F0}" type="pres">
      <dgm:prSet presAssocID="{DEE226B1-6048-8C46-A61F-CF27632996D7}" presName="Parent" presStyleLbl="revTx" presStyleIdx="0" presStyleCnt="10">
        <dgm:presLayoutVars>
          <dgm:chMax/>
          <dgm:chPref val="4"/>
          <dgm:bulletEnabled val="1"/>
        </dgm:presLayoutVars>
      </dgm:prSet>
      <dgm:spPr/>
    </dgm:pt>
    <dgm:pt modelId="{49608550-06DC-D745-A9C8-47717D74A7A3}" type="pres">
      <dgm:prSet presAssocID="{DEE226B1-6048-8C46-A61F-CF27632996D7}" presName="childShape" presStyleCnt="0">
        <dgm:presLayoutVars>
          <dgm:chMax val="0"/>
          <dgm:chPref val="0"/>
        </dgm:presLayoutVars>
      </dgm:prSet>
      <dgm:spPr/>
    </dgm:pt>
    <dgm:pt modelId="{0F23CE07-6D8A-5142-A511-FBD6D8D3DEC4}" type="pres">
      <dgm:prSet presAssocID="{8148D579-0425-A148-AA9B-1947CD142564}" presName="childComposite" presStyleCnt="0">
        <dgm:presLayoutVars>
          <dgm:chMax val="0"/>
          <dgm:chPref val="0"/>
        </dgm:presLayoutVars>
      </dgm:prSet>
      <dgm:spPr/>
    </dgm:pt>
    <dgm:pt modelId="{4B1D460F-C39C-4D45-A3FF-1B703FA009E4}" type="pres">
      <dgm:prSet presAssocID="{8148D579-0425-A148-AA9B-1947CD142564}" presName="ChildAccent" presStyleLbl="solidFgAcc1" presStyleIdx="0" presStyleCnt="8"/>
      <dgm:spPr/>
    </dgm:pt>
    <dgm:pt modelId="{B4D7D313-46A0-384A-9B9C-DCF56A39CE7A}" type="pres">
      <dgm:prSet presAssocID="{8148D579-0425-A148-AA9B-1947CD142564}" presName="Child" presStyleLbl="revTx" presStyleIdx="1" presStyleCnt="10">
        <dgm:presLayoutVars>
          <dgm:chMax val="0"/>
          <dgm:chPref val="0"/>
          <dgm:bulletEnabled val="1"/>
        </dgm:presLayoutVars>
      </dgm:prSet>
      <dgm:spPr/>
    </dgm:pt>
    <dgm:pt modelId="{B6C54152-B8E8-4A48-8E2B-FC2AEAC101E6}" type="pres">
      <dgm:prSet presAssocID="{305BF818-CA6D-C04D-B913-6C1D99B4C562}" presName="childComposite" presStyleCnt="0">
        <dgm:presLayoutVars>
          <dgm:chMax val="0"/>
          <dgm:chPref val="0"/>
        </dgm:presLayoutVars>
      </dgm:prSet>
      <dgm:spPr/>
    </dgm:pt>
    <dgm:pt modelId="{2C00969A-74E6-B24D-9F91-5FC7726063EC}" type="pres">
      <dgm:prSet presAssocID="{305BF818-CA6D-C04D-B913-6C1D99B4C562}" presName="ChildAccent" presStyleLbl="solidFgAcc1" presStyleIdx="1" presStyleCnt="8"/>
      <dgm:spPr/>
    </dgm:pt>
    <dgm:pt modelId="{5D6B5B88-092E-4645-A371-AE927941A364}" type="pres">
      <dgm:prSet presAssocID="{305BF818-CA6D-C04D-B913-6C1D99B4C562}" presName="Child" presStyleLbl="revTx" presStyleIdx="2" presStyleCnt="10">
        <dgm:presLayoutVars>
          <dgm:chMax val="0"/>
          <dgm:chPref val="0"/>
          <dgm:bulletEnabled val="1"/>
        </dgm:presLayoutVars>
      </dgm:prSet>
      <dgm:spPr/>
    </dgm:pt>
    <dgm:pt modelId="{2717FC7B-D10C-8F4B-A887-B13E76D53BE4}" type="pres">
      <dgm:prSet presAssocID="{F2C348E6-2EFF-E94A-99B2-70097100B414}" presName="childComposite" presStyleCnt="0">
        <dgm:presLayoutVars>
          <dgm:chMax val="0"/>
          <dgm:chPref val="0"/>
        </dgm:presLayoutVars>
      </dgm:prSet>
      <dgm:spPr/>
    </dgm:pt>
    <dgm:pt modelId="{02E20163-3754-404E-A0AF-4031616E4F89}" type="pres">
      <dgm:prSet presAssocID="{F2C348E6-2EFF-E94A-99B2-70097100B414}" presName="ChildAccent" presStyleLbl="solidFgAcc1" presStyleIdx="2" presStyleCnt="8"/>
      <dgm:spPr/>
    </dgm:pt>
    <dgm:pt modelId="{6341F518-97D3-FA44-91A8-569FB6F054A0}" type="pres">
      <dgm:prSet presAssocID="{F2C348E6-2EFF-E94A-99B2-70097100B414}" presName="Child" presStyleLbl="revTx" presStyleIdx="3" presStyleCnt="10">
        <dgm:presLayoutVars>
          <dgm:chMax val="0"/>
          <dgm:chPref val="0"/>
          <dgm:bulletEnabled val="1"/>
        </dgm:presLayoutVars>
      </dgm:prSet>
      <dgm:spPr/>
    </dgm:pt>
    <dgm:pt modelId="{FC26F189-6011-4B46-AE33-612E8D34DA85}" type="pres">
      <dgm:prSet presAssocID="{683F6835-3409-CD4C-8710-88AAB53F7350}" presName="childComposite" presStyleCnt="0">
        <dgm:presLayoutVars>
          <dgm:chMax val="0"/>
          <dgm:chPref val="0"/>
        </dgm:presLayoutVars>
      </dgm:prSet>
      <dgm:spPr/>
    </dgm:pt>
    <dgm:pt modelId="{C54B7057-3D77-7549-A57F-1E92AF7A77DB}" type="pres">
      <dgm:prSet presAssocID="{683F6835-3409-CD4C-8710-88AAB53F7350}" presName="ChildAccent" presStyleLbl="solidFgAcc1" presStyleIdx="3" presStyleCnt="8"/>
      <dgm:spPr/>
    </dgm:pt>
    <dgm:pt modelId="{7B64CEF6-F05A-CF44-BF72-0E51A0E871ED}" type="pres">
      <dgm:prSet presAssocID="{683F6835-3409-CD4C-8710-88AAB53F7350}" presName="Child" presStyleLbl="revTx" presStyleIdx="4" presStyleCnt="10">
        <dgm:presLayoutVars>
          <dgm:chMax val="0"/>
          <dgm:chPref val="0"/>
          <dgm:bulletEnabled val="1"/>
        </dgm:presLayoutVars>
      </dgm:prSet>
      <dgm:spPr/>
    </dgm:pt>
    <dgm:pt modelId="{4AAEB367-1AA6-CE44-96F7-27D59C2F11AC}" type="pres">
      <dgm:prSet presAssocID="{8B53CB38-1938-8B4A-8540-51DA866DAAD3}" presName="root" presStyleCnt="0">
        <dgm:presLayoutVars>
          <dgm:chMax/>
          <dgm:chPref/>
        </dgm:presLayoutVars>
      </dgm:prSet>
      <dgm:spPr/>
    </dgm:pt>
    <dgm:pt modelId="{7127E505-7C6E-7B48-9AAF-87AAEF9CAA60}" type="pres">
      <dgm:prSet presAssocID="{8B53CB38-1938-8B4A-8540-51DA866DAAD3}" presName="rootComposite" presStyleCnt="0">
        <dgm:presLayoutVars/>
      </dgm:prSet>
      <dgm:spPr/>
    </dgm:pt>
    <dgm:pt modelId="{0CCDA59E-E248-8042-B2C2-9DC90A8B3522}" type="pres">
      <dgm:prSet presAssocID="{8B53CB38-1938-8B4A-8540-51DA866DAAD3}" presName="ParentAccent" presStyleLbl="alignNode1" presStyleIdx="1" presStyleCnt="2"/>
      <dgm:spPr/>
    </dgm:pt>
    <dgm:pt modelId="{63E3FCAF-53B8-0949-B9E8-45D4EC4B4592}" type="pres">
      <dgm:prSet presAssocID="{8B53CB38-1938-8B4A-8540-51DA866DAAD3}" presName="ParentSmallAccent" presStyleLbl="fgAcc1" presStyleIdx="1" presStyleCnt="2"/>
      <dgm:spPr/>
    </dgm:pt>
    <dgm:pt modelId="{E6A97D07-36CF-D74F-B79C-EB875668251F}" type="pres">
      <dgm:prSet presAssocID="{8B53CB38-1938-8B4A-8540-51DA866DAAD3}" presName="Parent" presStyleLbl="revTx" presStyleIdx="5" presStyleCnt="10">
        <dgm:presLayoutVars>
          <dgm:chMax/>
          <dgm:chPref val="4"/>
          <dgm:bulletEnabled val="1"/>
        </dgm:presLayoutVars>
      </dgm:prSet>
      <dgm:spPr/>
    </dgm:pt>
    <dgm:pt modelId="{54585A2B-5D0B-4C4E-9ECC-B8BE145F4C56}" type="pres">
      <dgm:prSet presAssocID="{8B53CB38-1938-8B4A-8540-51DA866DAAD3}" presName="childShape" presStyleCnt="0">
        <dgm:presLayoutVars>
          <dgm:chMax val="0"/>
          <dgm:chPref val="0"/>
        </dgm:presLayoutVars>
      </dgm:prSet>
      <dgm:spPr/>
    </dgm:pt>
    <dgm:pt modelId="{0C0B4284-E7B0-7B49-B0A1-F27C341C5728}" type="pres">
      <dgm:prSet presAssocID="{AB7D2ED9-D7F5-AE4F-BF39-B55A7063B531}" presName="childComposite" presStyleCnt="0">
        <dgm:presLayoutVars>
          <dgm:chMax val="0"/>
          <dgm:chPref val="0"/>
        </dgm:presLayoutVars>
      </dgm:prSet>
      <dgm:spPr/>
    </dgm:pt>
    <dgm:pt modelId="{D1E1673C-C165-514A-B3A3-D400F989F5C0}" type="pres">
      <dgm:prSet presAssocID="{AB7D2ED9-D7F5-AE4F-BF39-B55A7063B531}" presName="ChildAccent" presStyleLbl="solidFgAcc1" presStyleIdx="4" presStyleCnt="8"/>
      <dgm:spPr/>
    </dgm:pt>
    <dgm:pt modelId="{46EB6456-9234-8E4F-843C-957F0A072634}" type="pres">
      <dgm:prSet presAssocID="{AB7D2ED9-D7F5-AE4F-BF39-B55A7063B531}" presName="Child" presStyleLbl="revTx" presStyleIdx="6" presStyleCnt="10">
        <dgm:presLayoutVars>
          <dgm:chMax val="0"/>
          <dgm:chPref val="0"/>
          <dgm:bulletEnabled val="1"/>
        </dgm:presLayoutVars>
      </dgm:prSet>
      <dgm:spPr/>
    </dgm:pt>
    <dgm:pt modelId="{C74891BC-6789-5446-A00C-E2677E4838AF}" type="pres">
      <dgm:prSet presAssocID="{2F2915E2-80C3-684A-BC26-E89057017C54}" presName="childComposite" presStyleCnt="0">
        <dgm:presLayoutVars>
          <dgm:chMax val="0"/>
          <dgm:chPref val="0"/>
        </dgm:presLayoutVars>
      </dgm:prSet>
      <dgm:spPr/>
    </dgm:pt>
    <dgm:pt modelId="{CA5AFECE-A03A-AD44-B9AC-435ACCB8A4D6}" type="pres">
      <dgm:prSet presAssocID="{2F2915E2-80C3-684A-BC26-E89057017C54}" presName="ChildAccent" presStyleLbl="solidFgAcc1" presStyleIdx="5" presStyleCnt="8"/>
      <dgm:spPr/>
    </dgm:pt>
    <dgm:pt modelId="{AA817A2E-3B22-624D-A34E-16C44F038484}" type="pres">
      <dgm:prSet presAssocID="{2F2915E2-80C3-684A-BC26-E89057017C54}" presName="Child" presStyleLbl="revTx" presStyleIdx="7" presStyleCnt="10">
        <dgm:presLayoutVars>
          <dgm:chMax val="0"/>
          <dgm:chPref val="0"/>
          <dgm:bulletEnabled val="1"/>
        </dgm:presLayoutVars>
      </dgm:prSet>
      <dgm:spPr/>
    </dgm:pt>
    <dgm:pt modelId="{E0582604-9B68-9049-9FD7-4DDD6283B309}" type="pres">
      <dgm:prSet presAssocID="{7FC4453A-C77F-9C41-BE55-40ABD944AFE8}" presName="childComposite" presStyleCnt="0">
        <dgm:presLayoutVars>
          <dgm:chMax val="0"/>
          <dgm:chPref val="0"/>
        </dgm:presLayoutVars>
      </dgm:prSet>
      <dgm:spPr/>
    </dgm:pt>
    <dgm:pt modelId="{29FD165A-2656-484C-B318-5108D303D2E6}" type="pres">
      <dgm:prSet presAssocID="{7FC4453A-C77F-9C41-BE55-40ABD944AFE8}" presName="ChildAccent" presStyleLbl="solidFgAcc1" presStyleIdx="6" presStyleCnt="8"/>
      <dgm:spPr/>
    </dgm:pt>
    <dgm:pt modelId="{2D81D8F9-9E2E-8F40-9A56-E3FE2CF02FC5}" type="pres">
      <dgm:prSet presAssocID="{7FC4453A-C77F-9C41-BE55-40ABD944AFE8}" presName="Child" presStyleLbl="revTx" presStyleIdx="8" presStyleCnt="10">
        <dgm:presLayoutVars>
          <dgm:chMax val="0"/>
          <dgm:chPref val="0"/>
          <dgm:bulletEnabled val="1"/>
        </dgm:presLayoutVars>
      </dgm:prSet>
      <dgm:spPr/>
    </dgm:pt>
    <dgm:pt modelId="{FBFBBE94-7657-FF45-8FB3-578756A2D1EC}" type="pres">
      <dgm:prSet presAssocID="{B5815F4D-6BF1-0D4C-9E44-59B89642208A}" presName="childComposite" presStyleCnt="0">
        <dgm:presLayoutVars>
          <dgm:chMax val="0"/>
          <dgm:chPref val="0"/>
        </dgm:presLayoutVars>
      </dgm:prSet>
      <dgm:spPr/>
    </dgm:pt>
    <dgm:pt modelId="{6AB71CEA-BB3B-9F4D-B6C0-FA12775B5133}" type="pres">
      <dgm:prSet presAssocID="{B5815F4D-6BF1-0D4C-9E44-59B89642208A}" presName="ChildAccent" presStyleLbl="solidFgAcc1" presStyleIdx="7" presStyleCnt="8"/>
      <dgm:spPr/>
    </dgm:pt>
    <dgm:pt modelId="{40760BC1-3886-9C42-8F2F-549D3761E0E8}" type="pres">
      <dgm:prSet presAssocID="{B5815F4D-6BF1-0D4C-9E44-59B89642208A}" presName="Child" presStyleLbl="revTx" presStyleIdx="9" presStyleCnt="10">
        <dgm:presLayoutVars>
          <dgm:chMax val="0"/>
          <dgm:chPref val="0"/>
          <dgm:bulletEnabled val="1"/>
        </dgm:presLayoutVars>
      </dgm:prSet>
      <dgm:spPr/>
    </dgm:pt>
  </dgm:ptLst>
  <dgm:cxnLst>
    <dgm:cxn modelId="{28762202-4D5E-E14B-9886-130E32491A8B}" srcId="{DEE226B1-6048-8C46-A61F-CF27632996D7}" destId="{F2C348E6-2EFF-E94A-99B2-70097100B414}" srcOrd="2" destOrd="0" parTransId="{E8271801-E018-F948-AA4F-6BF0B1C03C82}" sibTransId="{EAF547AB-E264-9F47-B51E-B46B07437065}"/>
    <dgm:cxn modelId="{B20A1415-0DDD-874C-98DF-F921294EA3D8}" type="presOf" srcId="{DEE226B1-6048-8C46-A61F-CF27632996D7}" destId="{9B6C97D6-EC56-6646-AF87-DF97C7E9C4F0}" srcOrd="0" destOrd="0" presId="urn:microsoft.com/office/officeart/2008/layout/SquareAccentList"/>
    <dgm:cxn modelId="{3ED47815-F36E-9244-9DD2-0EB76D06FFAB}" type="presOf" srcId="{8B53CB38-1938-8B4A-8540-51DA866DAAD3}" destId="{E6A97D07-36CF-D74F-B79C-EB875668251F}" srcOrd="0" destOrd="0" presId="urn:microsoft.com/office/officeart/2008/layout/SquareAccentList"/>
    <dgm:cxn modelId="{857C9920-DDF2-B148-A885-574BA896A4ED}" type="presOf" srcId="{F2C348E6-2EFF-E94A-99B2-70097100B414}" destId="{6341F518-97D3-FA44-91A8-569FB6F054A0}" srcOrd="0" destOrd="0" presId="urn:microsoft.com/office/officeart/2008/layout/SquareAccentList"/>
    <dgm:cxn modelId="{DAF21C37-59AE-CB4C-B7AA-FEEF266576C5}" srcId="{DEE226B1-6048-8C46-A61F-CF27632996D7}" destId="{305BF818-CA6D-C04D-B913-6C1D99B4C562}" srcOrd="1" destOrd="0" parTransId="{8EEA27E6-E13E-1947-AB7A-F292CF5B79DF}" sibTransId="{7BB5DA7C-6F6C-8E48-AF84-285DD04ABBBB}"/>
    <dgm:cxn modelId="{7D538F44-ADC1-784E-A4DB-61256786B4E2}" type="presOf" srcId="{3E384AA8-6C04-7C4F-BF87-F00B82AF87F1}" destId="{09408501-A9B2-8B47-849A-290072A613E4}" srcOrd="0" destOrd="0" presId="urn:microsoft.com/office/officeart/2008/layout/SquareAccentList"/>
    <dgm:cxn modelId="{77D4E94E-7D36-D940-A3A2-EF8D95082391}" srcId="{3E384AA8-6C04-7C4F-BF87-F00B82AF87F1}" destId="{DEE226B1-6048-8C46-A61F-CF27632996D7}" srcOrd="0" destOrd="0" parTransId="{C1D9F6D6-1513-4B4D-B2B7-DD05BB862ED6}" sibTransId="{EB8C130E-0C6D-5D45-B28A-2996F8AABA7B}"/>
    <dgm:cxn modelId="{63437571-EC97-EB42-A83F-E886E387C918}" srcId="{DEE226B1-6048-8C46-A61F-CF27632996D7}" destId="{8148D579-0425-A148-AA9B-1947CD142564}" srcOrd="0" destOrd="0" parTransId="{1720DB05-DC09-894C-99EF-4DAB12D2837E}" sibTransId="{DC038F4F-B80B-4F4B-9113-2D449EC7642B}"/>
    <dgm:cxn modelId="{73B9A651-3E67-5245-9857-A72A2B6582AB}" type="presOf" srcId="{305BF818-CA6D-C04D-B913-6C1D99B4C562}" destId="{5D6B5B88-092E-4645-A371-AE927941A364}" srcOrd="0" destOrd="0" presId="urn:microsoft.com/office/officeart/2008/layout/SquareAccentList"/>
    <dgm:cxn modelId="{06DBEF7D-1439-604D-8654-C18C913BD774}" srcId="{DEE226B1-6048-8C46-A61F-CF27632996D7}" destId="{683F6835-3409-CD4C-8710-88AAB53F7350}" srcOrd="3" destOrd="0" parTransId="{1D1C0830-B56C-8745-8260-0BFB85546CEC}" sibTransId="{6A8B8E7F-653A-2644-B759-16D8577DCE4C}"/>
    <dgm:cxn modelId="{599A6E83-2D54-5C48-BE0F-283A5ED5EBFF}" type="presOf" srcId="{7FC4453A-C77F-9C41-BE55-40ABD944AFE8}" destId="{2D81D8F9-9E2E-8F40-9A56-E3FE2CF02FC5}" srcOrd="0" destOrd="0" presId="urn:microsoft.com/office/officeart/2008/layout/SquareAccentList"/>
    <dgm:cxn modelId="{37C7B58C-C77B-3A41-B415-86FD302578EC}" type="presOf" srcId="{B5815F4D-6BF1-0D4C-9E44-59B89642208A}" destId="{40760BC1-3886-9C42-8F2F-549D3761E0E8}" srcOrd="0" destOrd="0" presId="urn:microsoft.com/office/officeart/2008/layout/SquareAccentList"/>
    <dgm:cxn modelId="{3623F1B7-61F5-AD4B-97BF-71FD64AB1F62}" type="presOf" srcId="{683F6835-3409-CD4C-8710-88AAB53F7350}" destId="{7B64CEF6-F05A-CF44-BF72-0E51A0E871ED}" srcOrd="0" destOrd="0" presId="urn:microsoft.com/office/officeart/2008/layout/SquareAccentList"/>
    <dgm:cxn modelId="{D1B30BB9-CE9B-F04C-A33A-680B159F8C60}" type="presOf" srcId="{2F2915E2-80C3-684A-BC26-E89057017C54}" destId="{AA817A2E-3B22-624D-A34E-16C44F038484}" srcOrd="0" destOrd="0" presId="urn:microsoft.com/office/officeart/2008/layout/SquareAccentList"/>
    <dgm:cxn modelId="{87820EB9-7DB9-2C45-9BB2-59AA23AB9B5F}" type="presOf" srcId="{8148D579-0425-A148-AA9B-1947CD142564}" destId="{B4D7D313-46A0-384A-9B9C-DCF56A39CE7A}" srcOrd="0" destOrd="0" presId="urn:microsoft.com/office/officeart/2008/layout/SquareAccentList"/>
    <dgm:cxn modelId="{83A420C0-D1AF-8742-8A37-340FA814912B}" srcId="{8B53CB38-1938-8B4A-8540-51DA866DAAD3}" destId="{AB7D2ED9-D7F5-AE4F-BF39-B55A7063B531}" srcOrd="0" destOrd="0" parTransId="{50A49654-E932-1646-824D-70F1C1E79C15}" sibTransId="{03DD1E7F-2763-CE46-BFC9-D01722936853}"/>
    <dgm:cxn modelId="{FC4FFCC8-2E8F-AF4D-B8C3-61632CF20751}" srcId="{8B53CB38-1938-8B4A-8540-51DA866DAAD3}" destId="{2F2915E2-80C3-684A-BC26-E89057017C54}" srcOrd="1" destOrd="0" parTransId="{E8ED2AC6-397E-114F-A0F7-F15ECDF6C9E1}" sibTransId="{C6CC4AD6-568B-AB40-8068-561183E79832}"/>
    <dgm:cxn modelId="{25AB76CC-C343-204F-9A1F-181C8FB782ED}" srcId="{3E384AA8-6C04-7C4F-BF87-F00B82AF87F1}" destId="{8B53CB38-1938-8B4A-8540-51DA866DAAD3}" srcOrd="1" destOrd="0" parTransId="{809DF452-19FD-404F-B416-75EA1C98B398}" sibTransId="{1AE3A7C2-2760-3C49-ADBC-A47FDDF27775}"/>
    <dgm:cxn modelId="{BE6F0AD1-7638-A248-BB37-C8754819A5CA}" srcId="{8B53CB38-1938-8B4A-8540-51DA866DAAD3}" destId="{7FC4453A-C77F-9C41-BE55-40ABD944AFE8}" srcOrd="2" destOrd="0" parTransId="{8E1FBD22-46B2-2A42-96BE-A48641B4D1FE}" sibTransId="{568A00F3-A71D-C847-8F4D-880C81056BC5}"/>
    <dgm:cxn modelId="{7A08ACD1-4FB4-1140-B24B-E6EFA8F83E3A}" srcId="{8B53CB38-1938-8B4A-8540-51DA866DAAD3}" destId="{B5815F4D-6BF1-0D4C-9E44-59B89642208A}" srcOrd="3" destOrd="0" parTransId="{E667F281-88D2-004F-8F34-051179004A17}" sibTransId="{09D43EC9-1524-BA44-AE0D-66D1D883D43D}"/>
    <dgm:cxn modelId="{C6518FF2-34FD-DB43-AF50-73B074041C3B}" type="presOf" srcId="{AB7D2ED9-D7F5-AE4F-BF39-B55A7063B531}" destId="{46EB6456-9234-8E4F-843C-957F0A072634}" srcOrd="0" destOrd="0" presId="urn:microsoft.com/office/officeart/2008/layout/SquareAccentList"/>
    <dgm:cxn modelId="{2B90325D-389B-2944-9B43-04935CDC0752}" type="presParOf" srcId="{09408501-A9B2-8B47-849A-290072A613E4}" destId="{D5DDDE05-D069-9A4C-8EA8-A415ACCEA07A}" srcOrd="0" destOrd="0" presId="urn:microsoft.com/office/officeart/2008/layout/SquareAccentList"/>
    <dgm:cxn modelId="{0159CE70-252E-AD41-B4AF-3F59499157B4}" type="presParOf" srcId="{D5DDDE05-D069-9A4C-8EA8-A415ACCEA07A}" destId="{FE80F42B-05E4-6240-876A-3DC7405145AB}" srcOrd="0" destOrd="0" presId="urn:microsoft.com/office/officeart/2008/layout/SquareAccentList"/>
    <dgm:cxn modelId="{D612215B-8F7A-7E44-B8F9-1E416CC005F8}" type="presParOf" srcId="{FE80F42B-05E4-6240-876A-3DC7405145AB}" destId="{A4E1A007-12A3-3349-A1CB-BABF568DF997}" srcOrd="0" destOrd="0" presId="urn:microsoft.com/office/officeart/2008/layout/SquareAccentList"/>
    <dgm:cxn modelId="{98357E17-4DF0-3843-A2BD-968D08E5C0A3}" type="presParOf" srcId="{FE80F42B-05E4-6240-876A-3DC7405145AB}" destId="{80756630-5748-404B-B10C-1F5928347100}" srcOrd="1" destOrd="0" presId="urn:microsoft.com/office/officeart/2008/layout/SquareAccentList"/>
    <dgm:cxn modelId="{40E08C0F-C8A4-A644-9B79-609BE51CCF2A}" type="presParOf" srcId="{FE80F42B-05E4-6240-876A-3DC7405145AB}" destId="{9B6C97D6-EC56-6646-AF87-DF97C7E9C4F0}" srcOrd="2" destOrd="0" presId="urn:microsoft.com/office/officeart/2008/layout/SquareAccentList"/>
    <dgm:cxn modelId="{2CFC0C9C-F90C-694C-A83E-BC1B0570E583}" type="presParOf" srcId="{D5DDDE05-D069-9A4C-8EA8-A415ACCEA07A}" destId="{49608550-06DC-D745-A9C8-47717D74A7A3}" srcOrd="1" destOrd="0" presId="urn:microsoft.com/office/officeart/2008/layout/SquareAccentList"/>
    <dgm:cxn modelId="{8E8C4167-53C1-9542-A0F5-EAB50B6E6640}" type="presParOf" srcId="{49608550-06DC-D745-A9C8-47717D74A7A3}" destId="{0F23CE07-6D8A-5142-A511-FBD6D8D3DEC4}" srcOrd="0" destOrd="0" presId="urn:microsoft.com/office/officeart/2008/layout/SquareAccentList"/>
    <dgm:cxn modelId="{052656F9-BAB6-704A-A92E-150B2535E80C}" type="presParOf" srcId="{0F23CE07-6D8A-5142-A511-FBD6D8D3DEC4}" destId="{4B1D460F-C39C-4D45-A3FF-1B703FA009E4}" srcOrd="0" destOrd="0" presId="urn:microsoft.com/office/officeart/2008/layout/SquareAccentList"/>
    <dgm:cxn modelId="{D0A47CAC-C2A4-DB48-A3CB-C437F24408DA}" type="presParOf" srcId="{0F23CE07-6D8A-5142-A511-FBD6D8D3DEC4}" destId="{B4D7D313-46A0-384A-9B9C-DCF56A39CE7A}" srcOrd="1" destOrd="0" presId="urn:microsoft.com/office/officeart/2008/layout/SquareAccentList"/>
    <dgm:cxn modelId="{806E55A5-29FF-7944-B6C8-B989E7117E56}" type="presParOf" srcId="{49608550-06DC-D745-A9C8-47717D74A7A3}" destId="{B6C54152-B8E8-4A48-8E2B-FC2AEAC101E6}" srcOrd="1" destOrd="0" presId="urn:microsoft.com/office/officeart/2008/layout/SquareAccentList"/>
    <dgm:cxn modelId="{597CBFC5-D752-0841-AF12-9EE7025D6D99}" type="presParOf" srcId="{B6C54152-B8E8-4A48-8E2B-FC2AEAC101E6}" destId="{2C00969A-74E6-B24D-9F91-5FC7726063EC}" srcOrd="0" destOrd="0" presId="urn:microsoft.com/office/officeart/2008/layout/SquareAccentList"/>
    <dgm:cxn modelId="{44719229-78DE-354F-97A1-154E1D861978}" type="presParOf" srcId="{B6C54152-B8E8-4A48-8E2B-FC2AEAC101E6}" destId="{5D6B5B88-092E-4645-A371-AE927941A364}" srcOrd="1" destOrd="0" presId="urn:microsoft.com/office/officeart/2008/layout/SquareAccentList"/>
    <dgm:cxn modelId="{3CEAFC53-1F15-674D-BD91-585CCF6605B6}" type="presParOf" srcId="{49608550-06DC-D745-A9C8-47717D74A7A3}" destId="{2717FC7B-D10C-8F4B-A887-B13E76D53BE4}" srcOrd="2" destOrd="0" presId="urn:microsoft.com/office/officeart/2008/layout/SquareAccentList"/>
    <dgm:cxn modelId="{ED66E85C-439F-1347-A33B-05FB35E09190}" type="presParOf" srcId="{2717FC7B-D10C-8F4B-A887-B13E76D53BE4}" destId="{02E20163-3754-404E-A0AF-4031616E4F89}" srcOrd="0" destOrd="0" presId="urn:microsoft.com/office/officeart/2008/layout/SquareAccentList"/>
    <dgm:cxn modelId="{13C92673-FB29-5B4C-90EA-9507EA932BBB}" type="presParOf" srcId="{2717FC7B-D10C-8F4B-A887-B13E76D53BE4}" destId="{6341F518-97D3-FA44-91A8-569FB6F054A0}" srcOrd="1" destOrd="0" presId="urn:microsoft.com/office/officeart/2008/layout/SquareAccentList"/>
    <dgm:cxn modelId="{7E76E57B-77BD-9740-BBAB-7DC686F2C78F}" type="presParOf" srcId="{49608550-06DC-D745-A9C8-47717D74A7A3}" destId="{FC26F189-6011-4B46-AE33-612E8D34DA85}" srcOrd="3" destOrd="0" presId="urn:microsoft.com/office/officeart/2008/layout/SquareAccentList"/>
    <dgm:cxn modelId="{55BAEE71-B194-E144-AC2B-7E304C96BA39}" type="presParOf" srcId="{FC26F189-6011-4B46-AE33-612E8D34DA85}" destId="{C54B7057-3D77-7549-A57F-1E92AF7A77DB}" srcOrd="0" destOrd="0" presId="urn:microsoft.com/office/officeart/2008/layout/SquareAccentList"/>
    <dgm:cxn modelId="{7DE00965-FB73-6343-AF06-63835095D932}" type="presParOf" srcId="{FC26F189-6011-4B46-AE33-612E8D34DA85}" destId="{7B64CEF6-F05A-CF44-BF72-0E51A0E871ED}" srcOrd="1" destOrd="0" presId="urn:microsoft.com/office/officeart/2008/layout/SquareAccentList"/>
    <dgm:cxn modelId="{110BB5AE-BE36-9245-9E88-AB25A98DE8B5}" type="presParOf" srcId="{09408501-A9B2-8B47-849A-290072A613E4}" destId="{4AAEB367-1AA6-CE44-96F7-27D59C2F11AC}" srcOrd="1" destOrd="0" presId="urn:microsoft.com/office/officeart/2008/layout/SquareAccentList"/>
    <dgm:cxn modelId="{181B1E3B-C901-E24E-9EAF-FF9A0BD1E8B4}" type="presParOf" srcId="{4AAEB367-1AA6-CE44-96F7-27D59C2F11AC}" destId="{7127E505-7C6E-7B48-9AAF-87AAEF9CAA60}" srcOrd="0" destOrd="0" presId="urn:microsoft.com/office/officeart/2008/layout/SquareAccentList"/>
    <dgm:cxn modelId="{03C52723-4C7F-284D-B30C-DE8DC983A117}" type="presParOf" srcId="{7127E505-7C6E-7B48-9AAF-87AAEF9CAA60}" destId="{0CCDA59E-E248-8042-B2C2-9DC90A8B3522}" srcOrd="0" destOrd="0" presId="urn:microsoft.com/office/officeart/2008/layout/SquareAccentList"/>
    <dgm:cxn modelId="{C789E824-746E-C24F-82B9-F6A227CF4EA1}" type="presParOf" srcId="{7127E505-7C6E-7B48-9AAF-87AAEF9CAA60}" destId="{63E3FCAF-53B8-0949-B9E8-45D4EC4B4592}" srcOrd="1" destOrd="0" presId="urn:microsoft.com/office/officeart/2008/layout/SquareAccentList"/>
    <dgm:cxn modelId="{CC30B487-BF19-E44C-A897-7FC7D8EDB888}" type="presParOf" srcId="{7127E505-7C6E-7B48-9AAF-87AAEF9CAA60}" destId="{E6A97D07-36CF-D74F-B79C-EB875668251F}" srcOrd="2" destOrd="0" presId="urn:microsoft.com/office/officeart/2008/layout/SquareAccentList"/>
    <dgm:cxn modelId="{FFE946F7-F83B-B247-9D80-D485E3850CF3}" type="presParOf" srcId="{4AAEB367-1AA6-CE44-96F7-27D59C2F11AC}" destId="{54585A2B-5D0B-4C4E-9ECC-B8BE145F4C56}" srcOrd="1" destOrd="0" presId="urn:microsoft.com/office/officeart/2008/layout/SquareAccentList"/>
    <dgm:cxn modelId="{107747E1-1AC3-0547-A8F7-3F2847BED44F}" type="presParOf" srcId="{54585A2B-5D0B-4C4E-9ECC-B8BE145F4C56}" destId="{0C0B4284-E7B0-7B49-B0A1-F27C341C5728}" srcOrd="0" destOrd="0" presId="urn:microsoft.com/office/officeart/2008/layout/SquareAccentList"/>
    <dgm:cxn modelId="{D253D37C-3D14-A74C-A45B-E21F4AB1949B}" type="presParOf" srcId="{0C0B4284-E7B0-7B49-B0A1-F27C341C5728}" destId="{D1E1673C-C165-514A-B3A3-D400F989F5C0}" srcOrd="0" destOrd="0" presId="urn:microsoft.com/office/officeart/2008/layout/SquareAccentList"/>
    <dgm:cxn modelId="{522DB055-FC62-D044-AFA2-5CC8DBDE3723}" type="presParOf" srcId="{0C0B4284-E7B0-7B49-B0A1-F27C341C5728}" destId="{46EB6456-9234-8E4F-843C-957F0A072634}" srcOrd="1" destOrd="0" presId="urn:microsoft.com/office/officeart/2008/layout/SquareAccentList"/>
    <dgm:cxn modelId="{7FB473DB-8DEB-944B-892C-106F06539912}" type="presParOf" srcId="{54585A2B-5D0B-4C4E-9ECC-B8BE145F4C56}" destId="{C74891BC-6789-5446-A00C-E2677E4838AF}" srcOrd="1" destOrd="0" presId="urn:microsoft.com/office/officeart/2008/layout/SquareAccentList"/>
    <dgm:cxn modelId="{D70281CB-1379-AA42-8E96-7AC12C35E4CE}" type="presParOf" srcId="{C74891BC-6789-5446-A00C-E2677E4838AF}" destId="{CA5AFECE-A03A-AD44-B9AC-435ACCB8A4D6}" srcOrd="0" destOrd="0" presId="urn:microsoft.com/office/officeart/2008/layout/SquareAccentList"/>
    <dgm:cxn modelId="{6D7A3DFF-6599-2F43-8C75-BD3175A748C9}" type="presParOf" srcId="{C74891BC-6789-5446-A00C-E2677E4838AF}" destId="{AA817A2E-3B22-624D-A34E-16C44F038484}" srcOrd="1" destOrd="0" presId="urn:microsoft.com/office/officeart/2008/layout/SquareAccentList"/>
    <dgm:cxn modelId="{F0A82DAA-403B-9747-8FFB-DA666EF069E2}" type="presParOf" srcId="{54585A2B-5D0B-4C4E-9ECC-B8BE145F4C56}" destId="{E0582604-9B68-9049-9FD7-4DDD6283B309}" srcOrd="2" destOrd="0" presId="urn:microsoft.com/office/officeart/2008/layout/SquareAccentList"/>
    <dgm:cxn modelId="{568B702F-5B8B-7845-8519-D489244E4E1E}" type="presParOf" srcId="{E0582604-9B68-9049-9FD7-4DDD6283B309}" destId="{29FD165A-2656-484C-B318-5108D303D2E6}" srcOrd="0" destOrd="0" presId="urn:microsoft.com/office/officeart/2008/layout/SquareAccentList"/>
    <dgm:cxn modelId="{73210A1A-726C-5841-AA0E-8F41ABF38E22}" type="presParOf" srcId="{E0582604-9B68-9049-9FD7-4DDD6283B309}" destId="{2D81D8F9-9E2E-8F40-9A56-E3FE2CF02FC5}" srcOrd="1" destOrd="0" presId="urn:microsoft.com/office/officeart/2008/layout/SquareAccentList"/>
    <dgm:cxn modelId="{5CB3FB97-D3C5-584C-9DAF-00BB5115AA91}" type="presParOf" srcId="{54585A2B-5D0B-4C4E-9ECC-B8BE145F4C56}" destId="{FBFBBE94-7657-FF45-8FB3-578756A2D1EC}" srcOrd="3" destOrd="0" presId="urn:microsoft.com/office/officeart/2008/layout/SquareAccentList"/>
    <dgm:cxn modelId="{7CDC1616-A176-3140-8D6F-57369EF51DA0}" type="presParOf" srcId="{FBFBBE94-7657-FF45-8FB3-578756A2D1EC}" destId="{6AB71CEA-BB3B-9F4D-B6C0-FA12775B5133}" srcOrd="0" destOrd="0" presId="urn:microsoft.com/office/officeart/2008/layout/SquareAccentList"/>
    <dgm:cxn modelId="{03619A5F-08AE-4848-B5F4-181CA3D961BB}" type="presParOf" srcId="{FBFBBE94-7657-FF45-8FB3-578756A2D1EC}" destId="{40760BC1-3886-9C42-8F2F-549D3761E0E8}"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3DCB7CA-C6C4-C74E-9A0A-C0D077BBE9A0}" type="doc">
      <dgm:prSet loTypeId="urn:microsoft.com/office/officeart/2008/layout/HalfCircleOrganizationChart" loCatId="" qsTypeId="urn:microsoft.com/office/officeart/2005/8/quickstyle/3D4" qsCatId="3D" csTypeId="urn:microsoft.com/office/officeart/2005/8/colors/colorful2" csCatId="colorful" phldr="1"/>
      <dgm:spPr/>
      <dgm:t>
        <a:bodyPr/>
        <a:lstStyle/>
        <a:p>
          <a:endParaRPr lang="en-US"/>
        </a:p>
      </dgm:t>
    </dgm:pt>
    <dgm:pt modelId="{F0D5E501-97C7-774A-9348-90E92927CA5A}">
      <dgm:prSet phldrT="[Text]" custT="1"/>
      <dgm:spPr/>
      <dgm:t>
        <a:bodyPr/>
        <a:lstStyle/>
        <a:p>
          <a:r>
            <a:rPr lang="tr-TR" sz="2400" noProof="0" dirty="0">
              <a:latin typeface="Tahoma"/>
              <a:cs typeface="Tahoma"/>
            </a:rPr>
            <a:t>Görüşmeler</a:t>
          </a:r>
        </a:p>
      </dgm:t>
    </dgm:pt>
    <dgm:pt modelId="{68CFECB1-3060-DE42-96CC-9A5B5167488C}" type="parTrans" cxnId="{92EA5DC8-164F-9143-B286-01AE9DE9FEA1}">
      <dgm:prSet/>
      <dgm:spPr/>
      <dgm:t>
        <a:bodyPr/>
        <a:lstStyle/>
        <a:p>
          <a:endParaRPr lang="en-US"/>
        </a:p>
      </dgm:t>
    </dgm:pt>
    <dgm:pt modelId="{F7183A95-8D09-6743-A78C-2DFB1246E82E}" type="sibTrans" cxnId="{92EA5DC8-164F-9143-B286-01AE9DE9FEA1}">
      <dgm:prSet/>
      <dgm:spPr/>
      <dgm:t>
        <a:bodyPr/>
        <a:lstStyle/>
        <a:p>
          <a:endParaRPr lang="en-US"/>
        </a:p>
      </dgm:t>
    </dgm:pt>
    <dgm:pt modelId="{5FA9AD2C-2544-7C4B-81CA-FB2FEFC94655}">
      <dgm:prSet phldrT="[Text]" custT="1"/>
      <dgm:spPr/>
      <dgm:t>
        <a:bodyPr/>
        <a:lstStyle/>
        <a:p>
          <a:r>
            <a:rPr lang="tr-TR" sz="2000" noProof="0" dirty="0">
              <a:latin typeface="Tahoma"/>
              <a:cs typeface="Tahoma"/>
            </a:rPr>
            <a:t>Yapılandırılmamış</a:t>
          </a:r>
        </a:p>
      </dgm:t>
    </dgm:pt>
    <dgm:pt modelId="{2E7CD810-6E91-4F48-8195-E65ACD0DA5FC}" type="parTrans" cxnId="{C7420CE0-530E-164C-9F7D-25A46411A8FF}">
      <dgm:prSet/>
      <dgm:spPr/>
      <dgm:t>
        <a:bodyPr/>
        <a:lstStyle/>
        <a:p>
          <a:endParaRPr lang="en-US"/>
        </a:p>
      </dgm:t>
    </dgm:pt>
    <dgm:pt modelId="{DDA93DD2-C95E-D84A-BAB2-2A7B6DB0416D}" type="sibTrans" cxnId="{C7420CE0-530E-164C-9F7D-25A46411A8FF}">
      <dgm:prSet/>
      <dgm:spPr/>
      <dgm:t>
        <a:bodyPr/>
        <a:lstStyle/>
        <a:p>
          <a:endParaRPr lang="en-US"/>
        </a:p>
      </dgm:t>
    </dgm:pt>
    <dgm:pt modelId="{A8F63084-BF0A-6747-A3DF-517DA45BD665}">
      <dgm:prSet phldrT="[Text]" custT="1"/>
      <dgm:spPr/>
      <dgm:t>
        <a:bodyPr/>
        <a:lstStyle/>
        <a:p>
          <a:r>
            <a:rPr lang="tr-TR" sz="2000" noProof="0" dirty="0">
              <a:latin typeface="Tahoma"/>
              <a:cs typeface="Tahoma"/>
            </a:rPr>
            <a:t>Yarı-yapılandırılmış</a:t>
          </a:r>
        </a:p>
      </dgm:t>
    </dgm:pt>
    <dgm:pt modelId="{D6FD9080-F6A6-4249-B40E-72226C60F606}" type="parTrans" cxnId="{E1F715C6-314D-874E-B77B-19662BA1A0A6}">
      <dgm:prSet/>
      <dgm:spPr/>
      <dgm:t>
        <a:bodyPr/>
        <a:lstStyle/>
        <a:p>
          <a:endParaRPr lang="en-US"/>
        </a:p>
      </dgm:t>
    </dgm:pt>
    <dgm:pt modelId="{C05112A9-4425-5242-B550-AA49EC5A79C5}" type="sibTrans" cxnId="{E1F715C6-314D-874E-B77B-19662BA1A0A6}">
      <dgm:prSet/>
      <dgm:spPr/>
      <dgm:t>
        <a:bodyPr/>
        <a:lstStyle/>
        <a:p>
          <a:endParaRPr lang="en-US"/>
        </a:p>
      </dgm:t>
    </dgm:pt>
    <dgm:pt modelId="{76564DFB-B326-0740-A00B-BA0C85D06BA2}">
      <dgm:prSet phldrT="[Text]" custT="1"/>
      <dgm:spPr/>
      <dgm:t>
        <a:bodyPr/>
        <a:lstStyle/>
        <a:p>
          <a:r>
            <a:rPr lang="tr-TR" sz="2000" noProof="0" dirty="0">
              <a:latin typeface="Tahoma"/>
              <a:cs typeface="Tahoma"/>
            </a:rPr>
            <a:t>Yapılandırılmış</a:t>
          </a:r>
        </a:p>
      </dgm:t>
    </dgm:pt>
    <dgm:pt modelId="{7FD1CD61-45A4-6140-8522-7CA033D71515}" type="parTrans" cxnId="{4BAEAC94-E650-624C-8FBD-B3EA09840A07}">
      <dgm:prSet/>
      <dgm:spPr/>
      <dgm:t>
        <a:bodyPr/>
        <a:lstStyle/>
        <a:p>
          <a:endParaRPr lang="en-US"/>
        </a:p>
      </dgm:t>
    </dgm:pt>
    <dgm:pt modelId="{A7A62785-A734-8540-A604-31D827980F58}" type="sibTrans" cxnId="{4BAEAC94-E650-624C-8FBD-B3EA09840A07}">
      <dgm:prSet/>
      <dgm:spPr/>
      <dgm:t>
        <a:bodyPr/>
        <a:lstStyle/>
        <a:p>
          <a:endParaRPr lang="en-US"/>
        </a:p>
      </dgm:t>
    </dgm:pt>
    <dgm:pt modelId="{3334F906-0EA4-7346-AB6B-E24CCEA729FC}">
      <dgm:prSet phldrT="[Text]" custT="1"/>
      <dgm:spPr/>
      <dgm:t>
        <a:bodyPr/>
        <a:lstStyle/>
        <a:p>
          <a:r>
            <a:rPr lang="tr-TR" sz="2000" noProof="0" dirty="0">
              <a:latin typeface="Tahoma"/>
              <a:cs typeface="Tahoma"/>
            </a:rPr>
            <a:t>Odak Grup</a:t>
          </a:r>
        </a:p>
      </dgm:t>
    </dgm:pt>
    <dgm:pt modelId="{DFF77972-8DA1-9F41-A06D-AA2F369AE0FD}" type="parTrans" cxnId="{7040BDD4-5386-C948-8DBD-7CC6F5B5D4FA}">
      <dgm:prSet/>
      <dgm:spPr/>
      <dgm:t>
        <a:bodyPr/>
        <a:lstStyle/>
        <a:p>
          <a:endParaRPr lang="en-US"/>
        </a:p>
      </dgm:t>
    </dgm:pt>
    <dgm:pt modelId="{26CC9EAF-D5A3-2D4C-822A-A5507EE66D6D}" type="sibTrans" cxnId="{7040BDD4-5386-C948-8DBD-7CC6F5B5D4FA}">
      <dgm:prSet/>
      <dgm:spPr/>
      <dgm:t>
        <a:bodyPr/>
        <a:lstStyle/>
        <a:p>
          <a:endParaRPr lang="en-US"/>
        </a:p>
      </dgm:t>
    </dgm:pt>
    <dgm:pt modelId="{62E577AE-0253-DD46-9F25-911D6545A291}" type="pres">
      <dgm:prSet presAssocID="{33DCB7CA-C6C4-C74E-9A0A-C0D077BBE9A0}" presName="Name0" presStyleCnt="0">
        <dgm:presLayoutVars>
          <dgm:orgChart val="1"/>
          <dgm:chPref val="1"/>
          <dgm:dir/>
          <dgm:animOne val="branch"/>
          <dgm:animLvl val="lvl"/>
          <dgm:resizeHandles/>
        </dgm:presLayoutVars>
      </dgm:prSet>
      <dgm:spPr/>
    </dgm:pt>
    <dgm:pt modelId="{4D6B3517-0F90-0343-B73D-8D05D21CC358}" type="pres">
      <dgm:prSet presAssocID="{F0D5E501-97C7-774A-9348-90E92927CA5A}" presName="hierRoot1" presStyleCnt="0">
        <dgm:presLayoutVars>
          <dgm:hierBranch val="init"/>
        </dgm:presLayoutVars>
      </dgm:prSet>
      <dgm:spPr/>
    </dgm:pt>
    <dgm:pt modelId="{18F5BFBF-B110-DB44-B5C6-7E5158B45BAB}" type="pres">
      <dgm:prSet presAssocID="{F0D5E501-97C7-774A-9348-90E92927CA5A}" presName="rootComposite1" presStyleCnt="0"/>
      <dgm:spPr/>
    </dgm:pt>
    <dgm:pt modelId="{219A203E-0272-444E-B8D1-73CE5D560F8E}" type="pres">
      <dgm:prSet presAssocID="{F0D5E501-97C7-774A-9348-90E92927CA5A}" presName="rootText1" presStyleLbl="alignAcc1" presStyleIdx="0" presStyleCnt="0">
        <dgm:presLayoutVars>
          <dgm:chPref val="3"/>
        </dgm:presLayoutVars>
      </dgm:prSet>
      <dgm:spPr/>
    </dgm:pt>
    <dgm:pt modelId="{4012D7BC-C373-8844-8CEB-55E0C5BB4263}" type="pres">
      <dgm:prSet presAssocID="{F0D5E501-97C7-774A-9348-90E92927CA5A}" presName="topArc1" presStyleLbl="parChTrans1D1" presStyleIdx="0" presStyleCnt="10"/>
      <dgm:spPr/>
    </dgm:pt>
    <dgm:pt modelId="{7D797B5C-F1D8-F747-AF47-0221B3509FCF}" type="pres">
      <dgm:prSet presAssocID="{F0D5E501-97C7-774A-9348-90E92927CA5A}" presName="bottomArc1" presStyleLbl="parChTrans1D1" presStyleIdx="1" presStyleCnt="10"/>
      <dgm:spPr/>
    </dgm:pt>
    <dgm:pt modelId="{485A224B-F5FF-0949-BF11-079CCADA2640}" type="pres">
      <dgm:prSet presAssocID="{F0D5E501-97C7-774A-9348-90E92927CA5A}" presName="topConnNode1" presStyleLbl="node1" presStyleIdx="0" presStyleCnt="0"/>
      <dgm:spPr/>
    </dgm:pt>
    <dgm:pt modelId="{064BC0FE-CAD0-7847-B47B-472A8CDD5F3A}" type="pres">
      <dgm:prSet presAssocID="{F0D5E501-97C7-774A-9348-90E92927CA5A}" presName="hierChild2" presStyleCnt="0"/>
      <dgm:spPr/>
    </dgm:pt>
    <dgm:pt modelId="{570201B8-1C89-6E4E-A2D0-94BDB0426CFE}" type="pres">
      <dgm:prSet presAssocID="{2E7CD810-6E91-4F48-8195-E65ACD0DA5FC}" presName="Name28" presStyleLbl="parChTrans1D2" presStyleIdx="0" presStyleCnt="4"/>
      <dgm:spPr/>
    </dgm:pt>
    <dgm:pt modelId="{843D2D7C-3664-0B49-A565-77BE11492475}" type="pres">
      <dgm:prSet presAssocID="{5FA9AD2C-2544-7C4B-81CA-FB2FEFC94655}" presName="hierRoot2" presStyleCnt="0">
        <dgm:presLayoutVars>
          <dgm:hierBranch val="init"/>
        </dgm:presLayoutVars>
      </dgm:prSet>
      <dgm:spPr/>
    </dgm:pt>
    <dgm:pt modelId="{A1861D68-39C8-594F-B908-8DA8C23D5F06}" type="pres">
      <dgm:prSet presAssocID="{5FA9AD2C-2544-7C4B-81CA-FB2FEFC94655}" presName="rootComposite2" presStyleCnt="0"/>
      <dgm:spPr/>
    </dgm:pt>
    <dgm:pt modelId="{4D808691-6551-7D43-8A6B-2DAC6969FF38}" type="pres">
      <dgm:prSet presAssocID="{5FA9AD2C-2544-7C4B-81CA-FB2FEFC94655}" presName="rootText2" presStyleLbl="alignAcc1" presStyleIdx="0" presStyleCnt="0" custScaleX="109839">
        <dgm:presLayoutVars>
          <dgm:chPref val="3"/>
        </dgm:presLayoutVars>
      </dgm:prSet>
      <dgm:spPr/>
    </dgm:pt>
    <dgm:pt modelId="{5624F019-1E0F-7D40-9747-94983F567724}" type="pres">
      <dgm:prSet presAssocID="{5FA9AD2C-2544-7C4B-81CA-FB2FEFC94655}" presName="topArc2" presStyleLbl="parChTrans1D1" presStyleIdx="2" presStyleCnt="10"/>
      <dgm:spPr/>
    </dgm:pt>
    <dgm:pt modelId="{177CBAAE-D93D-FA40-8DF2-1F444004CD5E}" type="pres">
      <dgm:prSet presAssocID="{5FA9AD2C-2544-7C4B-81CA-FB2FEFC94655}" presName="bottomArc2" presStyleLbl="parChTrans1D1" presStyleIdx="3" presStyleCnt="10"/>
      <dgm:spPr/>
    </dgm:pt>
    <dgm:pt modelId="{2AFD4F1A-7D36-2940-8717-97AC6BA399E9}" type="pres">
      <dgm:prSet presAssocID="{5FA9AD2C-2544-7C4B-81CA-FB2FEFC94655}" presName="topConnNode2" presStyleLbl="node2" presStyleIdx="0" presStyleCnt="0"/>
      <dgm:spPr/>
    </dgm:pt>
    <dgm:pt modelId="{BBB5E993-FD20-8646-8C13-2423C6149189}" type="pres">
      <dgm:prSet presAssocID="{5FA9AD2C-2544-7C4B-81CA-FB2FEFC94655}" presName="hierChild4" presStyleCnt="0"/>
      <dgm:spPr/>
    </dgm:pt>
    <dgm:pt modelId="{2595778E-9D8E-174D-8396-8429D43E9B75}" type="pres">
      <dgm:prSet presAssocID="{5FA9AD2C-2544-7C4B-81CA-FB2FEFC94655}" presName="hierChild5" presStyleCnt="0"/>
      <dgm:spPr/>
    </dgm:pt>
    <dgm:pt modelId="{AA962B96-2183-4B43-ACE3-801116DDB8B8}" type="pres">
      <dgm:prSet presAssocID="{D6FD9080-F6A6-4249-B40E-72226C60F606}" presName="Name28" presStyleLbl="parChTrans1D2" presStyleIdx="1" presStyleCnt="4"/>
      <dgm:spPr/>
    </dgm:pt>
    <dgm:pt modelId="{CCF3C098-808F-1B4F-8F64-C63D86B0EEB8}" type="pres">
      <dgm:prSet presAssocID="{A8F63084-BF0A-6747-A3DF-517DA45BD665}" presName="hierRoot2" presStyleCnt="0">
        <dgm:presLayoutVars>
          <dgm:hierBranch val="init"/>
        </dgm:presLayoutVars>
      </dgm:prSet>
      <dgm:spPr/>
    </dgm:pt>
    <dgm:pt modelId="{1E6B355F-5B95-054C-82C5-966A650E3957}" type="pres">
      <dgm:prSet presAssocID="{A8F63084-BF0A-6747-A3DF-517DA45BD665}" presName="rootComposite2" presStyleCnt="0"/>
      <dgm:spPr/>
    </dgm:pt>
    <dgm:pt modelId="{3FDF1195-0CC8-1343-A3F2-3A9D703BE13A}" type="pres">
      <dgm:prSet presAssocID="{A8F63084-BF0A-6747-A3DF-517DA45BD665}" presName="rootText2" presStyleLbl="alignAcc1" presStyleIdx="0" presStyleCnt="0">
        <dgm:presLayoutVars>
          <dgm:chPref val="3"/>
        </dgm:presLayoutVars>
      </dgm:prSet>
      <dgm:spPr/>
    </dgm:pt>
    <dgm:pt modelId="{C2E6F84C-8C5C-9B43-A317-E9D1B37F8BD5}" type="pres">
      <dgm:prSet presAssocID="{A8F63084-BF0A-6747-A3DF-517DA45BD665}" presName="topArc2" presStyleLbl="parChTrans1D1" presStyleIdx="4" presStyleCnt="10"/>
      <dgm:spPr/>
    </dgm:pt>
    <dgm:pt modelId="{6A66B79B-2F5D-E643-8D2C-7BE69E604D55}" type="pres">
      <dgm:prSet presAssocID="{A8F63084-BF0A-6747-A3DF-517DA45BD665}" presName="bottomArc2" presStyleLbl="parChTrans1D1" presStyleIdx="5" presStyleCnt="10"/>
      <dgm:spPr/>
    </dgm:pt>
    <dgm:pt modelId="{A00E8A29-8ACD-4C45-8C15-85CD66E8220A}" type="pres">
      <dgm:prSet presAssocID="{A8F63084-BF0A-6747-A3DF-517DA45BD665}" presName="topConnNode2" presStyleLbl="node2" presStyleIdx="0" presStyleCnt="0"/>
      <dgm:spPr/>
    </dgm:pt>
    <dgm:pt modelId="{602BD547-48E5-C74F-B562-B330686F423C}" type="pres">
      <dgm:prSet presAssocID="{A8F63084-BF0A-6747-A3DF-517DA45BD665}" presName="hierChild4" presStyleCnt="0"/>
      <dgm:spPr/>
    </dgm:pt>
    <dgm:pt modelId="{F081F6AB-26FC-A443-842B-50517A38AA46}" type="pres">
      <dgm:prSet presAssocID="{A8F63084-BF0A-6747-A3DF-517DA45BD665}" presName="hierChild5" presStyleCnt="0"/>
      <dgm:spPr/>
    </dgm:pt>
    <dgm:pt modelId="{5DF9A13E-9B47-954A-830C-3CAA62931A46}" type="pres">
      <dgm:prSet presAssocID="{7FD1CD61-45A4-6140-8522-7CA033D71515}" presName="Name28" presStyleLbl="parChTrans1D2" presStyleIdx="2" presStyleCnt="4"/>
      <dgm:spPr/>
    </dgm:pt>
    <dgm:pt modelId="{DA46C83E-C883-DE46-BDE5-9045780F7CC7}" type="pres">
      <dgm:prSet presAssocID="{76564DFB-B326-0740-A00B-BA0C85D06BA2}" presName="hierRoot2" presStyleCnt="0">
        <dgm:presLayoutVars>
          <dgm:hierBranch val="init"/>
        </dgm:presLayoutVars>
      </dgm:prSet>
      <dgm:spPr/>
    </dgm:pt>
    <dgm:pt modelId="{7849FBBC-546B-4246-B1B3-08C78CE30187}" type="pres">
      <dgm:prSet presAssocID="{76564DFB-B326-0740-A00B-BA0C85D06BA2}" presName="rootComposite2" presStyleCnt="0"/>
      <dgm:spPr/>
    </dgm:pt>
    <dgm:pt modelId="{08FB8F85-E1A9-1F49-9BAB-A98FF4ABBF35}" type="pres">
      <dgm:prSet presAssocID="{76564DFB-B326-0740-A00B-BA0C85D06BA2}" presName="rootText2" presStyleLbl="alignAcc1" presStyleIdx="0" presStyleCnt="0">
        <dgm:presLayoutVars>
          <dgm:chPref val="3"/>
        </dgm:presLayoutVars>
      </dgm:prSet>
      <dgm:spPr/>
    </dgm:pt>
    <dgm:pt modelId="{F5C38E71-C263-8E49-932E-C872A6C4EB89}" type="pres">
      <dgm:prSet presAssocID="{76564DFB-B326-0740-A00B-BA0C85D06BA2}" presName="topArc2" presStyleLbl="parChTrans1D1" presStyleIdx="6" presStyleCnt="10"/>
      <dgm:spPr/>
    </dgm:pt>
    <dgm:pt modelId="{C89A1480-0F46-7D41-A0A1-38821BA14D5C}" type="pres">
      <dgm:prSet presAssocID="{76564DFB-B326-0740-A00B-BA0C85D06BA2}" presName="bottomArc2" presStyleLbl="parChTrans1D1" presStyleIdx="7" presStyleCnt="10"/>
      <dgm:spPr/>
    </dgm:pt>
    <dgm:pt modelId="{90F27782-46DD-3D4A-916B-B784D3EEBBAE}" type="pres">
      <dgm:prSet presAssocID="{76564DFB-B326-0740-A00B-BA0C85D06BA2}" presName="topConnNode2" presStyleLbl="node2" presStyleIdx="0" presStyleCnt="0"/>
      <dgm:spPr/>
    </dgm:pt>
    <dgm:pt modelId="{152AA058-35AB-4344-AF6A-1C83A6A1AD50}" type="pres">
      <dgm:prSet presAssocID="{76564DFB-B326-0740-A00B-BA0C85D06BA2}" presName="hierChild4" presStyleCnt="0"/>
      <dgm:spPr/>
    </dgm:pt>
    <dgm:pt modelId="{A92C1318-8CE0-6E48-A6DD-5984FB94AEEE}" type="pres">
      <dgm:prSet presAssocID="{76564DFB-B326-0740-A00B-BA0C85D06BA2}" presName="hierChild5" presStyleCnt="0"/>
      <dgm:spPr/>
    </dgm:pt>
    <dgm:pt modelId="{540F9C34-44AE-144A-91FD-3FAB395BD082}" type="pres">
      <dgm:prSet presAssocID="{DFF77972-8DA1-9F41-A06D-AA2F369AE0FD}" presName="Name28" presStyleLbl="parChTrans1D2" presStyleIdx="3" presStyleCnt="4"/>
      <dgm:spPr/>
    </dgm:pt>
    <dgm:pt modelId="{B05114C9-5786-A84C-835B-AF012F6CD280}" type="pres">
      <dgm:prSet presAssocID="{3334F906-0EA4-7346-AB6B-E24CCEA729FC}" presName="hierRoot2" presStyleCnt="0">
        <dgm:presLayoutVars>
          <dgm:hierBranch val="init"/>
        </dgm:presLayoutVars>
      </dgm:prSet>
      <dgm:spPr/>
    </dgm:pt>
    <dgm:pt modelId="{35AB6588-350A-1544-B617-737DF8D677F5}" type="pres">
      <dgm:prSet presAssocID="{3334F906-0EA4-7346-AB6B-E24CCEA729FC}" presName="rootComposite2" presStyleCnt="0"/>
      <dgm:spPr/>
    </dgm:pt>
    <dgm:pt modelId="{1A9F3ADF-5296-E647-A9D2-95B674D185C6}" type="pres">
      <dgm:prSet presAssocID="{3334F906-0EA4-7346-AB6B-E24CCEA729FC}" presName="rootText2" presStyleLbl="alignAcc1" presStyleIdx="0" presStyleCnt="0">
        <dgm:presLayoutVars>
          <dgm:chPref val="3"/>
        </dgm:presLayoutVars>
      </dgm:prSet>
      <dgm:spPr/>
    </dgm:pt>
    <dgm:pt modelId="{D4648D68-6FB7-5E41-9A7A-2F750E163E30}" type="pres">
      <dgm:prSet presAssocID="{3334F906-0EA4-7346-AB6B-E24CCEA729FC}" presName="topArc2" presStyleLbl="parChTrans1D1" presStyleIdx="8" presStyleCnt="10"/>
      <dgm:spPr/>
    </dgm:pt>
    <dgm:pt modelId="{ACA79D4B-BBC5-2D48-94FC-52CF739CF517}" type="pres">
      <dgm:prSet presAssocID="{3334F906-0EA4-7346-AB6B-E24CCEA729FC}" presName="bottomArc2" presStyleLbl="parChTrans1D1" presStyleIdx="9" presStyleCnt="10"/>
      <dgm:spPr/>
    </dgm:pt>
    <dgm:pt modelId="{8415918A-3CAB-DE4F-847F-E71A99ABB2E4}" type="pres">
      <dgm:prSet presAssocID="{3334F906-0EA4-7346-AB6B-E24CCEA729FC}" presName="topConnNode2" presStyleLbl="node2" presStyleIdx="0" presStyleCnt="0"/>
      <dgm:spPr/>
    </dgm:pt>
    <dgm:pt modelId="{42F6DE74-B91A-FD4A-9A13-F644AC0B8D37}" type="pres">
      <dgm:prSet presAssocID="{3334F906-0EA4-7346-AB6B-E24CCEA729FC}" presName="hierChild4" presStyleCnt="0"/>
      <dgm:spPr/>
    </dgm:pt>
    <dgm:pt modelId="{1385940C-43CF-7A44-9543-AE57A1DE8E12}" type="pres">
      <dgm:prSet presAssocID="{3334F906-0EA4-7346-AB6B-E24CCEA729FC}" presName="hierChild5" presStyleCnt="0"/>
      <dgm:spPr/>
    </dgm:pt>
    <dgm:pt modelId="{5CF9BBD4-E2AE-584A-92EE-16AF46E00F33}" type="pres">
      <dgm:prSet presAssocID="{F0D5E501-97C7-774A-9348-90E92927CA5A}" presName="hierChild3" presStyleCnt="0"/>
      <dgm:spPr/>
    </dgm:pt>
  </dgm:ptLst>
  <dgm:cxnLst>
    <dgm:cxn modelId="{F8D01C04-4870-1841-BE41-83604C7EB9F6}" type="presOf" srcId="{33DCB7CA-C6C4-C74E-9A0A-C0D077BBE9A0}" destId="{62E577AE-0253-DD46-9F25-911D6545A291}" srcOrd="0" destOrd="0" presId="urn:microsoft.com/office/officeart/2008/layout/HalfCircleOrganizationChart"/>
    <dgm:cxn modelId="{91059E13-9272-8C47-B81C-0F45B0731F52}" type="presOf" srcId="{DFF77972-8DA1-9F41-A06D-AA2F369AE0FD}" destId="{540F9C34-44AE-144A-91FD-3FAB395BD082}" srcOrd="0" destOrd="0" presId="urn:microsoft.com/office/officeart/2008/layout/HalfCircleOrganizationChart"/>
    <dgm:cxn modelId="{D3BD0721-D861-194E-AFD4-FC74D15E7C47}" type="presOf" srcId="{5FA9AD2C-2544-7C4B-81CA-FB2FEFC94655}" destId="{4D808691-6551-7D43-8A6B-2DAC6969FF38}" srcOrd="0" destOrd="0" presId="urn:microsoft.com/office/officeart/2008/layout/HalfCircleOrganizationChart"/>
    <dgm:cxn modelId="{09580B6E-165A-8848-B28B-AEEFB2DACCA2}" type="presOf" srcId="{2E7CD810-6E91-4F48-8195-E65ACD0DA5FC}" destId="{570201B8-1C89-6E4E-A2D0-94BDB0426CFE}" srcOrd="0" destOrd="0" presId="urn:microsoft.com/office/officeart/2008/layout/HalfCircleOrganizationChart"/>
    <dgm:cxn modelId="{E8CBA16F-795F-E54D-A5D5-B5EDCF2AA7C3}" type="presOf" srcId="{7FD1CD61-45A4-6140-8522-7CA033D71515}" destId="{5DF9A13E-9B47-954A-830C-3CAA62931A46}" srcOrd="0" destOrd="0" presId="urn:microsoft.com/office/officeart/2008/layout/HalfCircleOrganizationChart"/>
    <dgm:cxn modelId="{3E849370-A3E0-714E-8518-CDB92A38EBD2}" type="presOf" srcId="{F0D5E501-97C7-774A-9348-90E92927CA5A}" destId="{219A203E-0272-444E-B8D1-73CE5D560F8E}" srcOrd="0" destOrd="0" presId="urn:microsoft.com/office/officeart/2008/layout/HalfCircleOrganizationChart"/>
    <dgm:cxn modelId="{4BAEAC94-E650-624C-8FBD-B3EA09840A07}" srcId="{F0D5E501-97C7-774A-9348-90E92927CA5A}" destId="{76564DFB-B326-0740-A00B-BA0C85D06BA2}" srcOrd="2" destOrd="0" parTransId="{7FD1CD61-45A4-6140-8522-7CA033D71515}" sibTransId="{A7A62785-A734-8540-A604-31D827980F58}"/>
    <dgm:cxn modelId="{8F63B996-61D2-E047-9D83-7C825FAE5866}" type="presOf" srcId="{A8F63084-BF0A-6747-A3DF-517DA45BD665}" destId="{3FDF1195-0CC8-1343-A3F2-3A9D703BE13A}" srcOrd="0" destOrd="0" presId="urn:microsoft.com/office/officeart/2008/layout/HalfCircleOrganizationChart"/>
    <dgm:cxn modelId="{4DAE8E9C-F6ED-C846-9D8D-13F6555BE9D6}" type="presOf" srcId="{3334F906-0EA4-7346-AB6B-E24CCEA729FC}" destId="{8415918A-3CAB-DE4F-847F-E71A99ABB2E4}" srcOrd="1" destOrd="0" presId="urn:microsoft.com/office/officeart/2008/layout/HalfCircleOrganizationChart"/>
    <dgm:cxn modelId="{A536129F-C9EA-4844-8BAB-7A4781F871DB}" type="presOf" srcId="{76564DFB-B326-0740-A00B-BA0C85D06BA2}" destId="{08FB8F85-E1A9-1F49-9BAB-A98FF4ABBF35}" srcOrd="0" destOrd="0" presId="urn:microsoft.com/office/officeart/2008/layout/HalfCircleOrganizationChart"/>
    <dgm:cxn modelId="{324A95A5-CBDC-C544-863C-817E3ED04DD7}" type="presOf" srcId="{76564DFB-B326-0740-A00B-BA0C85D06BA2}" destId="{90F27782-46DD-3D4A-916B-B784D3EEBBAE}" srcOrd="1" destOrd="0" presId="urn:microsoft.com/office/officeart/2008/layout/HalfCircleOrganizationChart"/>
    <dgm:cxn modelId="{B244F3AE-744D-E84B-ACA3-A2BF82E2E4D4}" type="presOf" srcId="{D6FD9080-F6A6-4249-B40E-72226C60F606}" destId="{AA962B96-2183-4B43-ACE3-801116DDB8B8}" srcOrd="0" destOrd="0" presId="urn:microsoft.com/office/officeart/2008/layout/HalfCircleOrganizationChart"/>
    <dgm:cxn modelId="{A72B9FB7-0017-7744-B61E-9686A08B3C87}" type="presOf" srcId="{3334F906-0EA4-7346-AB6B-E24CCEA729FC}" destId="{1A9F3ADF-5296-E647-A9D2-95B674D185C6}" srcOrd="0" destOrd="0" presId="urn:microsoft.com/office/officeart/2008/layout/HalfCircleOrganizationChart"/>
    <dgm:cxn modelId="{E1F715C6-314D-874E-B77B-19662BA1A0A6}" srcId="{F0D5E501-97C7-774A-9348-90E92927CA5A}" destId="{A8F63084-BF0A-6747-A3DF-517DA45BD665}" srcOrd="1" destOrd="0" parTransId="{D6FD9080-F6A6-4249-B40E-72226C60F606}" sibTransId="{C05112A9-4425-5242-B550-AA49EC5A79C5}"/>
    <dgm:cxn modelId="{92EA5DC8-164F-9143-B286-01AE9DE9FEA1}" srcId="{33DCB7CA-C6C4-C74E-9A0A-C0D077BBE9A0}" destId="{F0D5E501-97C7-774A-9348-90E92927CA5A}" srcOrd="0" destOrd="0" parTransId="{68CFECB1-3060-DE42-96CC-9A5B5167488C}" sibTransId="{F7183A95-8D09-6743-A78C-2DFB1246E82E}"/>
    <dgm:cxn modelId="{5FACF2C9-71CF-F34B-BCCC-6BD505AADF6A}" type="presOf" srcId="{A8F63084-BF0A-6747-A3DF-517DA45BD665}" destId="{A00E8A29-8ACD-4C45-8C15-85CD66E8220A}" srcOrd="1" destOrd="0" presId="urn:microsoft.com/office/officeart/2008/layout/HalfCircleOrganizationChart"/>
    <dgm:cxn modelId="{003978D4-782F-604A-AB36-9DCD8FAE4171}" type="presOf" srcId="{F0D5E501-97C7-774A-9348-90E92927CA5A}" destId="{485A224B-F5FF-0949-BF11-079CCADA2640}" srcOrd="1" destOrd="0" presId="urn:microsoft.com/office/officeart/2008/layout/HalfCircleOrganizationChart"/>
    <dgm:cxn modelId="{7040BDD4-5386-C948-8DBD-7CC6F5B5D4FA}" srcId="{F0D5E501-97C7-774A-9348-90E92927CA5A}" destId="{3334F906-0EA4-7346-AB6B-E24CCEA729FC}" srcOrd="3" destOrd="0" parTransId="{DFF77972-8DA1-9F41-A06D-AA2F369AE0FD}" sibTransId="{26CC9EAF-D5A3-2D4C-822A-A5507EE66D6D}"/>
    <dgm:cxn modelId="{D4CB86DA-7272-E64B-A234-B2108ED6AE4A}" type="presOf" srcId="{5FA9AD2C-2544-7C4B-81CA-FB2FEFC94655}" destId="{2AFD4F1A-7D36-2940-8717-97AC6BA399E9}" srcOrd="1" destOrd="0" presId="urn:microsoft.com/office/officeart/2008/layout/HalfCircleOrganizationChart"/>
    <dgm:cxn modelId="{C7420CE0-530E-164C-9F7D-25A46411A8FF}" srcId="{F0D5E501-97C7-774A-9348-90E92927CA5A}" destId="{5FA9AD2C-2544-7C4B-81CA-FB2FEFC94655}" srcOrd="0" destOrd="0" parTransId="{2E7CD810-6E91-4F48-8195-E65ACD0DA5FC}" sibTransId="{DDA93DD2-C95E-D84A-BAB2-2A7B6DB0416D}"/>
    <dgm:cxn modelId="{D3441AE8-A19E-634E-8389-302CCC0F8EFF}" type="presParOf" srcId="{62E577AE-0253-DD46-9F25-911D6545A291}" destId="{4D6B3517-0F90-0343-B73D-8D05D21CC358}" srcOrd="0" destOrd="0" presId="urn:microsoft.com/office/officeart/2008/layout/HalfCircleOrganizationChart"/>
    <dgm:cxn modelId="{A8582F3D-BEA3-3648-9F02-5880D8438CA4}" type="presParOf" srcId="{4D6B3517-0F90-0343-B73D-8D05D21CC358}" destId="{18F5BFBF-B110-DB44-B5C6-7E5158B45BAB}" srcOrd="0" destOrd="0" presId="urn:microsoft.com/office/officeart/2008/layout/HalfCircleOrganizationChart"/>
    <dgm:cxn modelId="{F49B49BC-FAE6-1945-9131-D9D41EE35680}" type="presParOf" srcId="{18F5BFBF-B110-DB44-B5C6-7E5158B45BAB}" destId="{219A203E-0272-444E-B8D1-73CE5D560F8E}" srcOrd="0" destOrd="0" presId="urn:microsoft.com/office/officeart/2008/layout/HalfCircleOrganizationChart"/>
    <dgm:cxn modelId="{CDF8941A-C38F-8348-8B10-D15F2C0D88C0}" type="presParOf" srcId="{18F5BFBF-B110-DB44-B5C6-7E5158B45BAB}" destId="{4012D7BC-C373-8844-8CEB-55E0C5BB4263}" srcOrd="1" destOrd="0" presId="urn:microsoft.com/office/officeart/2008/layout/HalfCircleOrganizationChart"/>
    <dgm:cxn modelId="{9BB25E90-EDD9-6446-8F19-027A42717125}" type="presParOf" srcId="{18F5BFBF-B110-DB44-B5C6-7E5158B45BAB}" destId="{7D797B5C-F1D8-F747-AF47-0221B3509FCF}" srcOrd="2" destOrd="0" presId="urn:microsoft.com/office/officeart/2008/layout/HalfCircleOrganizationChart"/>
    <dgm:cxn modelId="{27023D7E-0EBE-4745-AE42-0A7420E2FDCE}" type="presParOf" srcId="{18F5BFBF-B110-DB44-B5C6-7E5158B45BAB}" destId="{485A224B-F5FF-0949-BF11-079CCADA2640}" srcOrd="3" destOrd="0" presId="urn:microsoft.com/office/officeart/2008/layout/HalfCircleOrganizationChart"/>
    <dgm:cxn modelId="{A20C5363-5058-204B-8F91-3C80A02D47A7}" type="presParOf" srcId="{4D6B3517-0F90-0343-B73D-8D05D21CC358}" destId="{064BC0FE-CAD0-7847-B47B-472A8CDD5F3A}" srcOrd="1" destOrd="0" presId="urn:microsoft.com/office/officeart/2008/layout/HalfCircleOrganizationChart"/>
    <dgm:cxn modelId="{638FF626-1F75-C149-B488-EEE7ED82271C}" type="presParOf" srcId="{064BC0FE-CAD0-7847-B47B-472A8CDD5F3A}" destId="{570201B8-1C89-6E4E-A2D0-94BDB0426CFE}" srcOrd="0" destOrd="0" presId="urn:microsoft.com/office/officeart/2008/layout/HalfCircleOrganizationChart"/>
    <dgm:cxn modelId="{4F78895A-01E5-1144-8A7F-6B56642AF74F}" type="presParOf" srcId="{064BC0FE-CAD0-7847-B47B-472A8CDD5F3A}" destId="{843D2D7C-3664-0B49-A565-77BE11492475}" srcOrd="1" destOrd="0" presId="urn:microsoft.com/office/officeart/2008/layout/HalfCircleOrganizationChart"/>
    <dgm:cxn modelId="{AF8951FF-9CA2-6C4B-A1AB-D847F8ECDBC8}" type="presParOf" srcId="{843D2D7C-3664-0B49-A565-77BE11492475}" destId="{A1861D68-39C8-594F-B908-8DA8C23D5F06}" srcOrd="0" destOrd="0" presId="urn:microsoft.com/office/officeart/2008/layout/HalfCircleOrganizationChart"/>
    <dgm:cxn modelId="{B42371EA-40D3-5E42-BA31-1CFF3FAC4526}" type="presParOf" srcId="{A1861D68-39C8-594F-B908-8DA8C23D5F06}" destId="{4D808691-6551-7D43-8A6B-2DAC6969FF38}" srcOrd="0" destOrd="0" presId="urn:microsoft.com/office/officeart/2008/layout/HalfCircleOrganizationChart"/>
    <dgm:cxn modelId="{235E8117-82CF-1A40-8769-E5627B65F0C6}" type="presParOf" srcId="{A1861D68-39C8-594F-B908-8DA8C23D5F06}" destId="{5624F019-1E0F-7D40-9747-94983F567724}" srcOrd="1" destOrd="0" presId="urn:microsoft.com/office/officeart/2008/layout/HalfCircleOrganizationChart"/>
    <dgm:cxn modelId="{C398924C-3467-D24E-ABAE-926967A9ABC5}" type="presParOf" srcId="{A1861D68-39C8-594F-B908-8DA8C23D5F06}" destId="{177CBAAE-D93D-FA40-8DF2-1F444004CD5E}" srcOrd="2" destOrd="0" presId="urn:microsoft.com/office/officeart/2008/layout/HalfCircleOrganizationChart"/>
    <dgm:cxn modelId="{A303834A-0FD6-CF47-8E9B-E97A5B8A501F}" type="presParOf" srcId="{A1861D68-39C8-594F-B908-8DA8C23D5F06}" destId="{2AFD4F1A-7D36-2940-8717-97AC6BA399E9}" srcOrd="3" destOrd="0" presId="urn:microsoft.com/office/officeart/2008/layout/HalfCircleOrganizationChart"/>
    <dgm:cxn modelId="{01AB8DE8-DEC3-3A4B-91D0-1798A861B231}" type="presParOf" srcId="{843D2D7C-3664-0B49-A565-77BE11492475}" destId="{BBB5E993-FD20-8646-8C13-2423C6149189}" srcOrd="1" destOrd="0" presId="urn:microsoft.com/office/officeart/2008/layout/HalfCircleOrganizationChart"/>
    <dgm:cxn modelId="{834205DB-C43D-2F44-BAE9-A8579F51D8DF}" type="presParOf" srcId="{843D2D7C-3664-0B49-A565-77BE11492475}" destId="{2595778E-9D8E-174D-8396-8429D43E9B75}" srcOrd="2" destOrd="0" presId="urn:microsoft.com/office/officeart/2008/layout/HalfCircleOrganizationChart"/>
    <dgm:cxn modelId="{473E6DA6-F869-354E-B81D-C66D69F396D8}" type="presParOf" srcId="{064BC0FE-CAD0-7847-B47B-472A8CDD5F3A}" destId="{AA962B96-2183-4B43-ACE3-801116DDB8B8}" srcOrd="2" destOrd="0" presId="urn:microsoft.com/office/officeart/2008/layout/HalfCircleOrganizationChart"/>
    <dgm:cxn modelId="{DF964B3B-18D3-7A48-8C13-C3F02AA3D4EE}" type="presParOf" srcId="{064BC0FE-CAD0-7847-B47B-472A8CDD5F3A}" destId="{CCF3C098-808F-1B4F-8F64-C63D86B0EEB8}" srcOrd="3" destOrd="0" presId="urn:microsoft.com/office/officeart/2008/layout/HalfCircleOrganizationChart"/>
    <dgm:cxn modelId="{CACF026F-FA68-D140-AB02-C365A46D0E4F}" type="presParOf" srcId="{CCF3C098-808F-1B4F-8F64-C63D86B0EEB8}" destId="{1E6B355F-5B95-054C-82C5-966A650E3957}" srcOrd="0" destOrd="0" presId="urn:microsoft.com/office/officeart/2008/layout/HalfCircleOrganizationChart"/>
    <dgm:cxn modelId="{53E3FE03-50AB-FE49-8A38-51B7EA00326F}" type="presParOf" srcId="{1E6B355F-5B95-054C-82C5-966A650E3957}" destId="{3FDF1195-0CC8-1343-A3F2-3A9D703BE13A}" srcOrd="0" destOrd="0" presId="urn:microsoft.com/office/officeart/2008/layout/HalfCircleOrganizationChart"/>
    <dgm:cxn modelId="{B82DB5B6-4BF0-EC48-A395-28B391BFB00C}" type="presParOf" srcId="{1E6B355F-5B95-054C-82C5-966A650E3957}" destId="{C2E6F84C-8C5C-9B43-A317-E9D1B37F8BD5}" srcOrd="1" destOrd="0" presId="urn:microsoft.com/office/officeart/2008/layout/HalfCircleOrganizationChart"/>
    <dgm:cxn modelId="{805CA8CB-AEB2-7B42-8CDC-B77E810B9A72}" type="presParOf" srcId="{1E6B355F-5B95-054C-82C5-966A650E3957}" destId="{6A66B79B-2F5D-E643-8D2C-7BE69E604D55}" srcOrd="2" destOrd="0" presId="urn:microsoft.com/office/officeart/2008/layout/HalfCircleOrganizationChart"/>
    <dgm:cxn modelId="{15CD037A-7ECC-E84A-B93A-DC2479761A8C}" type="presParOf" srcId="{1E6B355F-5B95-054C-82C5-966A650E3957}" destId="{A00E8A29-8ACD-4C45-8C15-85CD66E8220A}" srcOrd="3" destOrd="0" presId="urn:microsoft.com/office/officeart/2008/layout/HalfCircleOrganizationChart"/>
    <dgm:cxn modelId="{F33F9A36-BF73-F74E-BC7F-EB7988B58C80}" type="presParOf" srcId="{CCF3C098-808F-1B4F-8F64-C63D86B0EEB8}" destId="{602BD547-48E5-C74F-B562-B330686F423C}" srcOrd="1" destOrd="0" presId="urn:microsoft.com/office/officeart/2008/layout/HalfCircleOrganizationChart"/>
    <dgm:cxn modelId="{F96D9346-AB67-094C-8BC8-0DD1C780A4CA}" type="presParOf" srcId="{CCF3C098-808F-1B4F-8F64-C63D86B0EEB8}" destId="{F081F6AB-26FC-A443-842B-50517A38AA46}" srcOrd="2" destOrd="0" presId="urn:microsoft.com/office/officeart/2008/layout/HalfCircleOrganizationChart"/>
    <dgm:cxn modelId="{17F57237-872F-E949-B87A-1BFE646925F6}" type="presParOf" srcId="{064BC0FE-CAD0-7847-B47B-472A8CDD5F3A}" destId="{5DF9A13E-9B47-954A-830C-3CAA62931A46}" srcOrd="4" destOrd="0" presId="urn:microsoft.com/office/officeart/2008/layout/HalfCircleOrganizationChart"/>
    <dgm:cxn modelId="{F9D12B4B-C0E2-D643-A177-01DB26029E5A}" type="presParOf" srcId="{064BC0FE-CAD0-7847-B47B-472A8CDD5F3A}" destId="{DA46C83E-C883-DE46-BDE5-9045780F7CC7}" srcOrd="5" destOrd="0" presId="urn:microsoft.com/office/officeart/2008/layout/HalfCircleOrganizationChart"/>
    <dgm:cxn modelId="{76A6EBB5-D9AD-7C4B-8226-8591262C839D}" type="presParOf" srcId="{DA46C83E-C883-DE46-BDE5-9045780F7CC7}" destId="{7849FBBC-546B-4246-B1B3-08C78CE30187}" srcOrd="0" destOrd="0" presId="urn:microsoft.com/office/officeart/2008/layout/HalfCircleOrganizationChart"/>
    <dgm:cxn modelId="{3D437A23-21A0-354C-AE5A-5A32A43093DC}" type="presParOf" srcId="{7849FBBC-546B-4246-B1B3-08C78CE30187}" destId="{08FB8F85-E1A9-1F49-9BAB-A98FF4ABBF35}" srcOrd="0" destOrd="0" presId="urn:microsoft.com/office/officeart/2008/layout/HalfCircleOrganizationChart"/>
    <dgm:cxn modelId="{15DF9C10-E634-964C-B258-A0064E9C664B}" type="presParOf" srcId="{7849FBBC-546B-4246-B1B3-08C78CE30187}" destId="{F5C38E71-C263-8E49-932E-C872A6C4EB89}" srcOrd="1" destOrd="0" presId="urn:microsoft.com/office/officeart/2008/layout/HalfCircleOrganizationChart"/>
    <dgm:cxn modelId="{001C7BEC-CE6C-084B-B9ED-ABE1A444C1F5}" type="presParOf" srcId="{7849FBBC-546B-4246-B1B3-08C78CE30187}" destId="{C89A1480-0F46-7D41-A0A1-38821BA14D5C}" srcOrd="2" destOrd="0" presId="urn:microsoft.com/office/officeart/2008/layout/HalfCircleOrganizationChart"/>
    <dgm:cxn modelId="{ADC1334E-84A0-2442-84D4-DA69D987CD97}" type="presParOf" srcId="{7849FBBC-546B-4246-B1B3-08C78CE30187}" destId="{90F27782-46DD-3D4A-916B-B784D3EEBBAE}" srcOrd="3" destOrd="0" presId="urn:microsoft.com/office/officeart/2008/layout/HalfCircleOrganizationChart"/>
    <dgm:cxn modelId="{E18524CE-3E1A-DA49-BFFC-A31928548DDD}" type="presParOf" srcId="{DA46C83E-C883-DE46-BDE5-9045780F7CC7}" destId="{152AA058-35AB-4344-AF6A-1C83A6A1AD50}" srcOrd="1" destOrd="0" presId="urn:microsoft.com/office/officeart/2008/layout/HalfCircleOrganizationChart"/>
    <dgm:cxn modelId="{7E0385D4-66C2-DD4E-81DF-195E7DB6567D}" type="presParOf" srcId="{DA46C83E-C883-DE46-BDE5-9045780F7CC7}" destId="{A92C1318-8CE0-6E48-A6DD-5984FB94AEEE}" srcOrd="2" destOrd="0" presId="urn:microsoft.com/office/officeart/2008/layout/HalfCircleOrganizationChart"/>
    <dgm:cxn modelId="{5B838A34-A3EF-DB4A-ABAF-A8324D7A7557}" type="presParOf" srcId="{064BC0FE-CAD0-7847-B47B-472A8CDD5F3A}" destId="{540F9C34-44AE-144A-91FD-3FAB395BD082}" srcOrd="6" destOrd="0" presId="urn:microsoft.com/office/officeart/2008/layout/HalfCircleOrganizationChart"/>
    <dgm:cxn modelId="{F8BD27F4-C5D5-4442-A3A7-BDE94FDB11BE}" type="presParOf" srcId="{064BC0FE-CAD0-7847-B47B-472A8CDD5F3A}" destId="{B05114C9-5786-A84C-835B-AF012F6CD280}" srcOrd="7" destOrd="0" presId="urn:microsoft.com/office/officeart/2008/layout/HalfCircleOrganizationChart"/>
    <dgm:cxn modelId="{484214E4-9A76-374A-ACFF-588030C80D5B}" type="presParOf" srcId="{B05114C9-5786-A84C-835B-AF012F6CD280}" destId="{35AB6588-350A-1544-B617-737DF8D677F5}" srcOrd="0" destOrd="0" presId="urn:microsoft.com/office/officeart/2008/layout/HalfCircleOrganizationChart"/>
    <dgm:cxn modelId="{F67FC99A-B806-1A4C-B7A6-5FD36EBE116D}" type="presParOf" srcId="{35AB6588-350A-1544-B617-737DF8D677F5}" destId="{1A9F3ADF-5296-E647-A9D2-95B674D185C6}" srcOrd="0" destOrd="0" presId="urn:microsoft.com/office/officeart/2008/layout/HalfCircleOrganizationChart"/>
    <dgm:cxn modelId="{A4FDFD22-5552-9F48-AC1C-7F92E3674509}" type="presParOf" srcId="{35AB6588-350A-1544-B617-737DF8D677F5}" destId="{D4648D68-6FB7-5E41-9A7A-2F750E163E30}" srcOrd="1" destOrd="0" presId="urn:microsoft.com/office/officeart/2008/layout/HalfCircleOrganizationChart"/>
    <dgm:cxn modelId="{A4B024A3-9754-2B47-B18D-DB8FC9C3A35E}" type="presParOf" srcId="{35AB6588-350A-1544-B617-737DF8D677F5}" destId="{ACA79D4B-BBC5-2D48-94FC-52CF739CF517}" srcOrd="2" destOrd="0" presId="urn:microsoft.com/office/officeart/2008/layout/HalfCircleOrganizationChart"/>
    <dgm:cxn modelId="{D764CAB3-1662-7149-89BD-327D8AF6A09B}" type="presParOf" srcId="{35AB6588-350A-1544-B617-737DF8D677F5}" destId="{8415918A-3CAB-DE4F-847F-E71A99ABB2E4}" srcOrd="3" destOrd="0" presId="urn:microsoft.com/office/officeart/2008/layout/HalfCircleOrganizationChart"/>
    <dgm:cxn modelId="{CD502B46-7673-8447-AF51-52240F86F5A1}" type="presParOf" srcId="{B05114C9-5786-A84C-835B-AF012F6CD280}" destId="{42F6DE74-B91A-FD4A-9A13-F644AC0B8D37}" srcOrd="1" destOrd="0" presId="urn:microsoft.com/office/officeart/2008/layout/HalfCircleOrganizationChart"/>
    <dgm:cxn modelId="{FC55DBF1-6E0E-1B4C-A014-FCF4C8E9BF8D}" type="presParOf" srcId="{B05114C9-5786-A84C-835B-AF012F6CD280}" destId="{1385940C-43CF-7A44-9543-AE57A1DE8E12}" srcOrd="2" destOrd="0" presId="urn:microsoft.com/office/officeart/2008/layout/HalfCircleOrganizationChart"/>
    <dgm:cxn modelId="{05E0357D-9553-FC41-84E6-3EB747623DCD}" type="presParOf" srcId="{4D6B3517-0F90-0343-B73D-8D05D21CC358}" destId="{5CF9BBD4-E2AE-584A-92EE-16AF46E00F33}"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5B9DFD7-579A-B744-A04A-E9DA0E75F43B}" type="doc">
      <dgm:prSet loTypeId="urn:microsoft.com/office/officeart/2005/8/layout/hierarchy1" loCatId="" qsTypeId="urn:microsoft.com/office/officeart/2005/8/quickstyle/3D4" qsCatId="3D" csTypeId="urn:microsoft.com/office/officeart/2005/8/colors/colorful4" csCatId="colorful" phldr="1"/>
      <dgm:spPr/>
      <dgm:t>
        <a:bodyPr/>
        <a:lstStyle/>
        <a:p>
          <a:endParaRPr lang="en-US"/>
        </a:p>
      </dgm:t>
    </dgm:pt>
    <dgm:pt modelId="{F95C1071-7DEB-A848-9E04-D3970D65D99D}">
      <dgm:prSet phldrT="[Text]" custT="1"/>
      <dgm:spPr/>
      <dgm:t>
        <a:bodyPr/>
        <a:lstStyle/>
        <a:p>
          <a:r>
            <a:rPr lang="tr-TR" sz="2400" noProof="0" dirty="0">
              <a:latin typeface="Tahoma"/>
              <a:cs typeface="Tahoma"/>
            </a:rPr>
            <a:t>Gözlemler</a:t>
          </a:r>
        </a:p>
      </dgm:t>
    </dgm:pt>
    <dgm:pt modelId="{9109D253-45FC-7F45-8BBB-09BF40815B80}" type="parTrans" cxnId="{D26F06D8-7851-CF41-8F05-64E4027A47F5}">
      <dgm:prSet/>
      <dgm:spPr/>
      <dgm:t>
        <a:bodyPr/>
        <a:lstStyle/>
        <a:p>
          <a:endParaRPr lang="en-US"/>
        </a:p>
      </dgm:t>
    </dgm:pt>
    <dgm:pt modelId="{64CF0EC3-8AD0-5C44-8A54-6F85E83919AF}" type="sibTrans" cxnId="{D26F06D8-7851-CF41-8F05-64E4027A47F5}">
      <dgm:prSet/>
      <dgm:spPr/>
      <dgm:t>
        <a:bodyPr/>
        <a:lstStyle/>
        <a:p>
          <a:endParaRPr lang="en-US"/>
        </a:p>
      </dgm:t>
    </dgm:pt>
    <dgm:pt modelId="{CC388EA3-7B6B-8547-9F19-06157B7B6FD4}">
      <dgm:prSet phldrT="[Text]" custT="1"/>
      <dgm:spPr/>
      <dgm:t>
        <a:bodyPr/>
        <a:lstStyle/>
        <a:p>
          <a:r>
            <a:rPr lang="tr-TR" sz="2000" noProof="0" dirty="0">
              <a:latin typeface="Tahoma"/>
              <a:cs typeface="Tahoma"/>
            </a:rPr>
            <a:t>Yapılandırılma Durumu</a:t>
          </a:r>
        </a:p>
      </dgm:t>
    </dgm:pt>
    <dgm:pt modelId="{BC74F3DC-0BBC-8649-A13D-B0468597E70D}" type="parTrans" cxnId="{65C32376-7002-064D-B5BB-A9E703E8F29A}">
      <dgm:prSet/>
      <dgm:spPr/>
      <dgm:t>
        <a:bodyPr/>
        <a:lstStyle/>
        <a:p>
          <a:endParaRPr lang="en-US"/>
        </a:p>
      </dgm:t>
    </dgm:pt>
    <dgm:pt modelId="{F1097A0C-0B8C-8245-9E0C-96A25098FEBC}" type="sibTrans" cxnId="{65C32376-7002-064D-B5BB-A9E703E8F29A}">
      <dgm:prSet/>
      <dgm:spPr/>
      <dgm:t>
        <a:bodyPr/>
        <a:lstStyle/>
        <a:p>
          <a:endParaRPr lang="en-US"/>
        </a:p>
      </dgm:t>
    </dgm:pt>
    <dgm:pt modelId="{CEE6EE1C-8D71-4B45-AD1D-9CC83F7E261D}">
      <dgm:prSet phldrT="[Text]" custT="1"/>
      <dgm:spPr/>
      <dgm:t>
        <a:bodyPr/>
        <a:lstStyle/>
        <a:p>
          <a:r>
            <a:rPr lang="tr-TR" sz="2000" noProof="0" dirty="0">
              <a:latin typeface="Tahoma"/>
              <a:cs typeface="Tahoma"/>
            </a:rPr>
            <a:t>Yapılandırılmış</a:t>
          </a:r>
        </a:p>
      </dgm:t>
    </dgm:pt>
    <dgm:pt modelId="{679F8D10-1ADA-5941-8D7D-32789B5ABB9C}" type="parTrans" cxnId="{689FF501-1C82-0A44-BBC4-DCF078E9DBE9}">
      <dgm:prSet/>
      <dgm:spPr/>
      <dgm:t>
        <a:bodyPr/>
        <a:lstStyle/>
        <a:p>
          <a:endParaRPr lang="en-US"/>
        </a:p>
      </dgm:t>
    </dgm:pt>
    <dgm:pt modelId="{A93F7CA6-96D1-7F47-8BE7-D5A44E4D423F}" type="sibTrans" cxnId="{689FF501-1C82-0A44-BBC4-DCF078E9DBE9}">
      <dgm:prSet/>
      <dgm:spPr/>
      <dgm:t>
        <a:bodyPr/>
        <a:lstStyle/>
        <a:p>
          <a:endParaRPr lang="en-US"/>
        </a:p>
      </dgm:t>
    </dgm:pt>
    <dgm:pt modelId="{77A41304-1BF1-1146-9617-8AB78EF71265}">
      <dgm:prSet phldrT="[Text]" custT="1"/>
      <dgm:spPr/>
      <dgm:t>
        <a:bodyPr/>
        <a:lstStyle/>
        <a:p>
          <a:r>
            <a:rPr lang="tr-TR" sz="2000" noProof="0" dirty="0">
              <a:latin typeface="Tahoma"/>
              <a:cs typeface="Tahoma"/>
            </a:rPr>
            <a:t>Yapılandırılmamış</a:t>
          </a:r>
        </a:p>
      </dgm:t>
    </dgm:pt>
    <dgm:pt modelId="{88E5BFC1-509B-6E4A-BB45-DC34FAD568A2}" type="parTrans" cxnId="{BAA6DF12-EBA9-CB46-A400-22F4115ECAF1}">
      <dgm:prSet/>
      <dgm:spPr/>
      <dgm:t>
        <a:bodyPr/>
        <a:lstStyle/>
        <a:p>
          <a:endParaRPr lang="en-US"/>
        </a:p>
      </dgm:t>
    </dgm:pt>
    <dgm:pt modelId="{8BEA72E3-B522-1F47-9A55-8796D0FF0F3D}" type="sibTrans" cxnId="{BAA6DF12-EBA9-CB46-A400-22F4115ECAF1}">
      <dgm:prSet/>
      <dgm:spPr/>
      <dgm:t>
        <a:bodyPr/>
        <a:lstStyle/>
        <a:p>
          <a:endParaRPr lang="en-US"/>
        </a:p>
      </dgm:t>
    </dgm:pt>
    <dgm:pt modelId="{C3A4A738-2385-DE4E-A6CF-9673F6385BBD}">
      <dgm:prSet phldrT="[Text]" custT="1"/>
      <dgm:spPr/>
      <dgm:t>
        <a:bodyPr/>
        <a:lstStyle/>
        <a:p>
          <a:r>
            <a:rPr lang="tr-TR" sz="2000" noProof="0" dirty="0">
              <a:latin typeface="Tahoma"/>
              <a:cs typeface="Tahoma"/>
            </a:rPr>
            <a:t>Katılımcı Rolü</a:t>
          </a:r>
        </a:p>
      </dgm:t>
    </dgm:pt>
    <dgm:pt modelId="{2E203E77-0E60-8C45-A8E8-AC2D3056C85A}" type="parTrans" cxnId="{342D9157-0BDB-8847-988D-85350562BCC4}">
      <dgm:prSet/>
      <dgm:spPr/>
      <dgm:t>
        <a:bodyPr/>
        <a:lstStyle/>
        <a:p>
          <a:endParaRPr lang="en-US"/>
        </a:p>
      </dgm:t>
    </dgm:pt>
    <dgm:pt modelId="{399F7382-08EE-A146-A1A9-C3E5531ED53C}" type="sibTrans" cxnId="{342D9157-0BDB-8847-988D-85350562BCC4}">
      <dgm:prSet/>
      <dgm:spPr/>
      <dgm:t>
        <a:bodyPr/>
        <a:lstStyle/>
        <a:p>
          <a:endParaRPr lang="en-US"/>
        </a:p>
      </dgm:t>
    </dgm:pt>
    <dgm:pt modelId="{4064A46D-D73D-024F-99A5-4D97B0502AC7}">
      <dgm:prSet phldrT="[Text]" custT="1"/>
      <dgm:spPr/>
      <dgm:t>
        <a:bodyPr/>
        <a:lstStyle/>
        <a:p>
          <a:r>
            <a:rPr lang="tr-TR" sz="2000" noProof="0" dirty="0">
              <a:latin typeface="Tahoma"/>
              <a:cs typeface="Tahoma"/>
            </a:rPr>
            <a:t>Katılımcı</a:t>
          </a:r>
        </a:p>
      </dgm:t>
    </dgm:pt>
    <dgm:pt modelId="{9772F709-F903-0944-83BE-87C782DBEA97}" type="parTrans" cxnId="{F561AD72-23AF-3F47-B4B5-11BFC7133900}">
      <dgm:prSet/>
      <dgm:spPr/>
      <dgm:t>
        <a:bodyPr/>
        <a:lstStyle/>
        <a:p>
          <a:endParaRPr lang="en-US"/>
        </a:p>
      </dgm:t>
    </dgm:pt>
    <dgm:pt modelId="{1ADEE03E-5F08-8645-A80B-5890EF709665}" type="sibTrans" cxnId="{F561AD72-23AF-3F47-B4B5-11BFC7133900}">
      <dgm:prSet/>
      <dgm:spPr/>
      <dgm:t>
        <a:bodyPr/>
        <a:lstStyle/>
        <a:p>
          <a:endParaRPr lang="en-US"/>
        </a:p>
      </dgm:t>
    </dgm:pt>
    <dgm:pt modelId="{5341661D-A0FA-D348-9389-DDA7B6F23C7D}">
      <dgm:prSet phldrT="[Text]" custT="1"/>
      <dgm:spPr/>
      <dgm:t>
        <a:bodyPr/>
        <a:lstStyle/>
        <a:p>
          <a:r>
            <a:rPr lang="tr-TR" sz="2000" noProof="0" dirty="0">
              <a:latin typeface="Tahoma"/>
              <a:cs typeface="Tahoma"/>
            </a:rPr>
            <a:t>Katılımcı Olunmayan</a:t>
          </a:r>
        </a:p>
      </dgm:t>
    </dgm:pt>
    <dgm:pt modelId="{3F70D860-E60C-414D-B4D9-2790C205C65D}" type="parTrans" cxnId="{810BD7A4-AF91-4C4D-B86C-6A6215568D28}">
      <dgm:prSet/>
      <dgm:spPr/>
      <dgm:t>
        <a:bodyPr/>
        <a:lstStyle/>
        <a:p>
          <a:endParaRPr lang="en-US"/>
        </a:p>
      </dgm:t>
    </dgm:pt>
    <dgm:pt modelId="{32CE8CF4-5A9F-D848-AEA0-11A9E1C5C32A}" type="sibTrans" cxnId="{810BD7A4-AF91-4C4D-B86C-6A6215568D28}">
      <dgm:prSet/>
      <dgm:spPr/>
      <dgm:t>
        <a:bodyPr/>
        <a:lstStyle/>
        <a:p>
          <a:endParaRPr lang="en-US"/>
        </a:p>
      </dgm:t>
    </dgm:pt>
    <dgm:pt modelId="{A584AF9A-3D37-9744-A82C-FF5253C84140}" type="pres">
      <dgm:prSet presAssocID="{45B9DFD7-579A-B744-A04A-E9DA0E75F43B}" presName="hierChild1" presStyleCnt="0">
        <dgm:presLayoutVars>
          <dgm:chPref val="1"/>
          <dgm:dir/>
          <dgm:animOne val="branch"/>
          <dgm:animLvl val="lvl"/>
          <dgm:resizeHandles/>
        </dgm:presLayoutVars>
      </dgm:prSet>
      <dgm:spPr/>
    </dgm:pt>
    <dgm:pt modelId="{329A882C-799C-504E-BED1-E43E78001349}" type="pres">
      <dgm:prSet presAssocID="{F95C1071-7DEB-A848-9E04-D3970D65D99D}" presName="hierRoot1" presStyleCnt="0"/>
      <dgm:spPr/>
    </dgm:pt>
    <dgm:pt modelId="{746A68C3-7AB5-074D-B036-55CC28231D25}" type="pres">
      <dgm:prSet presAssocID="{F95C1071-7DEB-A848-9E04-D3970D65D99D}" presName="composite" presStyleCnt="0"/>
      <dgm:spPr/>
    </dgm:pt>
    <dgm:pt modelId="{34E1A922-0A43-5946-AE50-F7015FAB57C1}" type="pres">
      <dgm:prSet presAssocID="{F95C1071-7DEB-A848-9E04-D3970D65D99D}" presName="background" presStyleLbl="node0" presStyleIdx="0" presStyleCnt="1"/>
      <dgm:spPr/>
    </dgm:pt>
    <dgm:pt modelId="{53D10B01-4E90-5F40-A61E-0B59A3E8102C}" type="pres">
      <dgm:prSet presAssocID="{F95C1071-7DEB-A848-9E04-D3970D65D99D}" presName="text" presStyleLbl="fgAcc0" presStyleIdx="0" presStyleCnt="1" custScaleX="118620">
        <dgm:presLayoutVars>
          <dgm:chPref val="3"/>
        </dgm:presLayoutVars>
      </dgm:prSet>
      <dgm:spPr/>
    </dgm:pt>
    <dgm:pt modelId="{9A814182-C1C7-A840-BFD9-51A477BD297A}" type="pres">
      <dgm:prSet presAssocID="{F95C1071-7DEB-A848-9E04-D3970D65D99D}" presName="hierChild2" presStyleCnt="0"/>
      <dgm:spPr/>
    </dgm:pt>
    <dgm:pt modelId="{F78FB8A0-0F14-DE4A-894B-65D288BF466D}" type="pres">
      <dgm:prSet presAssocID="{BC74F3DC-0BBC-8649-A13D-B0468597E70D}" presName="Name10" presStyleLbl="parChTrans1D2" presStyleIdx="0" presStyleCnt="2"/>
      <dgm:spPr/>
    </dgm:pt>
    <dgm:pt modelId="{17C89184-53CB-364B-B873-66F1463E21B0}" type="pres">
      <dgm:prSet presAssocID="{CC388EA3-7B6B-8547-9F19-06157B7B6FD4}" presName="hierRoot2" presStyleCnt="0"/>
      <dgm:spPr/>
    </dgm:pt>
    <dgm:pt modelId="{684B0562-B612-D541-8D66-816FF231EF72}" type="pres">
      <dgm:prSet presAssocID="{CC388EA3-7B6B-8547-9F19-06157B7B6FD4}" presName="composite2" presStyleCnt="0"/>
      <dgm:spPr/>
    </dgm:pt>
    <dgm:pt modelId="{5FF775DF-F4E7-0E40-83C3-93E094E4A545}" type="pres">
      <dgm:prSet presAssocID="{CC388EA3-7B6B-8547-9F19-06157B7B6FD4}" presName="background2" presStyleLbl="node2" presStyleIdx="0" presStyleCnt="2"/>
      <dgm:spPr/>
    </dgm:pt>
    <dgm:pt modelId="{8BD8BE3D-2359-104E-8FE5-E1CBCBA7D706}" type="pres">
      <dgm:prSet presAssocID="{CC388EA3-7B6B-8547-9F19-06157B7B6FD4}" presName="text2" presStyleLbl="fgAcc2" presStyleIdx="0" presStyleCnt="2" custScaleX="123504" custLinFactNeighborX="-679" custLinFactNeighborY="-3681">
        <dgm:presLayoutVars>
          <dgm:chPref val="3"/>
        </dgm:presLayoutVars>
      </dgm:prSet>
      <dgm:spPr/>
    </dgm:pt>
    <dgm:pt modelId="{B8E69F27-8B8D-5743-AC77-55A3AD2D24EC}" type="pres">
      <dgm:prSet presAssocID="{CC388EA3-7B6B-8547-9F19-06157B7B6FD4}" presName="hierChild3" presStyleCnt="0"/>
      <dgm:spPr/>
    </dgm:pt>
    <dgm:pt modelId="{AA89E789-2D9F-B44E-B763-D58050E3E904}" type="pres">
      <dgm:prSet presAssocID="{679F8D10-1ADA-5941-8D7D-32789B5ABB9C}" presName="Name17" presStyleLbl="parChTrans1D3" presStyleIdx="0" presStyleCnt="4"/>
      <dgm:spPr/>
    </dgm:pt>
    <dgm:pt modelId="{C1CFE94B-9932-A942-BEB5-F1CD48AFAF7C}" type="pres">
      <dgm:prSet presAssocID="{CEE6EE1C-8D71-4B45-AD1D-9CC83F7E261D}" presName="hierRoot3" presStyleCnt="0"/>
      <dgm:spPr/>
    </dgm:pt>
    <dgm:pt modelId="{C4D9CAB1-E835-4242-BEC7-81A490D028DF}" type="pres">
      <dgm:prSet presAssocID="{CEE6EE1C-8D71-4B45-AD1D-9CC83F7E261D}" presName="composite3" presStyleCnt="0"/>
      <dgm:spPr/>
    </dgm:pt>
    <dgm:pt modelId="{A29AE572-37D3-BA4B-87EA-4AB9415B3D3A}" type="pres">
      <dgm:prSet presAssocID="{CEE6EE1C-8D71-4B45-AD1D-9CC83F7E261D}" presName="background3" presStyleLbl="node3" presStyleIdx="0" presStyleCnt="4"/>
      <dgm:spPr/>
    </dgm:pt>
    <dgm:pt modelId="{914998CF-2CC5-BF43-A172-5D1B7168232A}" type="pres">
      <dgm:prSet presAssocID="{CEE6EE1C-8D71-4B45-AD1D-9CC83F7E261D}" presName="text3" presStyleLbl="fgAcc3" presStyleIdx="0" presStyleCnt="4" custScaleX="116780">
        <dgm:presLayoutVars>
          <dgm:chPref val="3"/>
        </dgm:presLayoutVars>
      </dgm:prSet>
      <dgm:spPr/>
    </dgm:pt>
    <dgm:pt modelId="{44316B34-B4F7-C648-88EB-AA748433EA81}" type="pres">
      <dgm:prSet presAssocID="{CEE6EE1C-8D71-4B45-AD1D-9CC83F7E261D}" presName="hierChild4" presStyleCnt="0"/>
      <dgm:spPr/>
    </dgm:pt>
    <dgm:pt modelId="{ACD43785-2B19-A74C-A3CD-E0CE09BF4035}" type="pres">
      <dgm:prSet presAssocID="{88E5BFC1-509B-6E4A-BB45-DC34FAD568A2}" presName="Name17" presStyleLbl="parChTrans1D3" presStyleIdx="1" presStyleCnt="4"/>
      <dgm:spPr/>
    </dgm:pt>
    <dgm:pt modelId="{29E12BD2-0D50-4341-A1BC-0471006DBD1D}" type="pres">
      <dgm:prSet presAssocID="{77A41304-1BF1-1146-9617-8AB78EF71265}" presName="hierRoot3" presStyleCnt="0"/>
      <dgm:spPr/>
    </dgm:pt>
    <dgm:pt modelId="{8364D82F-0073-A847-A54F-E8F71642689B}" type="pres">
      <dgm:prSet presAssocID="{77A41304-1BF1-1146-9617-8AB78EF71265}" presName="composite3" presStyleCnt="0"/>
      <dgm:spPr/>
    </dgm:pt>
    <dgm:pt modelId="{9F72C09A-7B89-E248-989E-B49CF44EE1D3}" type="pres">
      <dgm:prSet presAssocID="{77A41304-1BF1-1146-9617-8AB78EF71265}" presName="background3" presStyleLbl="node3" presStyleIdx="1" presStyleCnt="4"/>
      <dgm:spPr/>
    </dgm:pt>
    <dgm:pt modelId="{133613D6-1F4F-6040-8EA3-D6798D92E159}" type="pres">
      <dgm:prSet presAssocID="{77A41304-1BF1-1146-9617-8AB78EF71265}" presName="text3" presStyleLbl="fgAcc3" presStyleIdx="1" presStyleCnt="4" custScaleX="140567">
        <dgm:presLayoutVars>
          <dgm:chPref val="3"/>
        </dgm:presLayoutVars>
      </dgm:prSet>
      <dgm:spPr/>
    </dgm:pt>
    <dgm:pt modelId="{9AFA973F-5199-EB42-BC1A-E23CA98467AF}" type="pres">
      <dgm:prSet presAssocID="{77A41304-1BF1-1146-9617-8AB78EF71265}" presName="hierChild4" presStyleCnt="0"/>
      <dgm:spPr/>
    </dgm:pt>
    <dgm:pt modelId="{2DCE3FF8-1F46-584F-B1FB-E1FBE21BC9C0}" type="pres">
      <dgm:prSet presAssocID="{2E203E77-0E60-8C45-A8E8-AC2D3056C85A}" presName="Name10" presStyleLbl="parChTrans1D2" presStyleIdx="1" presStyleCnt="2"/>
      <dgm:spPr/>
    </dgm:pt>
    <dgm:pt modelId="{5EB3338F-51E2-AB40-92AD-87C0632A9474}" type="pres">
      <dgm:prSet presAssocID="{C3A4A738-2385-DE4E-A6CF-9673F6385BBD}" presName="hierRoot2" presStyleCnt="0"/>
      <dgm:spPr/>
    </dgm:pt>
    <dgm:pt modelId="{AC7899C3-7E65-484A-AE8E-4A2AA69967B8}" type="pres">
      <dgm:prSet presAssocID="{C3A4A738-2385-DE4E-A6CF-9673F6385BBD}" presName="composite2" presStyleCnt="0"/>
      <dgm:spPr/>
    </dgm:pt>
    <dgm:pt modelId="{85A107F8-830C-C044-B2C1-6F07F8DD5D9C}" type="pres">
      <dgm:prSet presAssocID="{C3A4A738-2385-DE4E-A6CF-9673F6385BBD}" presName="background2" presStyleLbl="node2" presStyleIdx="1" presStyleCnt="2"/>
      <dgm:spPr/>
    </dgm:pt>
    <dgm:pt modelId="{99E72BC1-B993-374F-9B99-621C630E9C9F}" type="pres">
      <dgm:prSet presAssocID="{C3A4A738-2385-DE4E-A6CF-9673F6385BBD}" presName="text2" presStyleLbl="fgAcc2" presStyleIdx="1" presStyleCnt="2">
        <dgm:presLayoutVars>
          <dgm:chPref val="3"/>
        </dgm:presLayoutVars>
      </dgm:prSet>
      <dgm:spPr/>
    </dgm:pt>
    <dgm:pt modelId="{6B880657-B06C-A94A-9F38-BAB3B9B06FEF}" type="pres">
      <dgm:prSet presAssocID="{C3A4A738-2385-DE4E-A6CF-9673F6385BBD}" presName="hierChild3" presStyleCnt="0"/>
      <dgm:spPr/>
    </dgm:pt>
    <dgm:pt modelId="{C7B86B1A-E8A6-3B43-BE81-511FA9E88A07}" type="pres">
      <dgm:prSet presAssocID="{9772F709-F903-0944-83BE-87C782DBEA97}" presName="Name17" presStyleLbl="parChTrans1D3" presStyleIdx="2" presStyleCnt="4"/>
      <dgm:spPr/>
    </dgm:pt>
    <dgm:pt modelId="{2D2A63CC-EFD8-1D4A-9A1B-34279E235BFE}" type="pres">
      <dgm:prSet presAssocID="{4064A46D-D73D-024F-99A5-4D97B0502AC7}" presName="hierRoot3" presStyleCnt="0"/>
      <dgm:spPr/>
    </dgm:pt>
    <dgm:pt modelId="{566A17DC-9607-FF4B-B964-D9ED40F242C7}" type="pres">
      <dgm:prSet presAssocID="{4064A46D-D73D-024F-99A5-4D97B0502AC7}" presName="composite3" presStyleCnt="0"/>
      <dgm:spPr/>
    </dgm:pt>
    <dgm:pt modelId="{73832722-8C8A-3942-8342-1C79A26188D1}" type="pres">
      <dgm:prSet presAssocID="{4064A46D-D73D-024F-99A5-4D97B0502AC7}" presName="background3" presStyleLbl="node3" presStyleIdx="2" presStyleCnt="4"/>
      <dgm:spPr/>
    </dgm:pt>
    <dgm:pt modelId="{2C2FC762-54F1-8848-BC3A-6F886BE3BA11}" type="pres">
      <dgm:prSet presAssocID="{4064A46D-D73D-024F-99A5-4D97B0502AC7}" presName="text3" presStyleLbl="fgAcc3" presStyleIdx="2" presStyleCnt="4">
        <dgm:presLayoutVars>
          <dgm:chPref val="3"/>
        </dgm:presLayoutVars>
      </dgm:prSet>
      <dgm:spPr/>
    </dgm:pt>
    <dgm:pt modelId="{9ED0142C-A6DA-E044-AF9F-2258E2B5A6B8}" type="pres">
      <dgm:prSet presAssocID="{4064A46D-D73D-024F-99A5-4D97B0502AC7}" presName="hierChild4" presStyleCnt="0"/>
      <dgm:spPr/>
    </dgm:pt>
    <dgm:pt modelId="{94BF2077-077F-9C40-A4EE-7EA05E706C44}" type="pres">
      <dgm:prSet presAssocID="{3F70D860-E60C-414D-B4D9-2790C205C65D}" presName="Name17" presStyleLbl="parChTrans1D3" presStyleIdx="3" presStyleCnt="4"/>
      <dgm:spPr/>
    </dgm:pt>
    <dgm:pt modelId="{6F8C5A41-4ACB-0F48-BFDC-A52C6BC082CC}" type="pres">
      <dgm:prSet presAssocID="{5341661D-A0FA-D348-9389-DDA7B6F23C7D}" presName="hierRoot3" presStyleCnt="0"/>
      <dgm:spPr/>
    </dgm:pt>
    <dgm:pt modelId="{3886EFF3-B292-9148-AA5A-D0619FECA389}" type="pres">
      <dgm:prSet presAssocID="{5341661D-A0FA-D348-9389-DDA7B6F23C7D}" presName="composite3" presStyleCnt="0"/>
      <dgm:spPr/>
    </dgm:pt>
    <dgm:pt modelId="{D235E4CA-6DF0-2A44-967B-EDB294FF6F3B}" type="pres">
      <dgm:prSet presAssocID="{5341661D-A0FA-D348-9389-DDA7B6F23C7D}" presName="background3" presStyleLbl="node3" presStyleIdx="3" presStyleCnt="4"/>
      <dgm:spPr/>
    </dgm:pt>
    <dgm:pt modelId="{2345825B-49A0-594A-8CF5-54DC5B4D44D6}" type="pres">
      <dgm:prSet presAssocID="{5341661D-A0FA-D348-9389-DDA7B6F23C7D}" presName="text3" presStyleLbl="fgAcc3" presStyleIdx="3" presStyleCnt="4">
        <dgm:presLayoutVars>
          <dgm:chPref val="3"/>
        </dgm:presLayoutVars>
      </dgm:prSet>
      <dgm:spPr/>
    </dgm:pt>
    <dgm:pt modelId="{A60BB334-15C2-FA4B-B1DD-17B7B5224B29}" type="pres">
      <dgm:prSet presAssocID="{5341661D-A0FA-D348-9389-DDA7B6F23C7D}" presName="hierChild4" presStyleCnt="0"/>
      <dgm:spPr/>
    </dgm:pt>
  </dgm:ptLst>
  <dgm:cxnLst>
    <dgm:cxn modelId="{689FF501-1C82-0A44-BBC4-DCF078E9DBE9}" srcId="{CC388EA3-7B6B-8547-9F19-06157B7B6FD4}" destId="{CEE6EE1C-8D71-4B45-AD1D-9CC83F7E261D}" srcOrd="0" destOrd="0" parTransId="{679F8D10-1ADA-5941-8D7D-32789B5ABB9C}" sibTransId="{A93F7CA6-96D1-7F47-8BE7-D5A44E4D423F}"/>
    <dgm:cxn modelId="{DA59D004-87BC-B142-9E00-E2C69039B2E3}" type="presOf" srcId="{CEE6EE1C-8D71-4B45-AD1D-9CC83F7E261D}" destId="{914998CF-2CC5-BF43-A172-5D1B7168232A}" srcOrd="0" destOrd="0" presId="urn:microsoft.com/office/officeart/2005/8/layout/hierarchy1"/>
    <dgm:cxn modelId="{7E13440B-350B-894A-A2FC-D5526BE496F3}" type="presOf" srcId="{77A41304-1BF1-1146-9617-8AB78EF71265}" destId="{133613D6-1F4F-6040-8EA3-D6798D92E159}" srcOrd="0" destOrd="0" presId="urn:microsoft.com/office/officeart/2005/8/layout/hierarchy1"/>
    <dgm:cxn modelId="{BAA6DF12-EBA9-CB46-A400-22F4115ECAF1}" srcId="{CC388EA3-7B6B-8547-9F19-06157B7B6FD4}" destId="{77A41304-1BF1-1146-9617-8AB78EF71265}" srcOrd="1" destOrd="0" parTransId="{88E5BFC1-509B-6E4A-BB45-DC34FAD568A2}" sibTransId="{8BEA72E3-B522-1F47-9A55-8796D0FF0F3D}"/>
    <dgm:cxn modelId="{88609621-B30E-2349-B11B-6245CE8517DF}" type="presOf" srcId="{F95C1071-7DEB-A848-9E04-D3970D65D99D}" destId="{53D10B01-4E90-5F40-A61E-0B59A3E8102C}" srcOrd="0" destOrd="0" presId="urn:microsoft.com/office/officeart/2005/8/layout/hierarchy1"/>
    <dgm:cxn modelId="{48066433-06E5-734A-9AE4-712ED06F9B52}" type="presOf" srcId="{CC388EA3-7B6B-8547-9F19-06157B7B6FD4}" destId="{8BD8BE3D-2359-104E-8FE5-E1CBCBA7D706}" srcOrd="0" destOrd="0" presId="urn:microsoft.com/office/officeart/2005/8/layout/hierarchy1"/>
    <dgm:cxn modelId="{0229816F-9283-D84E-81E6-3FB6DC79894B}" type="presOf" srcId="{C3A4A738-2385-DE4E-A6CF-9673F6385BBD}" destId="{99E72BC1-B993-374F-9B99-621C630E9C9F}" srcOrd="0" destOrd="0" presId="urn:microsoft.com/office/officeart/2005/8/layout/hierarchy1"/>
    <dgm:cxn modelId="{F561AD72-23AF-3F47-B4B5-11BFC7133900}" srcId="{C3A4A738-2385-DE4E-A6CF-9673F6385BBD}" destId="{4064A46D-D73D-024F-99A5-4D97B0502AC7}" srcOrd="0" destOrd="0" parTransId="{9772F709-F903-0944-83BE-87C782DBEA97}" sibTransId="{1ADEE03E-5F08-8645-A80B-5890EF709665}"/>
    <dgm:cxn modelId="{65C32376-7002-064D-B5BB-A9E703E8F29A}" srcId="{F95C1071-7DEB-A848-9E04-D3970D65D99D}" destId="{CC388EA3-7B6B-8547-9F19-06157B7B6FD4}" srcOrd="0" destOrd="0" parTransId="{BC74F3DC-0BBC-8649-A13D-B0468597E70D}" sibTransId="{F1097A0C-0B8C-8245-9E0C-96A25098FEBC}"/>
    <dgm:cxn modelId="{342D9157-0BDB-8847-988D-85350562BCC4}" srcId="{F95C1071-7DEB-A848-9E04-D3970D65D99D}" destId="{C3A4A738-2385-DE4E-A6CF-9673F6385BBD}" srcOrd="1" destOrd="0" parTransId="{2E203E77-0E60-8C45-A8E8-AC2D3056C85A}" sibTransId="{399F7382-08EE-A146-A1A9-C3E5531ED53C}"/>
    <dgm:cxn modelId="{7F41DC57-CB02-4546-A4A5-76D88924B617}" type="presOf" srcId="{9772F709-F903-0944-83BE-87C782DBEA97}" destId="{C7B86B1A-E8A6-3B43-BE81-511FA9E88A07}" srcOrd="0" destOrd="0" presId="urn:microsoft.com/office/officeart/2005/8/layout/hierarchy1"/>
    <dgm:cxn modelId="{6366919C-D5F9-7046-8914-D22F8CE2DD8E}" type="presOf" srcId="{88E5BFC1-509B-6E4A-BB45-DC34FAD568A2}" destId="{ACD43785-2B19-A74C-A3CD-E0CE09BF4035}" srcOrd="0" destOrd="0" presId="urn:microsoft.com/office/officeart/2005/8/layout/hierarchy1"/>
    <dgm:cxn modelId="{810BD7A4-AF91-4C4D-B86C-6A6215568D28}" srcId="{C3A4A738-2385-DE4E-A6CF-9673F6385BBD}" destId="{5341661D-A0FA-D348-9389-DDA7B6F23C7D}" srcOrd="1" destOrd="0" parTransId="{3F70D860-E60C-414D-B4D9-2790C205C65D}" sibTransId="{32CE8CF4-5A9F-D848-AEA0-11A9E1C5C32A}"/>
    <dgm:cxn modelId="{2B2B2AA8-D3F9-4E41-94D9-88DCED275713}" type="presOf" srcId="{5341661D-A0FA-D348-9389-DDA7B6F23C7D}" destId="{2345825B-49A0-594A-8CF5-54DC5B4D44D6}" srcOrd="0" destOrd="0" presId="urn:microsoft.com/office/officeart/2005/8/layout/hierarchy1"/>
    <dgm:cxn modelId="{9876F0AE-A1BC-0B45-93A8-FF0B6622F123}" type="presOf" srcId="{2E203E77-0E60-8C45-A8E8-AC2D3056C85A}" destId="{2DCE3FF8-1F46-584F-B1FB-E1FBE21BC9C0}" srcOrd="0" destOrd="0" presId="urn:microsoft.com/office/officeart/2005/8/layout/hierarchy1"/>
    <dgm:cxn modelId="{172026BB-1879-904D-95BD-CAE24C24F2DC}" type="presOf" srcId="{BC74F3DC-0BBC-8649-A13D-B0468597E70D}" destId="{F78FB8A0-0F14-DE4A-894B-65D288BF466D}" srcOrd="0" destOrd="0" presId="urn:microsoft.com/office/officeart/2005/8/layout/hierarchy1"/>
    <dgm:cxn modelId="{E6FCC0CB-C656-7C4D-887E-D6195A7A4BEA}" type="presOf" srcId="{45B9DFD7-579A-B744-A04A-E9DA0E75F43B}" destId="{A584AF9A-3D37-9744-A82C-FF5253C84140}" srcOrd="0" destOrd="0" presId="urn:microsoft.com/office/officeart/2005/8/layout/hierarchy1"/>
    <dgm:cxn modelId="{E00233CF-7F7C-8A43-AB40-3289191481A4}" type="presOf" srcId="{679F8D10-1ADA-5941-8D7D-32789B5ABB9C}" destId="{AA89E789-2D9F-B44E-B763-D58050E3E904}" srcOrd="0" destOrd="0" presId="urn:microsoft.com/office/officeart/2005/8/layout/hierarchy1"/>
    <dgm:cxn modelId="{D26F06D8-7851-CF41-8F05-64E4027A47F5}" srcId="{45B9DFD7-579A-B744-A04A-E9DA0E75F43B}" destId="{F95C1071-7DEB-A848-9E04-D3970D65D99D}" srcOrd="0" destOrd="0" parTransId="{9109D253-45FC-7F45-8BBB-09BF40815B80}" sibTransId="{64CF0EC3-8AD0-5C44-8A54-6F85E83919AF}"/>
    <dgm:cxn modelId="{40866DDF-E2A4-0145-B69E-8B04E54EE5DE}" type="presOf" srcId="{4064A46D-D73D-024F-99A5-4D97B0502AC7}" destId="{2C2FC762-54F1-8848-BC3A-6F886BE3BA11}" srcOrd="0" destOrd="0" presId="urn:microsoft.com/office/officeart/2005/8/layout/hierarchy1"/>
    <dgm:cxn modelId="{0A0C8BF1-9D70-8F48-A7F7-FA3923AF7176}" type="presOf" srcId="{3F70D860-E60C-414D-B4D9-2790C205C65D}" destId="{94BF2077-077F-9C40-A4EE-7EA05E706C44}" srcOrd="0" destOrd="0" presId="urn:microsoft.com/office/officeart/2005/8/layout/hierarchy1"/>
    <dgm:cxn modelId="{97AE193B-37C6-B64F-9A42-D24EC48CF29B}" type="presParOf" srcId="{A584AF9A-3D37-9744-A82C-FF5253C84140}" destId="{329A882C-799C-504E-BED1-E43E78001349}" srcOrd="0" destOrd="0" presId="urn:microsoft.com/office/officeart/2005/8/layout/hierarchy1"/>
    <dgm:cxn modelId="{4366E8BC-60A2-4A44-93AA-913F7F9173C5}" type="presParOf" srcId="{329A882C-799C-504E-BED1-E43E78001349}" destId="{746A68C3-7AB5-074D-B036-55CC28231D25}" srcOrd="0" destOrd="0" presId="urn:microsoft.com/office/officeart/2005/8/layout/hierarchy1"/>
    <dgm:cxn modelId="{2E1558DB-01FE-AB4A-AAD0-89471E417AF0}" type="presParOf" srcId="{746A68C3-7AB5-074D-B036-55CC28231D25}" destId="{34E1A922-0A43-5946-AE50-F7015FAB57C1}" srcOrd="0" destOrd="0" presId="urn:microsoft.com/office/officeart/2005/8/layout/hierarchy1"/>
    <dgm:cxn modelId="{B7FC4B72-D427-3844-B3D1-3986E3668CEC}" type="presParOf" srcId="{746A68C3-7AB5-074D-B036-55CC28231D25}" destId="{53D10B01-4E90-5F40-A61E-0B59A3E8102C}" srcOrd="1" destOrd="0" presId="urn:microsoft.com/office/officeart/2005/8/layout/hierarchy1"/>
    <dgm:cxn modelId="{E9F90F7C-78C1-2B40-8D72-7B9DDC6C666A}" type="presParOf" srcId="{329A882C-799C-504E-BED1-E43E78001349}" destId="{9A814182-C1C7-A840-BFD9-51A477BD297A}" srcOrd="1" destOrd="0" presId="urn:microsoft.com/office/officeart/2005/8/layout/hierarchy1"/>
    <dgm:cxn modelId="{BBE3E2DF-2A6C-1C4E-A22B-DDCD6BE697E7}" type="presParOf" srcId="{9A814182-C1C7-A840-BFD9-51A477BD297A}" destId="{F78FB8A0-0F14-DE4A-894B-65D288BF466D}" srcOrd="0" destOrd="0" presId="urn:microsoft.com/office/officeart/2005/8/layout/hierarchy1"/>
    <dgm:cxn modelId="{D6E53D94-7B05-034A-B9FC-D4354DCDF5E6}" type="presParOf" srcId="{9A814182-C1C7-A840-BFD9-51A477BD297A}" destId="{17C89184-53CB-364B-B873-66F1463E21B0}" srcOrd="1" destOrd="0" presId="urn:microsoft.com/office/officeart/2005/8/layout/hierarchy1"/>
    <dgm:cxn modelId="{302CF047-77D9-A840-973A-43329E401B0B}" type="presParOf" srcId="{17C89184-53CB-364B-B873-66F1463E21B0}" destId="{684B0562-B612-D541-8D66-816FF231EF72}" srcOrd="0" destOrd="0" presId="urn:microsoft.com/office/officeart/2005/8/layout/hierarchy1"/>
    <dgm:cxn modelId="{EBAF560F-C8F9-2541-9142-D1919557067C}" type="presParOf" srcId="{684B0562-B612-D541-8D66-816FF231EF72}" destId="{5FF775DF-F4E7-0E40-83C3-93E094E4A545}" srcOrd="0" destOrd="0" presId="urn:microsoft.com/office/officeart/2005/8/layout/hierarchy1"/>
    <dgm:cxn modelId="{566295AE-3BD8-0B44-A0A6-8B003258127D}" type="presParOf" srcId="{684B0562-B612-D541-8D66-816FF231EF72}" destId="{8BD8BE3D-2359-104E-8FE5-E1CBCBA7D706}" srcOrd="1" destOrd="0" presId="urn:microsoft.com/office/officeart/2005/8/layout/hierarchy1"/>
    <dgm:cxn modelId="{A2BC0C7E-A715-0148-A690-1CD8F7AF4757}" type="presParOf" srcId="{17C89184-53CB-364B-B873-66F1463E21B0}" destId="{B8E69F27-8B8D-5743-AC77-55A3AD2D24EC}" srcOrd="1" destOrd="0" presId="urn:microsoft.com/office/officeart/2005/8/layout/hierarchy1"/>
    <dgm:cxn modelId="{C713DA17-E3A4-0E42-AC46-4227B7729F1D}" type="presParOf" srcId="{B8E69F27-8B8D-5743-AC77-55A3AD2D24EC}" destId="{AA89E789-2D9F-B44E-B763-D58050E3E904}" srcOrd="0" destOrd="0" presId="urn:microsoft.com/office/officeart/2005/8/layout/hierarchy1"/>
    <dgm:cxn modelId="{1DC90F7B-BAB1-BB49-BDA1-5B82FF5A5CFA}" type="presParOf" srcId="{B8E69F27-8B8D-5743-AC77-55A3AD2D24EC}" destId="{C1CFE94B-9932-A942-BEB5-F1CD48AFAF7C}" srcOrd="1" destOrd="0" presId="urn:microsoft.com/office/officeart/2005/8/layout/hierarchy1"/>
    <dgm:cxn modelId="{887C8664-37B2-8B44-AA54-012B5ADE42FD}" type="presParOf" srcId="{C1CFE94B-9932-A942-BEB5-F1CD48AFAF7C}" destId="{C4D9CAB1-E835-4242-BEC7-81A490D028DF}" srcOrd="0" destOrd="0" presId="urn:microsoft.com/office/officeart/2005/8/layout/hierarchy1"/>
    <dgm:cxn modelId="{94D37C14-7FFF-5047-B905-0155EA8A3476}" type="presParOf" srcId="{C4D9CAB1-E835-4242-BEC7-81A490D028DF}" destId="{A29AE572-37D3-BA4B-87EA-4AB9415B3D3A}" srcOrd="0" destOrd="0" presId="urn:microsoft.com/office/officeart/2005/8/layout/hierarchy1"/>
    <dgm:cxn modelId="{9F38559C-D338-8B48-B6CC-B99F51F94596}" type="presParOf" srcId="{C4D9CAB1-E835-4242-BEC7-81A490D028DF}" destId="{914998CF-2CC5-BF43-A172-5D1B7168232A}" srcOrd="1" destOrd="0" presId="urn:microsoft.com/office/officeart/2005/8/layout/hierarchy1"/>
    <dgm:cxn modelId="{7B6E05A7-36E2-3E4F-AE50-72CDDA678759}" type="presParOf" srcId="{C1CFE94B-9932-A942-BEB5-F1CD48AFAF7C}" destId="{44316B34-B4F7-C648-88EB-AA748433EA81}" srcOrd="1" destOrd="0" presId="urn:microsoft.com/office/officeart/2005/8/layout/hierarchy1"/>
    <dgm:cxn modelId="{22E4C496-FAA2-394E-A26A-FE662897AF5B}" type="presParOf" srcId="{B8E69F27-8B8D-5743-AC77-55A3AD2D24EC}" destId="{ACD43785-2B19-A74C-A3CD-E0CE09BF4035}" srcOrd="2" destOrd="0" presId="urn:microsoft.com/office/officeart/2005/8/layout/hierarchy1"/>
    <dgm:cxn modelId="{490D1B5C-BA8D-3540-A7AE-1E273CB37B00}" type="presParOf" srcId="{B8E69F27-8B8D-5743-AC77-55A3AD2D24EC}" destId="{29E12BD2-0D50-4341-A1BC-0471006DBD1D}" srcOrd="3" destOrd="0" presId="urn:microsoft.com/office/officeart/2005/8/layout/hierarchy1"/>
    <dgm:cxn modelId="{C75FCD2E-052C-A74B-8716-C1C17A65D109}" type="presParOf" srcId="{29E12BD2-0D50-4341-A1BC-0471006DBD1D}" destId="{8364D82F-0073-A847-A54F-E8F71642689B}" srcOrd="0" destOrd="0" presId="urn:microsoft.com/office/officeart/2005/8/layout/hierarchy1"/>
    <dgm:cxn modelId="{810E482F-ABBF-A64D-9526-8CE388016DB8}" type="presParOf" srcId="{8364D82F-0073-A847-A54F-E8F71642689B}" destId="{9F72C09A-7B89-E248-989E-B49CF44EE1D3}" srcOrd="0" destOrd="0" presId="urn:microsoft.com/office/officeart/2005/8/layout/hierarchy1"/>
    <dgm:cxn modelId="{ABDC58B8-55F7-B749-B2BF-275CD7F8BC73}" type="presParOf" srcId="{8364D82F-0073-A847-A54F-E8F71642689B}" destId="{133613D6-1F4F-6040-8EA3-D6798D92E159}" srcOrd="1" destOrd="0" presId="urn:microsoft.com/office/officeart/2005/8/layout/hierarchy1"/>
    <dgm:cxn modelId="{F7569F62-09E2-8142-94B2-F483607DCA25}" type="presParOf" srcId="{29E12BD2-0D50-4341-A1BC-0471006DBD1D}" destId="{9AFA973F-5199-EB42-BC1A-E23CA98467AF}" srcOrd="1" destOrd="0" presId="urn:microsoft.com/office/officeart/2005/8/layout/hierarchy1"/>
    <dgm:cxn modelId="{7DF396A0-5588-C948-AD2E-29077EB5BD80}" type="presParOf" srcId="{9A814182-C1C7-A840-BFD9-51A477BD297A}" destId="{2DCE3FF8-1F46-584F-B1FB-E1FBE21BC9C0}" srcOrd="2" destOrd="0" presId="urn:microsoft.com/office/officeart/2005/8/layout/hierarchy1"/>
    <dgm:cxn modelId="{E96190CC-7B7F-EC4F-A2BF-81CFEE7F5B5C}" type="presParOf" srcId="{9A814182-C1C7-A840-BFD9-51A477BD297A}" destId="{5EB3338F-51E2-AB40-92AD-87C0632A9474}" srcOrd="3" destOrd="0" presId="urn:microsoft.com/office/officeart/2005/8/layout/hierarchy1"/>
    <dgm:cxn modelId="{719798D8-2ADB-D149-8555-3A86018E2B9C}" type="presParOf" srcId="{5EB3338F-51E2-AB40-92AD-87C0632A9474}" destId="{AC7899C3-7E65-484A-AE8E-4A2AA69967B8}" srcOrd="0" destOrd="0" presId="urn:microsoft.com/office/officeart/2005/8/layout/hierarchy1"/>
    <dgm:cxn modelId="{16784695-64CF-184F-8709-48C0B5B0100A}" type="presParOf" srcId="{AC7899C3-7E65-484A-AE8E-4A2AA69967B8}" destId="{85A107F8-830C-C044-B2C1-6F07F8DD5D9C}" srcOrd="0" destOrd="0" presId="urn:microsoft.com/office/officeart/2005/8/layout/hierarchy1"/>
    <dgm:cxn modelId="{F4F9447A-730F-CF4B-B3F8-EBD8AA6C77D4}" type="presParOf" srcId="{AC7899C3-7E65-484A-AE8E-4A2AA69967B8}" destId="{99E72BC1-B993-374F-9B99-621C630E9C9F}" srcOrd="1" destOrd="0" presId="urn:microsoft.com/office/officeart/2005/8/layout/hierarchy1"/>
    <dgm:cxn modelId="{7C53536E-C250-2C45-951B-2A63A7141069}" type="presParOf" srcId="{5EB3338F-51E2-AB40-92AD-87C0632A9474}" destId="{6B880657-B06C-A94A-9F38-BAB3B9B06FEF}" srcOrd="1" destOrd="0" presId="urn:microsoft.com/office/officeart/2005/8/layout/hierarchy1"/>
    <dgm:cxn modelId="{7A97A3E8-99DE-C744-9F65-A505D49F46CE}" type="presParOf" srcId="{6B880657-B06C-A94A-9F38-BAB3B9B06FEF}" destId="{C7B86B1A-E8A6-3B43-BE81-511FA9E88A07}" srcOrd="0" destOrd="0" presId="urn:microsoft.com/office/officeart/2005/8/layout/hierarchy1"/>
    <dgm:cxn modelId="{713066F9-793B-8649-AB81-2A2B8625B401}" type="presParOf" srcId="{6B880657-B06C-A94A-9F38-BAB3B9B06FEF}" destId="{2D2A63CC-EFD8-1D4A-9A1B-34279E235BFE}" srcOrd="1" destOrd="0" presId="urn:microsoft.com/office/officeart/2005/8/layout/hierarchy1"/>
    <dgm:cxn modelId="{5D9EB63B-1967-D241-B216-C548150EE4C6}" type="presParOf" srcId="{2D2A63CC-EFD8-1D4A-9A1B-34279E235BFE}" destId="{566A17DC-9607-FF4B-B964-D9ED40F242C7}" srcOrd="0" destOrd="0" presId="urn:microsoft.com/office/officeart/2005/8/layout/hierarchy1"/>
    <dgm:cxn modelId="{DDC400E7-5981-7543-82E7-740EE40B7618}" type="presParOf" srcId="{566A17DC-9607-FF4B-B964-D9ED40F242C7}" destId="{73832722-8C8A-3942-8342-1C79A26188D1}" srcOrd="0" destOrd="0" presId="urn:microsoft.com/office/officeart/2005/8/layout/hierarchy1"/>
    <dgm:cxn modelId="{2DA0FC7F-4103-FB48-A9BB-62BF4CFEF25B}" type="presParOf" srcId="{566A17DC-9607-FF4B-B964-D9ED40F242C7}" destId="{2C2FC762-54F1-8848-BC3A-6F886BE3BA11}" srcOrd="1" destOrd="0" presId="urn:microsoft.com/office/officeart/2005/8/layout/hierarchy1"/>
    <dgm:cxn modelId="{89E0EFD9-7306-9049-8FA5-D9FA3739D88B}" type="presParOf" srcId="{2D2A63CC-EFD8-1D4A-9A1B-34279E235BFE}" destId="{9ED0142C-A6DA-E044-AF9F-2258E2B5A6B8}" srcOrd="1" destOrd="0" presId="urn:microsoft.com/office/officeart/2005/8/layout/hierarchy1"/>
    <dgm:cxn modelId="{093CF2F9-ADE8-034F-9953-F98F7673A03A}" type="presParOf" srcId="{6B880657-B06C-A94A-9F38-BAB3B9B06FEF}" destId="{94BF2077-077F-9C40-A4EE-7EA05E706C44}" srcOrd="2" destOrd="0" presId="urn:microsoft.com/office/officeart/2005/8/layout/hierarchy1"/>
    <dgm:cxn modelId="{CC0C5921-C4F1-844D-BC83-597464A13B09}" type="presParOf" srcId="{6B880657-B06C-A94A-9F38-BAB3B9B06FEF}" destId="{6F8C5A41-4ACB-0F48-BFDC-A52C6BC082CC}" srcOrd="3" destOrd="0" presId="urn:microsoft.com/office/officeart/2005/8/layout/hierarchy1"/>
    <dgm:cxn modelId="{250F3605-E2A4-C744-9837-0099441574CE}" type="presParOf" srcId="{6F8C5A41-4ACB-0F48-BFDC-A52C6BC082CC}" destId="{3886EFF3-B292-9148-AA5A-D0619FECA389}" srcOrd="0" destOrd="0" presId="urn:microsoft.com/office/officeart/2005/8/layout/hierarchy1"/>
    <dgm:cxn modelId="{EA6AD5C2-24D5-C046-8A1D-FD8CD6276B96}" type="presParOf" srcId="{3886EFF3-B292-9148-AA5A-D0619FECA389}" destId="{D235E4CA-6DF0-2A44-967B-EDB294FF6F3B}" srcOrd="0" destOrd="0" presId="urn:microsoft.com/office/officeart/2005/8/layout/hierarchy1"/>
    <dgm:cxn modelId="{45B4F8A2-434F-F747-82C7-9BF291B60049}" type="presParOf" srcId="{3886EFF3-B292-9148-AA5A-D0619FECA389}" destId="{2345825B-49A0-594A-8CF5-54DC5B4D44D6}" srcOrd="1" destOrd="0" presId="urn:microsoft.com/office/officeart/2005/8/layout/hierarchy1"/>
    <dgm:cxn modelId="{2E4C2C57-F0E7-2B46-86E9-468F943AB305}" type="presParOf" srcId="{6F8C5A41-4ACB-0F48-BFDC-A52C6BC082CC}" destId="{A60BB334-15C2-FA4B-B1DD-17B7B5224B2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20D971-7355-4141-8815-F41BBD2A332C}">
      <dsp:nvSpPr>
        <dsp:cNvPr id="0" name=""/>
        <dsp:cNvSpPr/>
      </dsp:nvSpPr>
      <dsp:spPr>
        <a:xfrm>
          <a:off x="1049059" y="2309284"/>
          <a:ext cx="1095797" cy="1480918"/>
        </a:xfrm>
        <a:custGeom>
          <a:avLst/>
          <a:gdLst/>
          <a:ahLst/>
          <a:cxnLst/>
          <a:rect l="0" t="0" r="0" b="0"/>
          <a:pathLst>
            <a:path>
              <a:moveTo>
                <a:pt x="0" y="0"/>
              </a:moveTo>
              <a:lnTo>
                <a:pt x="547898" y="0"/>
              </a:lnTo>
              <a:lnTo>
                <a:pt x="547898" y="1480918"/>
              </a:lnTo>
              <a:lnTo>
                <a:pt x="1095797" y="148091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tr-TR" sz="600" kern="1200" dirty="0"/>
        </a:p>
      </dsp:txBody>
      <dsp:txXfrm>
        <a:off x="1550902" y="3003686"/>
        <a:ext cx="92112" cy="92112"/>
      </dsp:txXfrm>
    </dsp:sp>
    <dsp:sp modelId="{8AE34A53-CD05-4009-95A3-82776CC7FBBA}">
      <dsp:nvSpPr>
        <dsp:cNvPr id="0" name=""/>
        <dsp:cNvSpPr/>
      </dsp:nvSpPr>
      <dsp:spPr>
        <a:xfrm>
          <a:off x="1049059" y="960029"/>
          <a:ext cx="1095797" cy="1349254"/>
        </a:xfrm>
        <a:custGeom>
          <a:avLst/>
          <a:gdLst/>
          <a:ahLst/>
          <a:cxnLst/>
          <a:rect l="0" t="0" r="0" b="0"/>
          <a:pathLst>
            <a:path>
              <a:moveTo>
                <a:pt x="0" y="1349254"/>
              </a:moveTo>
              <a:lnTo>
                <a:pt x="547898" y="1349254"/>
              </a:lnTo>
              <a:lnTo>
                <a:pt x="547898" y="0"/>
              </a:lnTo>
              <a:lnTo>
                <a:pt x="1095797"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tr-TR" sz="600" kern="1200"/>
        </a:p>
      </dsp:txBody>
      <dsp:txXfrm>
        <a:off x="1553504" y="1591202"/>
        <a:ext cx="86908" cy="86908"/>
      </dsp:txXfrm>
    </dsp:sp>
    <dsp:sp modelId="{98FB1A67-F6C9-4DDF-9CDA-610D8B8BA11A}">
      <dsp:nvSpPr>
        <dsp:cNvPr id="0" name=""/>
        <dsp:cNvSpPr/>
      </dsp:nvSpPr>
      <dsp:spPr>
        <a:xfrm rot="16200000">
          <a:off x="-1698988" y="1870520"/>
          <a:ext cx="4618568" cy="87752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tr-TR" sz="3200" b="1" kern="1200">
              <a:latin typeface="Tahoma" pitchFamily="34" charset="0"/>
              <a:ea typeface="Tahoma" pitchFamily="34" charset="0"/>
              <a:cs typeface="Tahoma" pitchFamily="34" charset="0"/>
            </a:rPr>
            <a:t>Tanım ve Amaç</a:t>
          </a:r>
          <a:endParaRPr lang="tr-TR" sz="3200" kern="1200" dirty="0"/>
        </a:p>
      </dsp:txBody>
      <dsp:txXfrm>
        <a:off x="-1698988" y="1870520"/>
        <a:ext cx="4618568" cy="877527"/>
      </dsp:txXfrm>
    </dsp:sp>
    <dsp:sp modelId="{2B297B23-49B3-407B-98AF-4FC63A73F993}">
      <dsp:nvSpPr>
        <dsp:cNvPr id="0" name=""/>
        <dsp:cNvSpPr/>
      </dsp:nvSpPr>
      <dsp:spPr>
        <a:xfrm>
          <a:off x="2144857" y="150646"/>
          <a:ext cx="4047108" cy="161876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tr-TR" sz="1800" b="1" kern="1200" dirty="0">
              <a:latin typeface="Tahoma" pitchFamily="34" charset="0"/>
              <a:ea typeface="Tahoma" pitchFamily="34" charset="0"/>
              <a:cs typeface="Tahoma" pitchFamily="34" charset="0"/>
            </a:rPr>
            <a:t>Tanım</a:t>
          </a:r>
        </a:p>
        <a:p>
          <a:pPr marL="0" lvl="0" indent="0" algn="ctr" defTabSz="800100">
            <a:lnSpc>
              <a:spcPct val="90000"/>
            </a:lnSpc>
            <a:spcBef>
              <a:spcPct val="0"/>
            </a:spcBef>
            <a:spcAft>
              <a:spcPct val="35000"/>
            </a:spcAft>
            <a:buNone/>
          </a:pPr>
          <a:r>
            <a:rPr lang="tr-TR" sz="1800" kern="1200" dirty="0">
              <a:latin typeface="Tahoma" pitchFamily="34" charset="0"/>
              <a:ea typeface="Tahoma" pitchFamily="34" charset="0"/>
              <a:cs typeface="Tahoma" pitchFamily="34" charset="0"/>
            </a:rPr>
            <a:t>Özel olarak ilgilenilen bir konu ile ilgili derinlemesine bilgi sağlamak amacıyla verilerin toplanması, analiz edilmesi ve yorumlanması sürecidir.</a:t>
          </a:r>
          <a:endParaRPr lang="tr-TR" sz="1800" kern="1200" dirty="0"/>
        </a:p>
      </dsp:txBody>
      <dsp:txXfrm>
        <a:off x="2144857" y="150646"/>
        <a:ext cx="4047108" cy="1618767"/>
      </dsp:txXfrm>
    </dsp:sp>
    <dsp:sp modelId="{009C4120-A0A8-47F5-B7F3-D70B572D462E}">
      <dsp:nvSpPr>
        <dsp:cNvPr id="0" name=""/>
        <dsp:cNvSpPr/>
      </dsp:nvSpPr>
      <dsp:spPr>
        <a:xfrm>
          <a:off x="2144857" y="3011975"/>
          <a:ext cx="4047108" cy="155645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tr-TR" sz="1800" b="1" kern="1200" dirty="0">
              <a:latin typeface="Tahoma" pitchFamily="34" charset="0"/>
              <a:ea typeface="Tahoma" pitchFamily="34" charset="0"/>
              <a:cs typeface="Tahoma" pitchFamily="34" charset="0"/>
            </a:rPr>
            <a:t>Amaç</a:t>
          </a:r>
        </a:p>
        <a:p>
          <a:pPr marL="0" lvl="0" indent="0" algn="ctr" defTabSz="800100">
            <a:lnSpc>
              <a:spcPct val="90000"/>
            </a:lnSpc>
            <a:spcBef>
              <a:spcPct val="0"/>
            </a:spcBef>
            <a:spcAft>
              <a:spcPct val="35000"/>
            </a:spcAft>
            <a:buNone/>
          </a:pPr>
          <a:r>
            <a:rPr lang="tr-TR" sz="1800" kern="1200" dirty="0">
              <a:latin typeface="Tahoma" pitchFamily="34" charset="0"/>
              <a:ea typeface="Tahoma" pitchFamily="34" charset="0"/>
              <a:cs typeface="Tahoma" pitchFamily="34" charset="0"/>
            </a:rPr>
            <a:t>Nitel araştırmaların amacı bir olgunun derin, bütüncül ve kapsamlı bir şekilde anlaşılmasıdır. Çevre, süreç, inanış. </a:t>
          </a:r>
          <a:endParaRPr lang="tr-TR" sz="1800" kern="1200" dirty="0"/>
        </a:p>
      </dsp:txBody>
      <dsp:txXfrm>
        <a:off x="2144857" y="3011975"/>
        <a:ext cx="4047108" cy="155645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15433-C83D-B441-92CA-A6097833FA5A}">
      <dsp:nvSpPr>
        <dsp:cNvPr id="0" name=""/>
        <dsp:cNvSpPr/>
      </dsp:nvSpPr>
      <dsp:spPr>
        <a:xfrm>
          <a:off x="0" y="0"/>
          <a:ext cx="8568952"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B65D70EE-28DA-4145-94F8-B12F8E7C0FA0}">
      <dsp:nvSpPr>
        <dsp:cNvPr id="0" name=""/>
        <dsp:cNvSpPr/>
      </dsp:nvSpPr>
      <dsp:spPr>
        <a:xfrm>
          <a:off x="0" y="0"/>
          <a:ext cx="1713790" cy="5400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tr-TR" sz="2400" b="1" kern="1200" noProof="0" dirty="0">
              <a:solidFill>
                <a:schemeClr val="accent6">
                  <a:lumMod val="50000"/>
                </a:schemeClr>
              </a:solidFill>
              <a:latin typeface="Tahoma"/>
              <a:cs typeface="Tahoma"/>
            </a:rPr>
            <a:t>İçerik Analizinin Aşamaları</a:t>
          </a:r>
        </a:p>
      </dsp:txBody>
      <dsp:txXfrm>
        <a:off x="0" y="0"/>
        <a:ext cx="1713790" cy="5400600"/>
      </dsp:txXfrm>
    </dsp:sp>
    <dsp:sp modelId="{12352D4A-E9B4-A44A-A3AF-B1C952F28B34}">
      <dsp:nvSpPr>
        <dsp:cNvPr id="0" name=""/>
        <dsp:cNvSpPr/>
      </dsp:nvSpPr>
      <dsp:spPr>
        <a:xfrm>
          <a:off x="1842324" y="31940"/>
          <a:ext cx="6726627" cy="638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tr-TR" sz="2400" kern="1200" dirty="0">
              <a:latin typeface="Tahoma"/>
              <a:cs typeface="Tahoma"/>
            </a:rPr>
            <a:t>Amaçların belirlenmesi</a:t>
          </a:r>
          <a:endParaRPr lang="en-US" sz="2400" kern="1200" dirty="0">
            <a:latin typeface="Tahoma"/>
            <a:cs typeface="Tahoma"/>
          </a:endParaRPr>
        </a:p>
      </dsp:txBody>
      <dsp:txXfrm>
        <a:off x="1842324" y="31940"/>
        <a:ext cx="6726627" cy="638816"/>
      </dsp:txXfrm>
    </dsp:sp>
    <dsp:sp modelId="{7D050849-8C38-7A44-BF05-58378E00807C}">
      <dsp:nvSpPr>
        <dsp:cNvPr id="0" name=""/>
        <dsp:cNvSpPr/>
      </dsp:nvSpPr>
      <dsp:spPr>
        <a:xfrm>
          <a:off x="1713790" y="670756"/>
          <a:ext cx="6855161"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4521956D-57F4-B840-8503-869209C8209D}">
      <dsp:nvSpPr>
        <dsp:cNvPr id="0" name=""/>
        <dsp:cNvSpPr/>
      </dsp:nvSpPr>
      <dsp:spPr>
        <a:xfrm>
          <a:off x="1842324" y="702697"/>
          <a:ext cx="6726627" cy="638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tr-TR" sz="2400" kern="1200" dirty="0">
              <a:latin typeface="Tahoma"/>
              <a:cs typeface="Tahoma"/>
            </a:rPr>
            <a:t>Kavramları tanımlamak</a:t>
          </a:r>
          <a:endParaRPr lang="en-US" sz="2400" kern="1200" dirty="0">
            <a:latin typeface="Tahoma"/>
            <a:cs typeface="Tahoma"/>
          </a:endParaRPr>
        </a:p>
      </dsp:txBody>
      <dsp:txXfrm>
        <a:off x="1842324" y="702697"/>
        <a:ext cx="6726627" cy="638816"/>
      </dsp:txXfrm>
    </dsp:sp>
    <dsp:sp modelId="{99466E75-8281-4248-9B3D-93E73EDA4E7D}">
      <dsp:nvSpPr>
        <dsp:cNvPr id="0" name=""/>
        <dsp:cNvSpPr/>
      </dsp:nvSpPr>
      <dsp:spPr>
        <a:xfrm>
          <a:off x="1713790" y="1341513"/>
          <a:ext cx="6855161"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71BF2B83-235F-1942-ACE2-2B61B8F7172F}">
      <dsp:nvSpPr>
        <dsp:cNvPr id="0" name=""/>
        <dsp:cNvSpPr/>
      </dsp:nvSpPr>
      <dsp:spPr>
        <a:xfrm>
          <a:off x="1842324" y="1373454"/>
          <a:ext cx="6726627" cy="638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tr-TR" sz="2400" kern="1200" dirty="0">
              <a:latin typeface="Tahoma"/>
              <a:cs typeface="Tahoma"/>
            </a:rPr>
            <a:t>Analiz birimlerini belirlemek</a:t>
          </a:r>
          <a:endParaRPr lang="en-US" sz="2400" kern="1200" dirty="0">
            <a:latin typeface="Tahoma"/>
            <a:cs typeface="Tahoma"/>
          </a:endParaRPr>
        </a:p>
      </dsp:txBody>
      <dsp:txXfrm>
        <a:off x="1842324" y="1373454"/>
        <a:ext cx="6726627" cy="638816"/>
      </dsp:txXfrm>
    </dsp:sp>
    <dsp:sp modelId="{17D5E585-65C2-CE4E-A968-41EB7D57082F}">
      <dsp:nvSpPr>
        <dsp:cNvPr id="0" name=""/>
        <dsp:cNvSpPr/>
      </dsp:nvSpPr>
      <dsp:spPr>
        <a:xfrm>
          <a:off x="1713790" y="2012270"/>
          <a:ext cx="6855161"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C33D9C91-8D73-EC4A-81DF-E703A8E1BEBC}">
      <dsp:nvSpPr>
        <dsp:cNvPr id="0" name=""/>
        <dsp:cNvSpPr/>
      </dsp:nvSpPr>
      <dsp:spPr>
        <a:xfrm>
          <a:off x="1842324" y="2044211"/>
          <a:ext cx="6726627" cy="638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tr-TR" sz="2400" kern="1200" dirty="0">
              <a:latin typeface="Tahoma"/>
              <a:cs typeface="Tahoma"/>
            </a:rPr>
            <a:t>Konu ile ilgili verilerin yerini belirlemek</a:t>
          </a:r>
          <a:endParaRPr lang="en-US" sz="2400" kern="1200" dirty="0">
            <a:latin typeface="Tahoma"/>
            <a:cs typeface="Tahoma"/>
          </a:endParaRPr>
        </a:p>
      </dsp:txBody>
      <dsp:txXfrm>
        <a:off x="1842324" y="2044211"/>
        <a:ext cx="6726627" cy="638816"/>
      </dsp:txXfrm>
    </dsp:sp>
    <dsp:sp modelId="{653ADD0D-0E45-454C-A171-06B1D97036EE}">
      <dsp:nvSpPr>
        <dsp:cNvPr id="0" name=""/>
        <dsp:cNvSpPr/>
      </dsp:nvSpPr>
      <dsp:spPr>
        <a:xfrm>
          <a:off x="1713790" y="2683027"/>
          <a:ext cx="6855161"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75997949-8440-A442-A38A-43AD1605BCA0}">
      <dsp:nvSpPr>
        <dsp:cNvPr id="0" name=""/>
        <dsp:cNvSpPr/>
      </dsp:nvSpPr>
      <dsp:spPr>
        <a:xfrm>
          <a:off x="1842324" y="2714968"/>
          <a:ext cx="6726627" cy="638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tr-TR" sz="2400" kern="1200" dirty="0">
              <a:latin typeface="Tahoma"/>
              <a:cs typeface="Tahoma"/>
            </a:rPr>
            <a:t>Mantıksal bir yapıyı geliştirmek</a:t>
          </a:r>
          <a:endParaRPr lang="en-US" sz="2400" kern="1200" dirty="0">
            <a:latin typeface="Tahoma"/>
            <a:cs typeface="Tahoma"/>
          </a:endParaRPr>
        </a:p>
      </dsp:txBody>
      <dsp:txXfrm>
        <a:off x="1842324" y="2714968"/>
        <a:ext cx="6726627" cy="638816"/>
      </dsp:txXfrm>
    </dsp:sp>
    <dsp:sp modelId="{2B6ADE30-CC07-824B-ACB3-C96003F0DE3D}">
      <dsp:nvSpPr>
        <dsp:cNvPr id="0" name=""/>
        <dsp:cNvSpPr/>
      </dsp:nvSpPr>
      <dsp:spPr>
        <a:xfrm>
          <a:off x="1713790" y="3353784"/>
          <a:ext cx="6855161"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1817DA23-0CB2-B147-8C23-1D0FE7A2D0F9}">
      <dsp:nvSpPr>
        <dsp:cNvPr id="0" name=""/>
        <dsp:cNvSpPr/>
      </dsp:nvSpPr>
      <dsp:spPr>
        <a:xfrm>
          <a:off x="1842324" y="3385725"/>
          <a:ext cx="6726627" cy="638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tr-TR" sz="2400" kern="1200" dirty="0">
              <a:latin typeface="Tahoma"/>
              <a:cs typeface="Tahoma"/>
            </a:rPr>
            <a:t>Örneklem planı geliştirmek</a:t>
          </a:r>
          <a:endParaRPr lang="en-US" sz="2400" kern="1200" dirty="0">
            <a:latin typeface="Tahoma"/>
            <a:cs typeface="Tahoma"/>
          </a:endParaRPr>
        </a:p>
      </dsp:txBody>
      <dsp:txXfrm>
        <a:off x="1842324" y="3385725"/>
        <a:ext cx="6726627" cy="638816"/>
      </dsp:txXfrm>
    </dsp:sp>
    <dsp:sp modelId="{97B306F1-5EC4-B749-B577-6C40ACFCD2B9}">
      <dsp:nvSpPr>
        <dsp:cNvPr id="0" name=""/>
        <dsp:cNvSpPr/>
      </dsp:nvSpPr>
      <dsp:spPr>
        <a:xfrm>
          <a:off x="1713790" y="4024541"/>
          <a:ext cx="6855161"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DEE71894-54A6-A64F-ACF1-F8BD2B4DAB31}">
      <dsp:nvSpPr>
        <dsp:cNvPr id="0" name=""/>
        <dsp:cNvSpPr/>
      </dsp:nvSpPr>
      <dsp:spPr>
        <a:xfrm>
          <a:off x="1842324" y="4056482"/>
          <a:ext cx="6726627" cy="638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tr-TR" sz="2400" kern="1200" dirty="0">
              <a:latin typeface="Tahoma"/>
              <a:cs typeface="Tahoma"/>
            </a:rPr>
            <a:t>Kodlama kategorileri belirlemek</a:t>
          </a:r>
          <a:endParaRPr lang="en-US" sz="2400" kern="1200" dirty="0">
            <a:latin typeface="Tahoma"/>
            <a:cs typeface="Tahoma"/>
          </a:endParaRPr>
        </a:p>
      </dsp:txBody>
      <dsp:txXfrm>
        <a:off x="1842324" y="4056482"/>
        <a:ext cx="6726627" cy="638816"/>
      </dsp:txXfrm>
    </dsp:sp>
    <dsp:sp modelId="{AF6EF8A1-B73B-FB49-988E-D3AC7BBAC4D0}">
      <dsp:nvSpPr>
        <dsp:cNvPr id="0" name=""/>
        <dsp:cNvSpPr/>
      </dsp:nvSpPr>
      <dsp:spPr>
        <a:xfrm>
          <a:off x="1713790" y="4695298"/>
          <a:ext cx="6855161"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BC45CC5F-E696-A84B-94FB-772A341A3B92}">
      <dsp:nvSpPr>
        <dsp:cNvPr id="0" name=""/>
        <dsp:cNvSpPr/>
      </dsp:nvSpPr>
      <dsp:spPr>
        <a:xfrm>
          <a:off x="1842324" y="4727239"/>
          <a:ext cx="6726627" cy="638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tr-TR" sz="2400" kern="1200" dirty="0">
              <a:latin typeface="Tahoma"/>
              <a:cs typeface="Tahoma"/>
            </a:rPr>
            <a:t>Verileri analiz etmek</a:t>
          </a:r>
          <a:endParaRPr lang="en-US" sz="2400" kern="1200" dirty="0">
            <a:latin typeface="Tahoma"/>
            <a:cs typeface="Tahoma"/>
          </a:endParaRPr>
        </a:p>
      </dsp:txBody>
      <dsp:txXfrm>
        <a:off x="1842324" y="4727239"/>
        <a:ext cx="6726627" cy="638816"/>
      </dsp:txXfrm>
    </dsp:sp>
    <dsp:sp modelId="{543815DC-B7F1-434D-9BD5-ED35E378528A}">
      <dsp:nvSpPr>
        <dsp:cNvPr id="0" name=""/>
        <dsp:cNvSpPr/>
      </dsp:nvSpPr>
      <dsp:spPr>
        <a:xfrm>
          <a:off x="1713790" y="5366055"/>
          <a:ext cx="6855161"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3118C7-8764-194C-821D-C94917DC946F}">
      <dsp:nvSpPr>
        <dsp:cNvPr id="0" name=""/>
        <dsp:cNvSpPr/>
      </dsp:nvSpPr>
      <dsp:spPr>
        <a:xfrm>
          <a:off x="2677" y="126241"/>
          <a:ext cx="2610852" cy="104434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tr-TR" sz="2400" b="1" kern="1200" noProof="0" dirty="0">
              <a:latin typeface="Tahoma"/>
              <a:cs typeface="Tahoma"/>
            </a:rPr>
            <a:t>Doğal Ortam</a:t>
          </a:r>
        </a:p>
      </dsp:txBody>
      <dsp:txXfrm>
        <a:off x="2677" y="126241"/>
        <a:ext cx="2610852" cy="1044341"/>
      </dsp:txXfrm>
    </dsp:sp>
    <dsp:sp modelId="{99D1A692-CD26-1648-A0DD-9EAD34E2DECE}">
      <dsp:nvSpPr>
        <dsp:cNvPr id="0" name=""/>
        <dsp:cNvSpPr/>
      </dsp:nvSpPr>
      <dsp:spPr>
        <a:xfrm>
          <a:off x="2677" y="1170583"/>
          <a:ext cx="2610852" cy="4103774"/>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tr-TR" sz="2000" kern="1200" dirty="0">
              <a:latin typeface="Tahoma"/>
              <a:cs typeface="Tahoma"/>
            </a:rPr>
            <a:t>Doğal ortamlarda meydana gelen olay, olgu ve davranışlara yoğunlaşır.</a:t>
          </a:r>
          <a:endParaRPr lang="en-US" sz="2000" kern="1200" dirty="0">
            <a:latin typeface="Tahoma"/>
            <a:cs typeface="Tahoma"/>
          </a:endParaRPr>
        </a:p>
        <a:p>
          <a:pPr marL="228600" lvl="1" indent="-228600" algn="l" defTabSz="889000">
            <a:lnSpc>
              <a:spcPct val="90000"/>
            </a:lnSpc>
            <a:spcBef>
              <a:spcPct val="0"/>
            </a:spcBef>
            <a:spcAft>
              <a:spcPct val="15000"/>
            </a:spcAft>
            <a:buChar char="•"/>
          </a:pPr>
          <a:r>
            <a:rPr lang="tr-TR" sz="2000" kern="1200" dirty="0">
              <a:latin typeface="Tahoma"/>
              <a:cs typeface="Tahoma"/>
            </a:rPr>
            <a:t>Uyarlama yapılmaz ve dışarıdan müdahale yoktur. </a:t>
          </a:r>
          <a:endParaRPr lang="en-US" sz="2000" kern="1200" dirty="0">
            <a:latin typeface="Tahoma"/>
            <a:cs typeface="Tahoma"/>
          </a:endParaRPr>
        </a:p>
      </dsp:txBody>
      <dsp:txXfrm>
        <a:off x="2677" y="1170583"/>
        <a:ext cx="2610852" cy="4103774"/>
      </dsp:txXfrm>
    </dsp:sp>
    <dsp:sp modelId="{F8D25337-9FEA-8841-886F-9CC513EC7BCC}">
      <dsp:nvSpPr>
        <dsp:cNvPr id="0" name=""/>
        <dsp:cNvSpPr/>
      </dsp:nvSpPr>
      <dsp:spPr>
        <a:xfrm>
          <a:off x="2979049" y="126241"/>
          <a:ext cx="2610852" cy="1044341"/>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tr-TR" sz="2400" b="1" kern="1200" noProof="0" dirty="0">
              <a:latin typeface="Tahoma"/>
              <a:cs typeface="Tahoma"/>
            </a:rPr>
            <a:t>Doğrudan Veri Toplama</a:t>
          </a:r>
        </a:p>
      </dsp:txBody>
      <dsp:txXfrm>
        <a:off x="2979049" y="126241"/>
        <a:ext cx="2610852" cy="1044341"/>
      </dsp:txXfrm>
    </dsp:sp>
    <dsp:sp modelId="{002B6334-D7C0-5F42-BDB6-B968E7ED35FA}">
      <dsp:nvSpPr>
        <dsp:cNvPr id="0" name=""/>
        <dsp:cNvSpPr/>
      </dsp:nvSpPr>
      <dsp:spPr>
        <a:xfrm>
          <a:off x="2979049" y="1170583"/>
          <a:ext cx="2610852" cy="4103774"/>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tr-TR" sz="2000" kern="1200" dirty="0">
              <a:latin typeface="Tahoma"/>
              <a:cs typeface="Tahoma"/>
            </a:rPr>
            <a:t>Bilgiye doğrudan kaynağından ulaşılır. </a:t>
          </a:r>
          <a:endParaRPr lang="en-US" sz="2000" kern="1200" dirty="0">
            <a:latin typeface="Tahoma"/>
            <a:cs typeface="Tahoma"/>
          </a:endParaRPr>
        </a:p>
        <a:p>
          <a:pPr marL="228600" lvl="1" indent="-228600" algn="l" defTabSz="889000">
            <a:lnSpc>
              <a:spcPct val="90000"/>
            </a:lnSpc>
            <a:spcBef>
              <a:spcPct val="0"/>
            </a:spcBef>
            <a:spcAft>
              <a:spcPct val="15000"/>
            </a:spcAft>
            <a:buChar char="•"/>
          </a:pPr>
          <a:r>
            <a:rPr lang="tr-TR" sz="2000" kern="1200" dirty="0">
              <a:latin typeface="Tahoma"/>
              <a:cs typeface="Tahoma"/>
            </a:rPr>
            <a:t>Veri toplama için uzun zaman harcanır.</a:t>
          </a:r>
          <a:endParaRPr lang="en-US" sz="2000" kern="1200" dirty="0">
            <a:latin typeface="Tahoma"/>
            <a:cs typeface="Tahoma"/>
          </a:endParaRPr>
        </a:p>
      </dsp:txBody>
      <dsp:txXfrm>
        <a:off x="2979049" y="1170583"/>
        <a:ext cx="2610852" cy="4103774"/>
      </dsp:txXfrm>
    </dsp:sp>
    <dsp:sp modelId="{002EE0AB-34E9-B743-8BD9-803EA0CBC607}">
      <dsp:nvSpPr>
        <dsp:cNvPr id="0" name=""/>
        <dsp:cNvSpPr/>
      </dsp:nvSpPr>
      <dsp:spPr>
        <a:xfrm>
          <a:off x="5955421" y="126241"/>
          <a:ext cx="2610852" cy="1044341"/>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tr-TR" sz="2400" b="1" kern="1200" noProof="0" dirty="0">
              <a:latin typeface="Tahoma"/>
              <a:cs typeface="Tahoma"/>
            </a:rPr>
            <a:t>Zengin Betimleme</a:t>
          </a:r>
        </a:p>
      </dsp:txBody>
      <dsp:txXfrm>
        <a:off x="5955421" y="126241"/>
        <a:ext cx="2610852" cy="1044341"/>
      </dsp:txXfrm>
    </dsp:sp>
    <dsp:sp modelId="{9781454A-85E0-D741-8828-015015C3ADA7}">
      <dsp:nvSpPr>
        <dsp:cNvPr id="0" name=""/>
        <dsp:cNvSpPr/>
      </dsp:nvSpPr>
      <dsp:spPr>
        <a:xfrm>
          <a:off x="5955421" y="1170583"/>
          <a:ext cx="2610852" cy="4103774"/>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tr-TR" sz="2000" kern="1200" dirty="0">
              <a:latin typeface="Tahoma"/>
              <a:cs typeface="Tahoma"/>
            </a:rPr>
            <a:t>Farklı veri kaynaklarından zengin veriler elde edilir.</a:t>
          </a:r>
          <a:endParaRPr lang="en-US" sz="2200" kern="1200" dirty="0"/>
        </a:p>
        <a:p>
          <a:pPr marL="228600" lvl="1" indent="-228600" algn="l" defTabSz="889000">
            <a:lnSpc>
              <a:spcPct val="90000"/>
            </a:lnSpc>
            <a:spcBef>
              <a:spcPct val="0"/>
            </a:spcBef>
            <a:spcAft>
              <a:spcPct val="15000"/>
            </a:spcAft>
            <a:buChar char="•"/>
          </a:pPr>
          <a:r>
            <a:rPr lang="tr-TR" sz="2000" kern="1200" dirty="0">
              <a:latin typeface="Tahoma"/>
              <a:cs typeface="Tahoma"/>
            </a:rPr>
            <a:t> Verilerin tümü önemlidir.</a:t>
          </a:r>
          <a:endParaRPr lang="en-US" sz="2200" kern="1200" dirty="0"/>
        </a:p>
        <a:p>
          <a:pPr marL="228600" lvl="1" indent="-228600" algn="l" defTabSz="889000">
            <a:lnSpc>
              <a:spcPct val="90000"/>
            </a:lnSpc>
            <a:spcBef>
              <a:spcPct val="0"/>
            </a:spcBef>
            <a:spcAft>
              <a:spcPct val="15000"/>
            </a:spcAft>
            <a:buChar char="•"/>
          </a:pPr>
          <a:r>
            <a:rPr lang="tr-TR" sz="2000" kern="1200" dirty="0">
              <a:latin typeface="Tahoma"/>
              <a:cs typeface="Tahoma"/>
            </a:rPr>
            <a:t> Her detay anlamayı kolaylaştırır.</a:t>
          </a:r>
          <a:endParaRPr lang="en-US" sz="2200" kern="1200" dirty="0"/>
        </a:p>
        <a:p>
          <a:pPr marL="228600" lvl="1" indent="-228600" algn="l" defTabSz="889000">
            <a:lnSpc>
              <a:spcPct val="90000"/>
            </a:lnSpc>
            <a:spcBef>
              <a:spcPct val="0"/>
            </a:spcBef>
            <a:spcAft>
              <a:spcPct val="15000"/>
            </a:spcAft>
            <a:buChar char="•"/>
          </a:pPr>
          <a:r>
            <a:rPr lang="tr-TR" sz="2000" kern="1200" dirty="0">
              <a:latin typeface="Tahoma"/>
              <a:cs typeface="Tahoma"/>
            </a:rPr>
            <a:t>Sayısal ifadeler kullanılsa da betimlemeler geniş yer tutar</a:t>
          </a:r>
          <a:r>
            <a:rPr lang="tr-TR" sz="2200" kern="1200" dirty="0">
              <a:latin typeface="Calibri" charset="0"/>
            </a:rPr>
            <a:t>. </a:t>
          </a:r>
          <a:endParaRPr lang="en-US" sz="2200" kern="1200" dirty="0"/>
        </a:p>
      </dsp:txBody>
      <dsp:txXfrm>
        <a:off x="5955421" y="1170583"/>
        <a:ext cx="2610852" cy="41037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21ECF9-0005-C643-B2E1-AF1B5546F716}">
      <dsp:nvSpPr>
        <dsp:cNvPr id="0" name=""/>
        <dsp:cNvSpPr/>
      </dsp:nvSpPr>
      <dsp:spPr>
        <a:xfrm>
          <a:off x="2542" y="686385"/>
          <a:ext cx="2479212" cy="898293"/>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tr-TR" sz="2500" b="1" kern="1200" noProof="0" dirty="0">
              <a:latin typeface="Tahoma"/>
              <a:cs typeface="Tahoma"/>
            </a:rPr>
            <a:t>Sürece Yönelik</a:t>
          </a:r>
        </a:p>
      </dsp:txBody>
      <dsp:txXfrm>
        <a:off x="2542" y="686385"/>
        <a:ext cx="2479212" cy="898293"/>
      </dsp:txXfrm>
    </dsp:sp>
    <dsp:sp modelId="{A39359D3-D2E4-D04F-8F96-FD48D107ED4B}">
      <dsp:nvSpPr>
        <dsp:cNvPr id="0" name=""/>
        <dsp:cNvSpPr/>
      </dsp:nvSpPr>
      <dsp:spPr>
        <a:xfrm>
          <a:off x="2542" y="1584678"/>
          <a:ext cx="2479212" cy="2841503"/>
        </a:xfrm>
        <a:prstGeom prst="rect">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tr-TR" sz="2000" kern="1200" dirty="0">
              <a:latin typeface="Tahoma"/>
              <a:cs typeface="Tahoma"/>
            </a:rPr>
            <a:t>Davranışın nasıl ve neden ortaya çıktığı ile ilgilenir.</a:t>
          </a:r>
          <a:endParaRPr lang="en-US" sz="2000" kern="1200" dirty="0">
            <a:latin typeface="Tahoma"/>
            <a:cs typeface="Tahoma"/>
          </a:endParaRPr>
        </a:p>
        <a:p>
          <a:pPr marL="228600" lvl="1" indent="-228600" algn="l" defTabSz="889000">
            <a:lnSpc>
              <a:spcPct val="90000"/>
            </a:lnSpc>
            <a:spcBef>
              <a:spcPct val="0"/>
            </a:spcBef>
            <a:spcAft>
              <a:spcPct val="15000"/>
            </a:spcAft>
            <a:buChar char="•"/>
          </a:pPr>
          <a:r>
            <a:rPr lang="tr-TR" sz="2000" kern="1200" dirty="0">
              <a:latin typeface="Tahoma"/>
              <a:cs typeface="Tahoma"/>
            </a:rPr>
            <a:t> Sonuçtan ziyade sürece odaklanır. </a:t>
          </a:r>
          <a:endParaRPr lang="en-US" sz="2000" kern="1200" dirty="0">
            <a:latin typeface="Tahoma"/>
            <a:cs typeface="Tahoma"/>
          </a:endParaRPr>
        </a:p>
      </dsp:txBody>
      <dsp:txXfrm>
        <a:off x="2542" y="1584678"/>
        <a:ext cx="2479212" cy="2841503"/>
      </dsp:txXfrm>
    </dsp:sp>
    <dsp:sp modelId="{07C35AB8-85FB-B64C-886F-223857C0C280}">
      <dsp:nvSpPr>
        <dsp:cNvPr id="0" name=""/>
        <dsp:cNvSpPr/>
      </dsp:nvSpPr>
      <dsp:spPr>
        <a:xfrm>
          <a:off x="2828845" y="686385"/>
          <a:ext cx="2479212" cy="898293"/>
        </a:xfrm>
        <a:prstGeom prst="rect">
          <a:avLst/>
        </a:prstGeom>
        <a:solidFill>
          <a:schemeClr val="accent2">
            <a:hueOff val="2340759"/>
            <a:satOff val="-2919"/>
            <a:lumOff val="68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tr-TR" sz="2500" b="1" kern="1200" noProof="0" dirty="0" err="1">
              <a:latin typeface="Tahoma"/>
              <a:cs typeface="Tahoma"/>
            </a:rPr>
            <a:t>Tümevarımcı</a:t>
          </a:r>
          <a:r>
            <a:rPr lang="tr-TR" sz="2500" b="1" kern="1200" noProof="0" dirty="0">
              <a:latin typeface="Tahoma"/>
              <a:cs typeface="Tahoma"/>
            </a:rPr>
            <a:t> Veri Analizi</a:t>
          </a:r>
        </a:p>
      </dsp:txBody>
      <dsp:txXfrm>
        <a:off x="2828845" y="686385"/>
        <a:ext cx="2479212" cy="898293"/>
      </dsp:txXfrm>
    </dsp:sp>
    <dsp:sp modelId="{82DB39A9-FD62-E14B-99DA-CF56DB54286D}">
      <dsp:nvSpPr>
        <dsp:cNvPr id="0" name=""/>
        <dsp:cNvSpPr/>
      </dsp:nvSpPr>
      <dsp:spPr>
        <a:xfrm>
          <a:off x="2828845" y="1584678"/>
          <a:ext cx="2479212" cy="2841503"/>
        </a:xfrm>
        <a:prstGeom prst="rect">
          <a:avLst/>
        </a:prstGeom>
        <a:solidFill>
          <a:schemeClr val="accent2">
            <a:tint val="40000"/>
            <a:alpha val="90000"/>
            <a:hueOff val="2512910"/>
            <a:satOff val="-2189"/>
            <a:lumOff val="-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tr-TR" sz="2000" kern="1200" dirty="0">
              <a:latin typeface="Tahoma"/>
              <a:cs typeface="Tahoma"/>
            </a:rPr>
            <a:t>Sonuca ulaşmak üzere uzun süre veri toplanır ve tümevarım yolu ile bu veriler sentezlenir. </a:t>
          </a:r>
          <a:endParaRPr lang="en-US" sz="2000" kern="1200" dirty="0">
            <a:latin typeface="Tahoma"/>
            <a:cs typeface="Tahoma"/>
          </a:endParaRPr>
        </a:p>
        <a:p>
          <a:pPr marL="228600" lvl="1" indent="-228600" algn="l" defTabSz="889000">
            <a:lnSpc>
              <a:spcPct val="90000"/>
            </a:lnSpc>
            <a:spcBef>
              <a:spcPct val="0"/>
            </a:spcBef>
            <a:spcAft>
              <a:spcPct val="15000"/>
            </a:spcAft>
            <a:buChar char="•"/>
          </a:pPr>
          <a:r>
            <a:rPr lang="tr-TR" sz="2000" kern="1200" dirty="0">
              <a:latin typeface="Tahoma"/>
              <a:cs typeface="Tahoma"/>
            </a:rPr>
            <a:t>Detaylardan yola çıkılarak kuramlara varılır. </a:t>
          </a:r>
          <a:endParaRPr lang="en-US" sz="2000" kern="1200" dirty="0">
            <a:latin typeface="Tahoma"/>
            <a:cs typeface="Tahoma"/>
          </a:endParaRPr>
        </a:p>
      </dsp:txBody>
      <dsp:txXfrm>
        <a:off x="2828845" y="1584678"/>
        <a:ext cx="2479212" cy="2841503"/>
      </dsp:txXfrm>
    </dsp:sp>
    <dsp:sp modelId="{EAB06EB2-A65A-4D41-BA85-AB09647E5C96}">
      <dsp:nvSpPr>
        <dsp:cNvPr id="0" name=""/>
        <dsp:cNvSpPr/>
      </dsp:nvSpPr>
      <dsp:spPr>
        <a:xfrm>
          <a:off x="5655148" y="686385"/>
          <a:ext cx="2479212" cy="898293"/>
        </a:xfrm>
        <a:prstGeom prst="rect">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tr-TR" sz="2400" b="1" kern="1200" noProof="0" dirty="0">
              <a:latin typeface="Tahoma"/>
              <a:cs typeface="Tahoma"/>
            </a:rPr>
            <a:t>Katılımcı Bakış Açısı</a:t>
          </a:r>
        </a:p>
      </dsp:txBody>
      <dsp:txXfrm>
        <a:off x="5655148" y="686385"/>
        <a:ext cx="2479212" cy="898293"/>
      </dsp:txXfrm>
    </dsp:sp>
    <dsp:sp modelId="{119D5B65-738D-584B-AA93-7D7616595822}">
      <dsp:nvSpPr>
        <dsp:cNvPr id="0" name=""/>
        <dsp:cNvSpPr/>
      </dsp:nvSpPr>
      <dsp:spPr>
        <a:xfrm>
          <a:off x="5655148" y="1584678"/>
          <a:ext cx="2479212" cy="2841503"/>
        </a:xfrm>
        <a:prstGeom prst="rect">
          <a:avLst/>
        </a:prstGeom>
        <a:solidFill>
          <a:schemeClr val="accent2">
            <a:tint val="40000"/>
            <a:alpha val="90000"/>
            <a:hueOff val="5025821"/>
            <a:satOff val="-4378"/>
            <a:lumOff val="-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tr-TR" sz="2000" kern="1200" dirty="0">
              <a:latin typeface="Tahoma"/>
              <a:cs typeface="Tahoma"/>
            </a:rPr>
            <a:t>Katılımcılar sürecin bir parçası olarak hareket ederler. </a:t>
          </a:r>
          <a:endParaRPr lang="en-US" sz="2000" kern="1200" dirty="0">
            <a:latin typeface="Tahoma"/>
            <a:cs typeface="Tahoma"/>
          </a:endParaRPr>
        </a:p>
        <a:p>
          <a:pPr marL="228600" lvl="1" indent="-228600" algn="l" defTabSz="889000">
            <a:lnSpc>
              <a:spcPct val="90000"/>
            </a:lnSpc>
            <a:spcBef>
              <a:spcPct val="0"/>
            </a:spcBef>
            <a:spcAft>
              <a:spcPct val="15000"/>
            </a:spcAft>
            <a:buChar char="•"/>
          </a:pPr>
          <a:r>
            <a:rPr lang="tr-TR" sz="2000" kern="1200" dirty="0">
              <a:latin typeface="Tahoma"/>
              <a:cs typeface="Tahoma"/>
            </a:rPr>
            <a:t>Kendi bakış açılarıyla olayları anlamaya çalışırlar. </a:t>
          </a:r>
          <a:endParaRPr lang="en-US" sz="2000" kern="1200" dirty="0">
            <a:latin typeface="Tahoma"/>
            <a:cs typeface="Tahoma"/>
          </a:endParaRPr>
        </a:p>
      </dsp:txBody>
      <dsp:txXfrm>
        <a:off x="5655148" y="1584678"/>
        <a:ext cx="2479212" cy="28415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D49D2-8E3A-374D-A4C4-21ACDBDE3919}">
      <dsp:nvSpPr>
        <dsp:cNvPr id="0" name=""/>
        <dsp:cNvSpPr/>
      </dsp:nvSpPr>
      <dsp:spPr>
        <a:xfrm>
          <a:off x="0" y="502414"/>
          <a:ext cx="3312368" cy="132494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tr-TR" sz="2400" b="1" kern="1200" noProof="0" dirty="0">
              <a:latin typeface="Tahoma"/>
              <a:cs typeface="Tahoma"/>
            </a:rPr>
            <a:t>Araştırma Desenlerindeki Esneklik</a:t>
          </a:r>
        </a:p>
      </dsp:txBody>
      <dsp:txXfrm>
        <a:off x="0" y="502414"/>
        <a:ext cx="3312368" cy="1324947"/>
      </dsp:txXfrm>
    </dsp:sp>
    <dsp:sp modelId="{EB3488EE-2F01-A24C-935F-D7E78EC9DA2F}">
      <dsp:nvSpPr>
        <dsp:cNvPr id="0" name=""/>
        <dsp:cNvSpPr/>
      </dsp:nvSpPr>
      <dsp:spPr>
        <a:xfrm>
          <a:off x="0" y="1827361"/>
          <a:ext cx="3312368" cy="2854800"/>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tr-TR" sz="2000" kern="1200" dirty="0">
              <a:latin typeface="Tahoma"/>
              <a:cs typeface="Tahoma"/>
            </a:rPr>
            <a:t>Araştırmalar bir plan çerçevesinde yürütülür; ancak sürecin içerisine girildikçe uyarlamalar yapılabilir. </a:t>
          </a:r>
          <a:endParaRPr lang="en-US" sz="2000" kern="1200" dirty="0">
            <a:latin typeface="Tahoma"/>
            <a:cs typeface="Tahoma"/>
          </a:endParaRPr>
        </a:p>
        <a:p>
          <a:pPr marL="228600" lvl="1" indent="-228600" algn="l" defTabSz="889000">
            <a:lnSpc>
              <a:spcPct val="90000"/>
            </a:lnSpc>
            <a:spcBef>
              <a:spcPct val="0"/>
            </a:spcBef>
            <a:spcAft>
              <a:spcPct val="15000"/>
            </a:spcAft>
            <a:buChar char="•"/>
          </a:pPr>
          <a:r>
            <a:rPr lang="tr-TR" sz="2000" kern="1200" dirty="0">
              <a:latin typeface="Tahoma"/>
              <a:cs typeface="Tahoma"/>
            </a:rPr>
            <a:t>Yöntem veriler tamamen toplandıktan sonra netleşir. </a:t>
          </a:r>
          <a:endParaRPr lang="en-US" sz="2000" kern="1200" dirty="0">
            <a:latin typeface="Tahoma"/>
            <a:cs typeface="Tahoma"/>
          </a:endParaRPr>
        </a:p>
      </dsp:txBody>
      <dsp:txXfrm>
        <a:off x="0" y="1827361"/>
        <a:ext cx="3312368" cy="28548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E05AC1-2464-6F45-8B81-21ADDE7EBFC1}">
      <dsp:nvSpPr>
        <dsp:cNvPr id="0" name=""/>
        <dsp:cNvSpPr/>
      </dsp:nvSpPr>
      <dsp:spPr>
        <a:xfrm rot="5400000">
          <a:off x="-143606" y="143677"/>
          <a:ext cx="957375" cy="670163"/>
        </a:xfrm>
        <a:prstGeom prst="chevron">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Tahoma"/>
              <a:cs typeface="Tahoma"/>
            </a:rPr>
            <a:t>1</a:t>
          </a:r>
        </a:p>
      </dsp:txBody>
      <dsp:txXfrm rot="-5400000">
        <a:off x="1" y="335153"/>
        <a:ext cx="670163" cy="287212"/>
      </dsp:txXfrm>
    </dsp:sp>
    <dsp:sp modelId="{0EA56743-5437-314A-A0EB-0FC8DBCD30A9}">
      <dsp:nvSpPr>
        <dsp:cNvPr id="0" name=""/>
        <dsp:cNvSpPr/>
      </dsp:nvSpPr>
      <dsp:spPr>
        <a:xfrm rot="5400000">
          <a:off x="4306852" y="-3636617"/>
          <a:ext cx="622294" cy="7895672"/>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tr-TR" sz="2400" kern="1200" dirty="0">
              <a:latin typeface="Tahoma"/>
              <a:cs typeface="Tahoma"/>
            </a:rPr>
            <a:t>Çalışılacak olan olayın saptanması</a:t>
          </a:r>
          <a:endParaRPr lang="en-US" sz="2400" kern="1200" dirty="0">
            <a:latin typeface="Tahoma"/>
            <a:cs typeface="Tahoma"/>
          </a:endParaRPr>
        </a:p>
      </dsp:txBody>
      <dsp:txXfrm rot="-5400000">
        <a:off x="670163" y="30450"/>
        <a:ext cx="7865294" cy="561538"/>
      </dsp:txXfrm>
    </dsp:sp>
    <dsp:sp modelId="{FBD8761A-A687-3A42-AEA2-A74A425A2600}">
      <dsp:nvSpPr>
        <dsp:cNvPr id="0" name=""/>
        <dsp:cNvSpPr/>
      </dsp:nvSpPr>
      <dsp:spPr>
        <a:xfrm rot="5400000">
          <a:off x="-143606" y="1003490"/>
          <a:ext cx="957375" cy="670163"/>
        </a:xfrm>
        <a:prstGeom prst="chevron">
          <a:avLst/>
        </a:prstGeom>
        <a:solidFill>
          <a:schemeClr val="accent2">
            <a:hueOff val="936304"/>
            <a:satOff val="-1168"/>
            <a:lumOff val="275"/>
            <a:alphaOff val="0"/>
          </a:schemeClr>
        </a:solidFill>
        <a:ln w="9525" cap="flat" cmpd="sng" algn="ctr">
          <a:solidFill>
            <a:schemeClr val="accent2">
              <a:hueOff val="936304"/>
              <a:satOff val="-1168"/>
              <a:lumOff val="275"/>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b="1" kern="1200" dirty="0"/>
            <a:t>2</a:t>
          </a:r>
        </a:p>
      </dsp:txBody>
      <dsp:txXfrm rot="-5400000">
        <a:off x="1" y="1194966"/>
        <a:ext cx="670163" cy="287212"/>
      </dsp:txXfrm>
    </dsp:sp>
    <dsp:sp modelId="{9712A64D-A0CE-C64B-A31D-7F971767EBFC}">
      <dsp:nvSpPr>
        <dsp:cNvPr id="0" name=""/>
        <dsp:cNvSpPr/>
      </dsp:nvSpPr>
      <dsp:spPr>
        <a:xfrm rot="5400000">
          <a:off x="4306852" y="-2776804"/>
          <a:ext cx="622294" cy="7895672"/>
        </a:xfrm>
        <a:prstGeom prst="round2SameRect">
          <a:avLst/>
        </a:prstGeom>
        <a:solidFill>
          <a:schemeClr val="lt1">
            <a:alpha val="90000"/>
            <a:hueOff val="0"/>
            <a:satOff val="0"/>
            <a:lumOff val="0"/>
            <a:alphaOff val="0"/>
          </a:schemeClr>
        </a:solidFill>
        <a:ln w="9525" cap="flat" cmpd="sng" algn="ctr">
          <a:solidFill>
            <a:schemeClr val="accent2">
              <a:hueOff val="936304"/>
              <a:satOff val="-1168"/>
              <a:lumOff val="275"/>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tr-TR" sz="2400" kern="1200" dirty="0">
              <a:latin typeface="Tahoma"/>
              <a:cs typeface="Tahoma"/>
            </a:rPr>
            <a:t>Çalışmadaki katılımcıların belirlenmesi</a:t>
          </a:r>
          <a:endParaRPr lang="en-US" sz="2400" kern="1200" dirty="0">
            <a:latin typeface="Tahoma"/>
            <a:cs typeface="Tahoma"/>
          </a:endParaRPr>
        </a:p>
      </dsp:txBody>
      <dsp:txXfrm rot="-5400000">
        <a:off x="670163" y="890263"/>
        <a:ext cx="7865294" cy="561538"/>
      </dsp:txXfrm>
    </dsp:sp>
    <dsp:sp modelId="{A8A84E41-CD5B-424D-89BB-C2ABDC1C01F4}">
      <dsp:nvSpPr>
        <dsp:cNvPr id="0" name=""/>
        <dsp:cNvSpPr/>
      </dsp:nvSpPr>
      <dsp:spPr>
        <a:xfrm rot="5400000">
          <a:off x="-143606" y="1863303"/>
          <a:ext cx="957375" cy="670163"/>
        </a:xfrm>
        <a:prstGeom prst="chevron">
          <a:avLst/>
        </a:prstGeom>
        <a:solidFill>
          <a:schemeClr val="accent2">
            <a:hueOff val="1872608"/>
            <a:satOff val="-2336"/>
            <a:lumOff val="549"/>
            <a:alphaOff val="0"/>
          </a:schemeClr>
        </a:solidFill>
        <a:ln w="9525" cap="flat" cmpd="sng" algn="ctr">
          <a:solidFill>
            <a:schemeClr val="accent2">
              <a:hueOff val="1872608"/>
              <a:satOff val="-2336"/>
              <a:lumOff val="549"/>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Tahoma"/>
              <a:cs typeface="Tahoma"/>
            </a:rPr>
            <a:t>3</a:t>
          </a:r>
        </a:p>
      </dsp:txBody>
      <dsp:txXfrm rot="-5400000">
        <a:off x="1" y="2054779"/>
        <a:ext cx="670163" cy="287212"/>
      </dsp:txXfrm>
    </dsp:sp>
    <dsp:sp modelId="{AFE372B0-3912-B54E-BB20-95DD71595819}">
      <dsp:nvSpPr>
        <dsp:cNvPr id="0" name=""/>
        <dsp:cNvSpPr/>
      </dsp:nvSpPr>
      <dsp:spPr>
        <a:xfrm rot="5400000">
          <a:off x="4306852" y="-1916991"/>
          <a:ext cx="622294" cy="7895672"/>
        </a:xfrm>
        <a:prstGeom prst="round2SameRect">
          <a:avLst/>
        </a:prstGeom>
        <a:solidFill>
          <a:schemeClr val="lt1">
            <a:alpha val="90000"/>
            <a:hueOff val="0"/>
            <a:satOff val="0"/>
            <a:lumOff val="0"/>
            <a:alphaOff val="0"/>
          </a:schemeClr>
        </a:solidFill>
        <a:ln w="9525" cap="flat" cmpd="sng" algn="ctr">
          <a:solidFill>
            <a:schemeClr val="accent2">
              <a:hueOff val="1872608"/>
              <a:satOff val="-2336"/>
              <a:lumOff val="549"/>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tr-TR" sz="2400" kern="1200" dirty="0">
              <a:latin typeface="Tahoma"/>
              <a:cs typeface="Tahoma"/>
            </a:rPr>
            <a:t>Hipotezlerin üretilmesi</a:t>
          </a:r>
          <a:endParaRPr lang="en-US" sz="2400" kern="1200" dirty="0">
            <a:latin typeface="Tahoma"/>
            <a:cs typeface="Tahoma"/>
          </a:endParaRPr>
        </a:p>
      </dsp:txBody>
      <dsp:txXfrm rot="-5400000">
        <a:off x="670163" y="1750076"/>
        <a:ext cx="7865294" cy="561538"/>
      </dsp:txXfrm>
    </dsp:sp>
    <dsp:sp modelId="{3576C0D0-495B-D14D-B41F-734D0BFF3FB0}">
      <dsp:nvSpPr>
        <dsp:cNvPr id="0" name=""/>
        <dsp:cNvSpPr/>
      </dsp:nvSpPr>
      <dsp:spPr>
        <a:xfrm rot="5400000">
          <a:off x="-143606" y="2723116"/>
          <a:ext cx="957375" cy="670163"/>
        </a:xfrm>
        <a:prstGeom prst="chevron">
          <a:avLst/>
        </a:prstGeom>
        <a:solidFill>
          <a:schemeClr val="accent2">
            <a:hueOff val="2808911"/>
            <a:satOff val="-3503"/>
            <a:lumOff val="824"/>
            <a:alphaOff val="0"/>
          </a:schemeClr>
        </a:solidFill>
        <a:ln w="9525" cap="flat" cmpd="sng" algn="ctr">
          <a:solidFill>
            <a:schemeClr val="accent2">
              <a:hueOff val="2808911"/>
              <a:satOff val="-3503"/>
              <a:lumOff val="824"/>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Tahoma"/>
              <a:cs typeface="Tahoma"/>
            </a:rPr>
            <a:t>4</a:t>
          </a:r>
        </a:p>
      </dsp:txBody>
      <dsp:txXfrm rot="-5400000">
        <a:off x="1" y="2914592"/>
        <a:ext cx="670163" cy="287212"/>
      </dsp:txXfrm>
    </dsp:sp>
    <dsp:sp modelId="{9E32941B-3AC2-E241-B213-F021B743CB9E}">
      <dsp:nvSpPr>
        <dsp:cNvPr id="0" name=""/>
        <dsp:cNvSpPr/>
      </dsp:nvSpPr>
      <dsp:spPr>
        <a:xfrm rot="5400000">
          <a:off x="4306852" y="-1057178"/>
          <a:ext cx="622294" cy="7895672"/>
        </a:xfrm>
        <a:prstGeom prst="round2SameRect">
          <a:avLst/>
        </a:prstGeom>
        <a:solidFill>
          <a:schemeClr val="lt1">
            <a:alpha val="90000"/>
            <a:hueOff val="0"/>
            <a:satOff val="0"/>
            <a:lumOff val="0"/>
            <a:alphaOff val="0"/>
          </a:schemeClr>
        </a:solidFill>
        <a:ln w="9525" cap="flat" cmpd="sng" algn="ctr">
          <a:solidFill>
            <a:schemeClr val="accent2">
              <a:hueOff val="2808911"/>
              <a:satOff val="-3503"/>
              <a:lumOff val="824"/>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tr-TR" sz="2400" kern="1200" dirty="0">
              <a:latin typeface="Tahoma"/>
              <a:cs typeface="Tahoma"/>
            </a:rPr>
            <a:t>Verilerin toplanması</a:t>
          </a:r>
          <a:endParaRPr lang="en-US" sz="2400" kern="1200" dirty="0">
            <a:latin typeface="Tahoma"/>
            <a:cs typeface="Tahoma"/>
          </a:endParaRPr>
        </a:p>
      </dsp:txBody>
      <dsp:txXfrm rot="-5400000">
        <a:off x="670163" y="2609889"/>
        <a:ext cx="7865294" cy="561538"/>
      </dsp:txXfrm>
    </dsp:sp>
    <dsp:sp modelId="{DB408C10-7273-A045-8A97-040B3E4BCD80}">
      <dsp:nvSpPr>
        <dsp:cNvPr id="0" name=""/>
        <dsp:cNvSpPr/>
      </dsp:nvSpPr>
      <dsp:spPr>
        <a:xfrm rot="5400000">
          <a:off x="-143606" y="3582930"/>
          <a:ext cx="957375" cy="670163"/>
        </a:xfrm>
        <a:prstGeom prst="chevron">
          <a:avLst/>
        </a:prstGeom>
        <a:solidFill>
          <a:schemeClr val="accent2">
            <a:hueOff val="3745215"/>
            <a:satOff val="-4671"/>
            <a:lumOff val="1098"/>
            <a:alphaOff val="0"/>
          </a:schemeClr>
        </a:solidFill>
        <a:ln w="9525" cap="flat" cmpd="sng" algn="ctr">
          <a:solidFill>
            <a:schemeClr val="accent2">
              <a:hueOff val="3745215"/>
              <a:satOff val="-4671"/>
              <a:lumOff val="1098"/>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Tahoma"/>
              <a:cs typeface="Tahoma"/>
            </a:rPr>
            <a:t>5</a:t>
          </a:r>
        </a:p>
      </dsp:txBody>
      <dsp:txXfrm rot="-5400000">
        <a:off x="1" y="3774406"/>
        <a:ext cx="670163" cy="287212"/>
      </dsp:txXfrm>
    </dsp:sp>
    <dsp:sp modelId="{612AA467-3355-F546-8204-F01009E6566C}">
      <dsp:nvSpPr>
        <dsp:cNvPr id="0" name=""/>
        <dsp:cNvSpPr/>
      </dsp:nvSpPr>
      <dsp:spPr>
        <a:xfrm rot="5400000">
          <a:off x="4306852" y="-197365"/>
          <a:ext cx="622294" cy="7895672"/>
        </a:xfrm>
        <a:prstGeom prst="round2SameRect">
          <a:avLst/>
        </a:prstGeom>
        <a:solidFill>
          <a:schemeClr val="lt1">
            <a:alpha val="90000"/>
            <a:hueOff val="0"/>
            <a:satOff val="0"/>
            <a:lumOff val="0"/>
            <a:alphaOff val="0"/>
          </a:schemeClr>
        </a:solidFill>
        <a:ln w="9525" cap="flat" cmpd="sng" algn="ctr">
          <a:solidFill>
            <a:schemeClr val="accent2">
              <a:hueOff val="3745215"/>
              <a:satOff val="-4671"/>
              <a:lumOff val="1098"/>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tr-TR" sz="2400" kern="1200" dirty="0">
              <a:latin typeface="Tahoma"/>
              <a:cs typeface="Tahoma"/>
            </a:rPr>
            <a:t>Verilerin analizi</a:t>
          </a:r>
          <a:endParaRPr lang="en-US" sz="2400" kern="1200" dirty="0">
            <a:latin typeface="Tahoma"/>
            <a:cs typeface="Tahoma"/>
          </a:endParaRPr>
        </a:p>
      </dsp:txBody>
      <dsp:txXfrm rot="-5400000">
        <a:off x="670163" y="3469702"/>
        <a:ext cx="7865294" cy="561538"/>
      </dsp:txXfrm>
    </dsp:sp>
    <dsp:sp modelId="{FF7337EF-378B-D24B-A4F2-4D9B8527C099}">
      <dsp:nvSpPr>
        <dsp:cNvPr id="0" name=""/>
        <dsp:cNvSpPr/>
      </dsp:nvSpPr>
      <dsp:spPr>
        <a:xfrm rot="5400000">
          <a:off x="-143606" y="4442743"/>
          <a:ext cx="957375" cy="670163"/>
        </a:xfrm>
        <a:prstGeom prst="chevron">
          <a:avLst/>
        </a:prstGeom>
        <a:solidFill>
          <a:schemeClr val="accent2">
            <a:hueOff val="4681519"/>
            <a:satOff val="-5839"/>
            <a:lumOff val="1373"/>
            <a:alphaOff val="0"/>
          </a:schemeClr>
        </a:solidFill>
        <a:ln w="9525" cap="flat" cmpd="sng" algn="ctr">
          <a:solidFill>
            <a:schemeClr val="accent2">
              <a:hueOff val="4681519"/>
              <a:satOff val="-5839"/>
              <a:lumOff val="1373"/>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Tahoma"/>
              <a:cs typeface="Tahoma"/>
            </a:rPr>
            <a:t>6</a:t>
          </a:r>
        </a:p>
      </dsp:txBody>
      <dsp:txXfrm rot="-5400000">
        <a:off x="1" y="4634219"/>
        <a:ext cx="670163" cy="287212"/>
      </dsp:txXfrm>
    </dsp:sp>
    <dsp:sp modelId="{60ECC937-7F9B-F445-BAF7-328221FB71EA}">
      <dsp:nvSpPr>
        <dsp:cNvPr id="0" name=""/>
        <dsp:cNvSpPr/>
      </dsp:nvSpPr>
      <dsp:spPr>
        <a:xfrm rot="5400000">
          <a:off x="4306852" y="662447"/>
          <a:ext cx="622294" cy="7895672"/>
        </a:xfrm>
        <a:prstGeom prst="round2SameRect">
          <a:avLst/>
        </a:prstGeom>
        <a:solidFill>
          <a:schemeClr val="lt1">
            <a:alpha val="90000"/>
            <a:hueOff val="0"/>
            <a:satOff val="0"/>
            <a:lumOff val="0"/>
            <a:alphaOff val="0"/>
          </a:schemeClr>
        </a:solidFill>
        <a:ln w="9525" cap="flat" cmpd="sng" algn="ctr">
          <a:solidFill>
            <a:schemeClr val="accent2">
              <a:hueOff val="4681519"/>
              <a:satOff val="-5839"/>
              <a:lumOff val="1373"/>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tr-TR" sz="2400" kern="1200" dirty="0">
              <a:latin typeface="Tahoma"/>
              <a:cs typeface="Tahoma"/>
            </a:rPr>
            <a:t>Sonuçlar</a:t>
          </a:r>
          <a:endParaRPr lang="en-US" sz="2400" kern="1200" dirty="0">
            <a:latin typeface="Tahoma"/>
            <a:cs typeface="Tahoma"/>
          </a:endParaRPr>
        </a:p>
      </dsp:txBody>
      <dsp:txXfrm rot="-5400000">
        <a:off x="670163" y="4329514"/>
        <a:ext cx="7865294" cy="5615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EC3CB8-434A-3949-AE1D-2C7B3C81492F}">
      <dsp:nvSpPr>
        <dsp:cNvPr id="0" name=""/>
        <dsp:cNvSpPr/>
      </dsp:nvSpPr>
      <dsp:spPr>
        <a:xfrm>
          <a:off x="2486689" y="2387777"/>
          <a:ext cx="1723365" cy="1723365"/>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kern="1200" noProof="0" dirty="0">
              <a:latin typeface="Tahoma"/>
              <a:cs typeface="Tahoma"/>
            </a:rPr>
            <a:t>İç Geçerlik</a:t>
          </a:r>
        </a:p>
      </dsp:txBody>
      <dsp:txXfrm>
        <a:off x="2739070" y="2640158"/>
        <a:ext cx="1218603" cy="1218603"/>
      </dsp:txXfrm>
    </dsp:sp>
    <dsp:sp modelId="{B4111749-8025-0846-A48F-27DDE849E23E}">
      <dsp:nvSpPr>
        <dsp:cNvPr id="0" name=""/>
        <dsp:cNvSpPr/>
      </dsp:nvSpPr>
      <dsp:spPr>
        <a:xfrm rot="10800000">
          <a:off x="819111" y="3003880"/>
          <a:ext cx="1575861" cy="491159"/>
        </a:xfrm>
        <a:prstGeom prst="lef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1C75063-4EF5-124F-9773-BE1BF347DEC0}">
      <dsp:nvSpPr>
        <dsp:cNvPr id="0" name=""/>
        <dsp:cNvSpPr/>
      </dsp:nvSpPr>
      <dsp:spPr>
        <a:xfrm>
          <a:off x="512" y="2594581"/>
          <a:ext cx="1637196" cy="1309757"/>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tr-TR" sz="2000" kern="1200" noProof="0" dirty="0">
              <a:latin typeface="Tahoma"/>
              <a:cs typeface="Tahoma"/>
            </a:rPr>
            <a:t>Olgunlaşma </a:t>
          </a:r>
        </a:p>
      </dsp:txBody>
      <dsp:txXfrm>
        <a:off x="38873" y="2632942"/>
        <a:ext cx="1560474" cy="1233035"/>
      </dsp:txXfrm>
    </dsp:sp>
    <dsp:sp modelId="{99C0ACA4-1815-5247-8D03-001DEFA8B633}">
      <dsp:nvSpPr>
        <dsp:cNvPr id="0" name=""/>
        <dsp:cNvSpPr/>
      </dsp:nvSpPr>
      <dsp:spPr>
        <a:xfrm rot="13500000">
          <a:off x="1329134" y="1772574"/>
          <a:ext cx="1575861" cy="491159"/>
        </a:xfrm>
        <a:prstGeom prst="lef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DBE2BF6-392F-3F40-818E-EA139ADDE10C}">
      <dsp:nvSpPr>
        <dsp:cNvPr id="0" name=""/>
        <dsp:cNvSpPr/>
      </dsp:nvSpPr>
      <dsp:spPr>
        <a:xfrm>
          <a:off x="741316" y="806124"/>
          <a:ext cx="1637196" cy="1309757"/>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tr-TR" sz="2000" kern="1200" noProof="0" dirty="0">
              <a:latin typeface="Tahoma"/>
              <a:cs typeface="Tahoma"/>
            </a:rPr>
            <a:t>Geçmiş </a:t>
          </a:r>
        </a:p>
      </dsp:txBody>
      <dsp:txXfrm>
        <a:off x="779677" y="844485"/>
        <a:ext cx="1560474" cy="1233035"/>
      </dsp:txXfrm>
    </dsp:sp>
    <dsp:sp modelId="{55F131BB-DAEA-C541-B846-F8A29CB223D7}">
      <dsp:nvSpPr>
        <dsp:cNvPr id="0" name=""/>
        <dsp:cNvSpPr/>
      </dsp:nvSpPr>
      <dsp:spPr>
        <a:xfrm rot="16200000">
          <a:off x="2560441" y="1262550"/>
          <a:ext cx="1575861" cy="491159"/>
        </a:xfrm>
        <a:prstGeom prst="lef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38C4633-3E20-A343-8E1C-401E55BA98A5}">
      <dsp:nvSpPr>
        <dsp:cNvPr id="0" name=""/>
        <dsp:cNvSpPr/>
      </dsp:nvSpPr>
      <dsp:spPr>
        <a:xfrm>
          <a:off x="2529773" y="65320"/>
          <a:ext cx="1637196" cy="1309757"/>
        </a:xfrm>
        <a:prstGeom prst="roundRect">
          <a:avLst>
            <a:gd name="adj" fmla="val 1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tr-TR" sz="2000" kern="1200" noProof="0" dirty="0">
              <a:latin typeface="Tahoma"/>
              <a:cs typeface="Tahoma"/>
            </a:rPr>
            <a:t>Seçim İşlemleri</a:t>
          </a:r>
        </a:p>
      </dsp:txBody>
      <dsp:txXfrm>
        <a:off x="2568134" y="103681"/>
        <a:ext cx="1560474" cy="1233035"/>
      </dsp:txXfrm>
    </dsp:sp>
    <dsp:sp modelId="{7FF09F54-4EF8-114E-B0C3-7BD6A40186B6}">
      <dsp:nvSpPr>
        <dsp:cNvPr id="0" name=""/>
        <dsp:cNvSpPr/>
      </dsp:nvSpPr>
      <dsp:spPr>
        <a:xfrm rot="18900000">
          <a:off x="3791747" y="1772574"/>
          <a:ext cx="1575861" cy="491159"/>
        </a:xfrm>
        <a:prstGeom prst="lef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ED9E68C-53C9-A641-87ED-79416C59387A}">
      <dsp:nvSpPr>
        <dsp:cNvPr id="0" name=""/>
        <dsp:cNvSpPr/>
      </dsp:nvSpPr>
      <dsp:spPr>
        <a:xfrm>
          <a:off x="4318231" y="806124"/>
          <a:ext cx="1637196" cy="1309757"/>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tr-TR" sz="2000" kern="1200" noProof="0" dirty="0">
              <a:latin typeface="Tahoma"/>
              <a:cs typeface="Tahoma"/>
            </a:rPr>
            <a:t>Veri Toplama Araçları</a:t>
          </a:r>
        </a:p>
      </dsp:txBody>
      <dsp:txXfrm>
        <a:off x="4356592" y="844485"/>
        <a:ext cx="1560474" cy="1233035"/>
      </dsp:txXfrm>
    </dsp:sp>
    <dsp:sp modelId="{8187F16F-2C4E-064F-8B27-090A31B6C708}">
      <dsp:nvSpPr>
        <dsp:cNvPr id="0" name=""/>
        <dsp:cNvSpPr/>
      </dsp:nvSpPr>
      <dsp:spPr>
        <a:xfrm>
          <a:off x="4301771" y="3003880"/>
          <a:ext cx="1575861" cy="491159"/>
        </a:xfrm>
        <a:prstGeom prst="leftArrow">
          <a:avLst>
            <a:gd name="adj1" fmla="val 60000"/>
            <a:gd name="adj2" fmla="val 5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6D714CE-6F5A-E245-B025-6234135D21F1}">
      <dsp:nvSpPr>
        <dsp:cNvPr id="0" name=""/>
        <dsp:cNvSpPr/>
      </dsp:nvSpPr>
      <dsp:spPr>
        <a:xfrm>
          <a:off x="5059034" y="2594581"/>
          <a:ext cx="1637196" cy="1309757"/>
        </a:xfrm>
        <a:prstGeom prst="roundRect">
          <a:avLst>
            <a:gd name="adj" fmla="val 10000"/>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tr-TR" sz="2000" kern="1200" noProof="0" dirty="0">
              <a:latin typeface="Tahoma"/>
              <a:cs typeface="Tahoma"/>
            </a:rPr>
            <a:t>Gözlemcilerin Değişmesi</a:t>
          </a:r>
        </a:p>
      </dsp:txBody>
      <dsp:txXfrm>
        <a:off x="5097395" y="2632942"/>
        <a:ext cx="1560474" cy="12330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1A007-12A3-3349-A1CB-BABF568DF997}">
      <dsp:nvSpPr>
        <dsp:cNvPr id="0" name=""/>
        <dsp:cNvSpPr/>
      </dsp:nvSpPr>
      <dsp:spPr>
        <a:xfrm>
          <a:off x="6210" y="882130"/>
          <a:ext cx="4173917" cy="491049"/>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0756630-5748-404B-B10C-1F5928347100}">
      <dsp:nvSpPr>
        <dsp:cNvPr id="0" name=""/>
        <dsp:cNvSpPr/>
      </dsp:nvSpPr>
      <dsp:spPr>
        <a:xfrm>
          <a:off x="6210" y="1066548"/>
          <a:ext cx="306631" cy="306631"/>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B6C97D6-EC56-6646-AF87-DF97C7E9C4F0}">
      <dsp:nvSpPr>
        <dsp:cNvPr id="0" name=""/>
        <dsp:cNvSpPr/>
      </dsp:nvSpPr>
      <dsp:spPr>
        <a:xfrm>
          <a:off x="6210" y="0"/>
          <a:ext cx="4173917" cy="88213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tr-TR" sz="3200" kern="1200" noProof="0" dirty="0">
              <a:latin typeface="Tahoma"/>
              <a:cs typeface="Tahoma"/>
            </a:rPr>
            <a:t>Veri Toplama</a:t>
          </a:r>
        </a:p>
      </dsp:txBody>
      <dsp:txXfrm>
        <a:off x="6210" y="0"/>
        <a:ext cx="4173917" cy="882130"/>
      </dsp:txXfrm>
    </dsp:sp>
    <dsp:sp modelId="{4B1D460F-C39C-4D45-A3FF-1B703FA009E4}">
      <dsp:nvSpPr>
        <dsp:cNvPr id="0" name=""/>
        <dsp:cNvSpPr/>
      </dsp:nvSpPr>
      <dsp:spPr>
        <a:xfrm>
          <a:off x="6210" y="1781296"/>
          <a:ext cx="306623" cy="306623"/>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4D7D313-46A0-384A-9B9C-DCF56A39CE7A}">
      <dsp:nvSpPr>
        <dsp:cNvPr id="0" name=""/>
        <dsp:cNvSpPr/>
      </dsp:nvSpPr>
      <dsp:spPr>
        <a:xfrm>
          <a:off x="298384" y="1577238"/>
          <a:ext cx="3881743" cy="71474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r>
            <a:rPr lang="tr-TR" sz="2400" kern="1200" noProof="0" dirty="0">
              <a:latin typeface="Tahoma"/>
              <a:cs typeface="Tahoma"/>
            </a:rPr>
            <a:t>Görüşme</a:t>
          </a:r>
        </a:p>
      </dsp:txBody>
      <dsp:txXfrm>
        <a:off x="298384" y="1577238"/>
        <a:ext cx="3881743" cy="714740"/>
      </dsp:txXfrm>
    </dsp:sp>
    <dsp:sp modelId="{2C00969A-74E6-B24D-9F91-5FC7726063EC}">
      <dsp:nvSpPr>
        <dsp:cNvPr id="0" name=""/>
        <dsp:cNvSpPr/>
      </dsp:nvSpPr>
      <dsp:spPr>
        <a:xfrm>
          <a:off x="6210" y="2496036"/>
          <a:ext cx="306623" cy="306623"/>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5D6B5B88-092E-4645-A371-AE927941A364}">
      <dsp:nvSpPr>
        <dsp:cNvPr id="0" name=""/>
        <dsp:cNvSpPr/>
      </dsp:nvSpPr>
      <dsp:spPr>
        <a:xfrm>
          <a:off x="298384" y="2291978"/>
          <a:ext cx="3881743" cy="71474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r>
            <a:rPr lang="tr-TR" sz="2400" kern="1200" noProof="0" dirty="0">
              <a:latin typeface="Tahoma"/>
              <a:cs typeface="Tahoma"/>
            </a:rPr>
            <a:t>Gözlem</a:t>
          </a:r>
        </a:p>
      </dsp:txBody>
      <dsp:txXfrm>
        <a:off x="298384" y="2291978"/>
        <a:ext cx="3881743" cy="714740"/>
      </dsp:txXfrm>
    </dsp:sp>
    <dsp:sp modelId="{02E20163-3754-404E-A0AF-4031616E4F89}">
      <dsp:nvSpPr>
        <dsp:cNvPr id="0" name=""/>
        <dsp:cNvSpPr/>
      </dsp:nvSpPr>
      <dsp:spPr>
        <a:xfrm>
          <a:off x="6210" y="3210776"/>
          <a:ext cx="306623" cy="306623"/>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341F518-97D3-FA44-91A8-569FB6F054A0}">
      <dsp:nvSpPr>
        <dsp:cNvPr id="0" name=""/>
        <dsp:cNvSpPr/>
      </dsp:nvSpPr>
      <dsp:spPr>
        <a:xfrm>
          <a:off x="298384" y="3006718"/>
          <a:ext cx="3881743" cy="71474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r>
            <a:rPr lang="tr-TR" sz="2400" kern="1200" noProof="0" dirty="0">
              <a:latin typeface="Tahoma"/>
              <a:cs typeface="Tahoma"/>
            </a:rPr>
            <a:t>Saha Notları</a:t>
          </a:r>
        </a:p>
      </dsp:txBody>
      <dsp:txXfrm>
        <a:off x="298384" y="3006718"/>
        <a:ext cx="3881743" cy="714740"/>
      </dsp:txXfrm>
    </dsp:sp>
    <dsp:sp modelId="{C54B7057-3D77-7549-A57F-1E92AF7A77DB}">
      <dsp:nvSpPr>
        <dsp:cNvPr id="0" name=""/>
        <dsp:cNvSpPr/>
      </dsp:nvSpPr>
      <dsp:spPr>
        <a:xfrm>
          <a:off x="6210" y="3925516"/>
          <a:ext cx="306623" cy="306623"/>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B64CEF6-F05A-CF44-BF72-0E51A0E871ED}">
      <dsp:nvSpPr>
        <dsp:cNvPr id="0" name=""/>
        <dsp:cNvSpPr/>
      </dsp:nvSpPr>
      <dsp:spPr>
        <a:xfrm>
          <a:off x="298384" y="3721458"/>
          <a:ext cx="3881743" cy="71474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r>
            <a:rPr lang="tr-TR" sz="2400" kern="1200" noProof="0" dirty="0">
              <a:latin typeface="Tahoma"/>
              <a:cs typeface="Tahoma"/>
            </a:rPr>
            <a:t>Video Kayıtları</a:t>
          </a:r>
        </a:p>
      </dsp:txBody>
      <dsp:txXfrm>
        <a:off x="298384" y="3721458"/>
        <a:ext cx="3881743" cy="714740"/>
      </dsp:txXfrm>
    </dsp:sp>
    <dsp:sp modelId="{0CCDA59E-E248-8042-B2C2-9DC90A8B3522}">
      <dsp:nvSpPr>
        <dsp:cNvPr id="0" name=""/>
        <dsp:cNvSpPr/>
      </dsp:nvSpPr>
      <dsp:spPr>
        <a:xfrm>
          <a:off x="4388823" y="882130"/>
          <a:ext cx="4173917" cy="491049"/>
        </a:xfrm>
        <a:prstGeom prst="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3E3FCAF-53B8-0949-B9E8-45D4EC4B4592}">
      <dsp:nvSpPr>
        <dsp:cNvPr id="0" name=""/>
        <dsp:cNvSpPr/>
      </dsp:nvSpPr>
      <dsp:spPr>
        <a:xfrm>
          <a:off x="4388823" y="1066548"/>
          <a:ext cx="306631" cy="306631"/>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6A97D07-36CF-D74F-B79C-EB875668251F}">
      <dsp:nvSpPr>
        <dsp:cNvPr id="0" name=""/>
        <dsp:cNvSpPr/>
      </dsp:nvSpPr>
      <dsp:spPr>
        <a:xfrm>
          <a:off x="4388823" y="0"/>
          <a:ext cx="4173917" cy="88213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l" defTabSz="1422400">
            <a:lnSpc>
              <a:spcPct val="90000"/>
            </a:lnSpc>
            <a:spcBef>
              <a:spcPct val="0"/>
            </a:spcBef>
            <a:spcAft>
              <a:spcPct val="35000"/>
            </a:spcAft>
            <a:buNone/>
          </a:pPr>
          <a:r>
            <a:rPr lang="tr-TR" sz="3200" kern="1200" noProof="0" dirty="0">
              <a:latin typeface="Tahoma"/>
              <a:cs typeface="Tahoma"/>
            </a:rPr>
            <a:t>Teknikleri</a:t>
          </a:r>
        </a:p>
      </dsp:txBody>
      <dsp:txXfrm>
        <a:off x="4388823" y="0"/>
        <a:ext cx="4173917" cy="882130"/>
      </dsp:txXfrm>
    </dsp:sp>
    <dsp:sp modelId="{D1E1673C-C165-514A-B3A3-D400F989F5C0}">
      <dsp:nvSpPr>
        <dsp:cNvPr id="0" name=""/>
        <dsp:cNvSpPr/>
      </dsp:nvSpPr>
      <dsp:spPr>
        <a:xfrm>
          <a:off x="4388823" y="1781296"/>
          <a:ext cx="306623" cy="306623"/>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46EB6456-9234-8E4F-843C-957F0A072634}">
      <dsp:nvSpPr>
        <dsp:cNvPr id="0" name=""/>
        <dsp:cNvSpPr/>
      </dsp:nvSpPr>
      <dsp:spPr>
        <a:xfrm>
          <a:off x="4680998" y="1577238"/>
          <a:ext cx="3881743" cy="71474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r>
            <a:rPr lang="tr-TR" sz="2400" kern="1200" noProof="0" dirty="0">
              <a:latin typeface="Tahoma"/>
              <a:cs typeface="Tahoma"/>
            </a:rPr>
            <a:t>Ses Kayıtları</a:t>
          </a:r>
        </a:p>
      </dsp:txBody>
      <dsp:txXfrm>
        <a:off x="4680998" y="1577238"/>
        <a:ext cx="3881743" cy="714740"/>
      </dsp:txXfrm>
    </dsp:sp>
    <dsp:sp modelId="{CA5AFECE-A03A-AD44-B9AC-435ACCB8A4D6}">
      <dsp:nvSpPr>
        <dsp:cNvPr id="0" name=""/>
        <dsp:cNvSpPr/>
      </dsp:nvSpPr>
      <dsp:spPr>
        <a:xfrm>
          <a:off x="4388823" y="2496036"/>
          <a:ext cx="306623" cy="306623"/>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AA817A2E-3B22-624D-A34E-16C44F038484}">
      <dsp:nvSpPr>
        <dsp:cNvPr id="0" name=""/>
        <dsp:cNvSpPr/>
      </dsp:nvSpPr>
      <dsp:spPr>
        <a:xfrm>
          <a:off x="4680998" y="2291978"/>
          <a:ext cx="3881743" cy="71474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r>
            <a:rPr lang="tr-TR" sz="2400" kern="1200" noProof="0" dirty="0">
              <a:latin typeface="Tahoma"/>
              <a:cs typeface="Tahoma"/>
            </a:rPr>
            <a:t>Fotoğraflar</a:t>
          </a:r>
        </a:p>
      </dsp:txBody>
      <dsp:txXfrm>
        <a:off x="4680998" y="2291978"/>
        <a:ext cx="3881743" cy="714740"/>
      </dsp:txXfrm>
    </dsp:sp>
    <dsp:sp modelId="{29FD165A-2656-484C-B318-5108D303D2E6}">
      <dsp:nvSpPr>
        <dsp:cNvPr id="0" name=""/>
        <dsp:cNvSpPr/>
      </dsp:nvSpPr>
      <dsp:spPr>
        <a:xfrm>
          <a:off x="4388823" y="3210776"/>
          <a:ext cx="306623" cy="306623"/>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D81D8F9-9E2E-8F40-9A56-E3FE2CF02FC5}">
      <dsp:nvSpPr>
        <dsp:cNvPr id="0" name=""/>
        <dsp:cNvSpPr/>
      </dsp:nvSpPr>
      <dsp:spPr>
        <a:xfrm>
          <a:off x="4680998" y="3006718"/>
          <a:ext cx="3881743" cy="71474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r>
            <a:rPr lang="tr-TR" sz="2400" kern="1200" noProof="0" dirty="0">
              <a:latin typeface="Tahoma"/>
              <a:cs typeface="Tahoma"/>
            </a:rPr>
            <a:t>Kişisel Bilgiler</a:t>
          </a:r>
        </a:p>
      </dsp:txBody>
      <dsp:txXfrm>
        <a:off x="4680998" y="3006718"/>
        <a:ext cx="3881743" cy="714740"/>
      </dsp:txXfrm>
    </dsp:sp>
    <dsp:sp modelId="{6AB71CEA-BB3B-9F4D-B6C0-FA12775B5133}">
      <dsp:nvSpPr>
        <dsp:cNvPr id="0" name=""/>
        <dsp:cNvSpPr/>
      </dsp:nvSpPr>
      <dsp:spPr>
        <a:xfrm>
          <a:off x="4388823" y="3925516"/>
          <a:ext cx="306623" cy="306623"/>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40760BC1-3886-9C42-8F2F-549D3761E0E8}">
      <dsp:nvSpPr>
        <dsp:cNvPr id="0" name=""/>
        <dsp:cNvSpPr/>
      </dsp:nvSpPr>
      <dsp:spPr>
        <a:xfrm>
          <a:off x="4680998" y="3721458"/>
          <a:ext cx="3881743" cy="71474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r>
            <a:rPr lang="tr-TR" sz="2400" kern="1200" noProof="0" dirty="0">
              <a:latin typeface="Tahoma"/>
              <a:cs typeface="Tahoma"/>
            </a:rPr>
            <a:t>Resmi Belgeler</a:t>
          </a:r>
        </a:p>
      </dsp:txBody>
      <dsp:txXfrm>
        <a:off x="4680998" y="3721458"/>
        <a:ext cx="3881743" cy="7147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0F9C34-44AE-144A-91FD-3FAB395BD082}">
      <dsp:nvSpPr>
        <dsp:cNvPr id="0" name=""/>
        <dsp:cNvSpPr/>
      </dsp:nvSpPr>
      <dsp:spPr>
        <a:xfrm>
          <a:off x="4284475" y="1357888"/>
          <a:ext cx="3378332" cy="380566"/>
        </a:xfrm>
        <a:custGeom>
          <a:avLst/>
          <a:gdLst/>
          <a:ahLst/>
          <a:cxnLst/>
          <a:rect l="0" t="0" r="0" b="0"/>
          <a:pathLst>
            <a:path>
              <a:moveTo>
                <a:pt x="0" y="0"/>
              </a:moveTo>
              <a:lnTo>
                <a:pt x="0" y="190283"/>
              </a:lnTo>
              <a:lnTo>
                <a:pt x="3378332" y="190283"/>
              </a:lnTo>
              <a:lnTo>
                <a:pt x="3378332" y="380566"/>
              </a:lnTo>
            </a:path>
          </a:pathLst>
        </a:custGeom>
        <a:noFill/>
        <a:ln w="25400" cap="flat" cmpd="sng" algn="ctr">
          <a:solidFill>
            <a:schemeClr val="accent3">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5DF9A13E-9B47-954A-830C-3CAA62931A46}">
      <dsp:nvSpPr>
        <dsp:cNvPr id="0" name=""/>
        <dsp:cNvSpPr/>
      </dsp:nvSpPr>
      <dsp:spPr>
        <a:xfrm>
          <a:off x="4284475" y="1357888"/>
          <a:ext cx="1185545" cy="380566"/>
        </a:xfrm>
        <a:custGeom>
          <a:avLst/>
          <a:gdLst/>
          <a:ahLst/>
          <a:cxnLst/>
          <a:rect l="0" t="0" r="0" b="0"/>
          <a:pathLst>
            <a:path>
              <a:moveTo>
                <a:pt x="0" y="0"/>
              </a:moveTo>
              <a:lnTo>
                <a:pt x="0" y="190283"/>
              </a:lnTo>
              <a:lnTo>
                <a:pt x="1185545" y="190283"/>
              </a:lnTo>
              <a:lnTo>
                <a:pt x="1185545" y="380566"/>
              </a:lnTo>
            </a:path>
          </a:pathLst>
        </a:custGeom>
        <a:noFill/>
        <a:ln w="25400" cap="flat" cmpd="sng" algn="ctr">
          <a:solidFill>
            <a:schemeClr val="accent3">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AA962B96-2183-4B43-ACE3-801116DDB8B8}">
      <dsp:nvSpPr>
        <dsp:cNvPr id="0" name=""/>
        <dsp:cNvSpPr/>
      </dsp:nvSpPr>
      <dsp:spPr>
        <a:xfrm>
          <a:off x="3277234" y="1357888"/>
          <a:ext cx="1007241" cy="380566"/>
        </a:xfrm>
        <a:custGeom>
          <a:avLst/>
          <a:gdLst/>
          <a:ahLst/>
          <a:cxnLst/>
          <a:rect l="0" t="0" r="0" b="0"/>
          <a:pathLst>
            <a:path>
              <a:moveTo>
                <a:pt x="1007241" y="0"/>
              </a:moveTo>
              <a:lnTo>
                <a:pt x="1007241" y="190283"/>
              </a:lnTo>
              <a:lnTo>
                <a:pt x="0" y="190283"/>
              </a:lnTo>
              <a:lnTo>
                <a:pt x="0" y="380566"/>
              </a:lnTo>
            </a:path>
          </a:pathLst>
        </a:custGeom>
        <a:noFill/>
        <a:ln w="25400" cap="flat" cmpd="sng" algn="ctr">
          <a:solidFill>
            <a:schemeClr val="accent3">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570201B8-1C89-6E4E-A2D0-94BDB0426CFE}">
      <dsp:nvSpPr>
        <dsp:cNvPr id="0" name=""/>
        <dsp:cNvSpPr/>
      </dsp:nvSpPr>
      <dsp:spPr>
        <a:xfrm>
          <a:off x="995296" y="1357888"/>
          <a:ext cx="3289179" cy="380566"/>
        </a:xfrm>
        <a:custGeom>
          <a:avLst/>
          <a:gdLst/>
          <a:ahLst/>
          <a:cxnLst/>
          <a:rect l="0" t="0" r="0" b="0"/>
          <a:pathLst>
            <a:path>
              <a:moveTo>
                <a:pt x="3289179" y="0"/>
              </a:moveTo>
              <a:lnTo>
                <a:pt x="3289179" y="190283"/>
              </a:lnTo>
              <a:lnTo>
                <a:pt x="0" y="190283"/>
              </a:lnTo>
              <a:lnTo>
                <a:pt x="0" y="380566"/>
              </a:lnTo>
            </a:path>
          </a:pathLst>
        </a:custGeom>
        <a:noFill/>
        <a:ln w="25400" cap="flat" cmpd="sng" algn="ctr">
          <a:solidFill>
            <a:schemeClr val="accent3">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012D7BC-C373-8844-8CEB-55E0C5BB4263}">
      <dsp:nvSpPr>
        <dsp:cNvPr id="0" name=""/>
        <dsp:cNvSpPr/>
      </dsp:nvSpPr>
      <dsp:spPr>
        <a:xfrm>
          <a:off x="3831420" y="451778"/>
          <a:ext cx="906110" cy="906110"/>
        </a:xfrm>
        <a:prstGeom prst="arc">
          <a:avLst>
            <a:gd name="adj1" fmla="val 13200000"/>
            <a:gd name="adj2" fmla="val 19200000"/>
          </a:avLst>
        </a:prstGeom>
        <a:noFill/>
        <a:ln w="25400" cap="flat" cmpd="sng" algn="ctr">
          <a:solidFill>
            <a:schemeClr val="accent2">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7D797B5C-F1D8-F747-AF47-0221B3509FCF}">
      <dsp:nvSpPr>
        <dsp:cNvPr id="0" name=""/>
        <dsp:cNvSpPr/>
      </dsp:nvSpPr>
      <dsp:spPr>
        <a:xfrm>
          <a:off x="3831420" y="451778"/>
          <a:ext cx="906110" cy="906110"/>
        </a:xfrm>
        <a:prstGeom prst="arc">
          <a:avLst>
            <a:gd name="adj1" fmla="val 2400000"/>
            <a:gd name="adj2" fmla="val 8400000"/>
          </a:avLst>
        </a:prstGeom>
        <a:noFill/>
        <a:ln w="25400" cap="flat" cmpd="sng" algn="ctr">
          <a:solidFill>
            <a:schemeClr val="accent2">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219A203E-0272-444E-B8D1-73CE5D560F8E}">
      <dsp:nvSpPr>
        <dsp:cNvPr id="0" name=""/>
        <dsp:cNvSpPr/>
      </dsp:nvSpPr>
      <dsp:spPr>
        <a:xfrm>
          <a:off x="3378365" y="614878"/>
          <a:ext cx="1812220" cy="579910"/>
        </a:xfrm>
        <a:prstGeom prst="rect">
          <a:avLst/>
        </a:prstGeom>
        <a:noFill/>
        <a:ln w="9525" cap="flat" cmpd="sng" algn="ctr">
          <a:noFill/>
          <a:prstDash val="solid"/>
        </a:ln>
        <a:effectLst/>
        <a:scene3d>
          <a:camera prst="orthographicFront"/>
          <a:lightRig rig="chilly" dir="t"/>
        </a:scene3d>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tr-TR" sz="2400" kern="1200" noProof="0" dirty="0">
              <a:latin typeface="Tahoma"/>
              <a:cs typeface="Tahoma"/>
            </a:rPr>
            <a:t>Görüşmeler</a:t>
          </a:r>
        </a:p>
      </dsp:txBody>
      <dsp:txXfrm>
        <a:off x="3378365" y="614878"/>
        <a:ext cx="1812220" cy="579910"/>
      </dsp:txXfrm>
    </dsp:sp>
    <dsp:sp modelId="{5624F019-1E0F-7D40-9747-94983F567724}">
      <dsp:nvSpPr>
        <dsp:cNvPr id="0" name=""/>
        <dsp:cNvSpPr/>
      </dsp:nvSpPr>
      <dsp:spPr>
        <a:xfrm>
          <a:off x="497664" y="1738455"/>
          <a:ext cx="995262" cy="906110"/>
        </a:xfrm>
        <a:prstGeom prst="arc">
          <a:avLst>
            <a:gd name="adj1" fmla="val 13200000"/>
            <a:gd name="adj2" fmla="val 19200000"/>
          </a:avLst>
        </a:prstGeom>
        <a:noFill/>
        <a:ln w="25400" cap="flat" cmpd="sng" algn="ctr">
          <a:solidFill>
            <a:schemeClr val="accent2">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177CBAAE-D93D-FA40-8DF2-1F444004CD5E}">
      <dsp:nvSpPr>
        <dsp:cNvPr id="0" name=""/>
        <dsp:cNvSpPr/>
      </dsp:nvSpPr>
      <dsp:spPr>
        <a:xfrm>
          <a:off x="497664" y="1738455"/>
          <a:ext cx="995262" cy="906110"/>
        </a:xfrm>
        <a:prstGeom prst="arc">
          <a:avLst>
            <a:gd name="adj1" fmla="val 2400000"/>
            <a:gd name="adj2" fmla="val 8400000"/>
          </a:avLst>
        </a:prstGeom>
        <a:noFill/>
        <a:ln w="25400" cap="flat" cmpd="sng" algn="ctr">
          <a:solidFill>
            <a:schemeClr val="accent2">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4D808691-6551-7D43-8A6B-2DAC6969FF38}">
      <dsp:nvSpPr>
        <dsp:cNvPr id="0" name=""/>
        <dsp:cNvSpPr/>
      </dsp:nvSpPr>
      <dsp:spPr>
        <a:xfrm>
          <a:off x="33" y="1901554"/>
          <a:ext cx="1990524" cy="579910"/>
        </a:xfrm>
        <a:prstGeom prst="rect">
          <a:avLst/>
        </a:prstGeom>
        <a:noFill/>
        <a:ln w="9525" cap="flat" cmpd="sng" algn="ctr">
          <a:noFill/>
          <a:prstDash val="solid"/>
        </a:ln>
        <a:effectLst/>
        <a:scene3d>
          <a:camera prst="orthographicFront"/>
          <a:lightRig rig="chilly" dir="t"/>
        </a:scene3d>
        <a:sp3d/>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kern="1200" noProof="0" dirty="0">
              <a:latin typeface="Tahoma"/>
              <a:cs typeface="Tahoma"/>
            </a:rPr>
            <a:t>Yapılandırılmamış</a:t>
          </a:r>
        </a:p>
      </dsp:txBody>
      <dsp:txXfrm>
        <a:off x="33" y="1901554"/>
        <a:ext cx="1990524" cy="579910"/>
      </dsp:txXfrm>
    </dsp:sp>
    <dsp:sp modelId="{C2E6F84C-8C5C-9B43-A317-E9D1B37F8BD5}">
      <dsp:nvSpPr>
        <dsp:cNvPr id="0" name=""/>
        <dsp:cNvSpPr/>
      </dsp:nvSpPr>
      <dsp:spPr>
        <a:xfrm>
          <a:off x="2824179" y="1738455"/>
          <a:ext cx="906110" cy="906110"/>
        </a:xfrm>
        <a:prstGeom prst="arc">
          <a:avLst>
            <a:gd name="adj1" fmla="val 13200000"/>
            <a:gd name="adj2" fmla="val 19200000"/>
          </a:avLst>
        </a:prstGeom>
        <a:noFill/>
        <a:ln w="25400" cap="flat" cmpd="sng" algn="ctr">
          <a:solidFill>
            <a:schemeClr val="accent2">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6A66B79B-2F5D-E643-8D2C-7BE69E604D55}">
      <dsp:nvSpPr>
        <dsp:cNvPr id="0" name=""/>
        <dsp:cNvSpPr/>
      </dsp:nvSpPr>
      <dsp:spPr>
        <a:xfrm>
          <a:off x="2824179" y="1738455"/>
          <a:ext cx="906110" cy="906110"/>
        </a:xfrm>
        <a:prstGeom prst="arc">
          <a:avLst>
            <a:gd name="adj1" fmla="val 2400000"/>
            <a:gd name="adj2" fmla="val 8400000"/>
          </a:avLst>
        </a:prstGeom>
        <a:noFill/>
        <a:ln w="25400" cap="flat" cmpd="sng" algn="ctr">
          <a:solidFill>
            <a:schemeClr val="accent2">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3FDF1195-0CC8-1343-A3F2-3A9D703BE13A}">
      <dsp:nvSpPr>
        <dsp:cNvPr id="0" name=""/>
        <dsp:cNvSpPr/>
      </dsp:nvSpPr>
      <dsp:spPr>
        <a:xfrm>
          <a:off x="2371124" y="1901554"/>
          <a:ext cx="1812220" cy="579910"/>
        </a:xfrm>
        <a:prstGeom prst="rect">
          <a:avLst/>
        </a:prstGeom>
        <a:noFill/>
        <a:ln w="9525" cap="flat" cmpd="sng" algn="ctr">
          <a:noFill/>
          <a:prstDash val="solid"/>
        </a:ln>
        <a:effectLst/>
        <a:scene3d>
          <a:camera prst="orthographicFront"/>
          <a:lightRig rig="chilly" dir="t"/>
        </a:scene3d>
        <a:sp3d/>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kern="1200" noProof="0" dirty="0">
              <a:latin typeface="Tahoma"/>
              <a:cs typeface="Tahoma"/>
            </a:rPr>
            <a:t>Yarı-yapılandırılmış</a:t>
          </a:r>
        </a:p>
      </dsp:txBody>
      <dsp:txXfrm>
        <a:off x="2371124" y="1901554"/>
        <a:ext cx="1812220" cy="579910"/>
      </dsp:txXfrm>
    </dsp:sp>
    <dsp:sp modelId="{F5C38E71-C263-8E49-932E-C872A6C4EB89}">
      <dsp:nvSpPr>
        <dsp:cNvPr id="0" name=""/>
        <dsp:cNvSpPr/>
      </dsp:nvSpPr>
      <dsp:spPr>
        <a:xfrm>
          <a:off x="5016966" y="1738455"/>
          <a:ext cx="906110" cy="906110"/>
        </a:xfrm>
        <a:prstGeom prst="arc">
          <a:avLst>
            <a:gd name="adj1" fmla="val 13200000"/>
            <a:gd name="adj2" fmla="val 19200000"/>
          </a:avLst>
        </a:prstGeom>
        <a:noFill/>
        <a:ln w="25400" cap="flat" cmpd="sng" algn="ctr">
          <a:solidFill>
            <a:schemeClr val="accent2">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C89A1480-0F46-7D41-A0A1-38821BA14D5C}">
      <dsp:nvSpPr>
        <dsp:cNvPr id="0" name=""/>
        <dsp:cNvSpPr/>
      </dsp:nvSpPr>
      <dsp:spPr>
        <a:xfrm>
          <a:off x="5016966" y="1738455"/>
          <a:ext cx="906110" cy="906110"/>
        </a:xfrm>
        <a:prstGeom prst="arc">
          <a:avLst>
            <a:gd name="adj1" fmla="val 2400000"/>
            <a:gd name="adj2" fmla="val 8400000"/>
          </a:avLst>
        </a:prstGeom>
        <a:noFill/>
        <a:ln w="25400" cap="flat" cmpd="sng" algn="ctr">
          <a:solidFill>
            <a:schemeClr val="accent2">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08FB8F85-E1A9-1F49-9BAB-A98FF4ABBF35}">
      <dsp:nvSpPr>
        <dsp:cNvPr id="0" name=""/>
        <dsp:cNvSpPr/>
      </dsp:nvSpPr>
      <dsp:spPr>
        <a:xfrm>
          <a:off x="4563911" y="1901554"/>
          <a:ext cx="1812220" cy="579910"/>
        </a:xfrm>
        <a:prstGeom prst="rect">
          <a:avLst/>
        </a:prstGeom>
        <a:noFill/>
        <a:ln w="9525" cap="flat" cmpd="sng" algn="ctr">
          <a:noFill/>
          <a:prstDash val="solid"/>
        </a:ln>
        <a:effectLst/>
        <a:scene3d>
          <a:camera prst="orthographicFront"/>
          <a:lightRig rig="chilly" dir="t"/>
        </a:scene3d>
        <a:sp3d/>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kern="1200" noProof="0" dirty="0">
              <a:latin typeface="Tahoma"/>
              <a:cs typeface="Tahoma"/>
            </a:rPr>
            <a:t>Yapılandırılmış</a:t>
          </a:r>
        </a:p>
      </dsp:txBody>
      <dsp:txXfrm>
        <a:off x="4563911" y="1901554"/>
        <a:ext cx="1812220" cy="579910"/>
      </dsp:txXfrm>
    </dsp:sp>
    <dsp:sp modelId="{D4648D68-6FB7-5E41-9A7A-2F750E163E30}">
      <dsp:nvSpPr>
        <dsp:cNvPr id="0" name=""/>
        <dsp:cNvSpPr/>
      </dsp:nvSpPr>
      <dsp:spPr>
        <a:xfrm>
          <a:off x="7209753" y="1738455"/>
          <a:ext cx="906110" cy="906110"/>
        </a:xfrm>
        <a:prstGeom prst="arc">
          <a:avLst>
            <a:gd name="adj1" fmla="val 13200000"/>
            <a:gd name="adj2" fmla="val 19200000"/>
          </a:avLst>
        </a:prstGeom>
        <a:noFill/>
        <a:ln w="25400" cap="flat" cmpd="sng" algn="ctr">
          <a:solidFill>
            <a:schemeClr val="accent2">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ACA79D4B-BBC5-2D48-94FC-52CF739CF517}">
      <dsp:nvSpPr>
        <dsp:cNvPr id="0" name=""/>
        <dsp:cNvSpPr/>
      </dsp:nvSpPr>
      <dsp:spPr>
        <a:xfrm>
          <a:off x="7209753" y="1738455"/>
          <a:ext cx="906110" cy="906110"/>
        </a:xfrm>
        <a:prstGeom prst="arc">
          <a:avLst>
            <a:gd name="adj1" fmla="val 2400000"/>
            <a:gd name="adj2" fmla="val 8400000"/>
          </a:avLst>
        </a:prstGeom>
        <a:noFill/>
        <a:ln w="25400" cap="flat" cmpd="sng" algn="ctr">
          <a:solidFill>
            <a:schemeClr val="accent2">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1A9F3ADF-5296-E647-A9D2-95B674D185C6}">
      <dsp:nvSpPr>
        <dsp:cNvPr id="0" name=""/>
        <dsp:cNvSpPr/>
      </dsp:nvSpPr>
      <dsp:spPr>
        <a:xfrm>
          <a:off x="6756697" y="1901554"/>
          <a:ext cx="1812220" cy="579910"/>
        </a:xfrm>
        <a:prstGeom prst="rect">
          <a:avLst/>
        </a:prstGeom>
        <a:noFill/>
        <a:ln w="9525" cap="flat" cmpd="sng" algn="ctr">
          <a:noFill/>
          <a:prstDash val="solid"/>
        </a:ln>
        <a:effectLst/>
        <a:scene3d>
          <a:camera prst="orthographicFront"/>
          <a:lightRig rig="chilly" dir="t"/>
        </a:scene3d>
        <a:sp3d/>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kern="1200" noProof="0" dirty="0">
              <a:latin typeface="Tahoma"/>
              <a:cs typeface="Tahoma"/>
            </a:rPr>
            <a:t>Odak Grup</a:t>
          </a:r>
        </a:p>
      </dsp:txBody>
      <dsp:txXfrm>
        <a:off x="6756697" y="1901554"/>
        <a:ext cx="1812220" cy="57991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F2077-077F-9C40-A4EE-7EA05E706C44}">
      <dsp:nvSpPr>
        <dsp:cNvPr id="0" name=""/>
        <dsp:cNvSpPr/>
      </dsp:nvSpPr>
      <dsp:spPr>
        <a:xfrm>
          <a:off x="6544827" y="2427923"/>
          <a:ext cx="950408" cy="452308"/>
        </a:xfrm>
        <a:custGeom>
          <a:avLst/>
          <a:gdLst/>
          <a:ahLst/>
          <a:cxnLst/>
          <a:rect l="0" t="0" r="0" b="0"/>
          <a:pathLst>
            <a:path>
              <a:moveTo>
                <a:pt x="0" y="0"/>
              </a:moveTo>
              <a:lnTo>
                <a:pt x="0" y="308234"/>
              </a:lnTo>
              <a:lnTo>
                <a:pt x="950408" y="308234"/>
              </a:lnTo>
              <a:lnTo>
                <a:pt x="950408" y="452308"/>
              </a:lnTo>
            </a:path>
          </a:pathLst>
        </a:custGeom>
        <a:noFill/>
        <a:ln w="25400" cap="flat" cmpd="sng" algn="ctr">
          <a:solidFill>
            <a:schemeClr val="accent6">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C7B86B1A-E8A6-3B43-BE81-511FA9E88A07}">
      <dsp:nvSpPr>
        <dsp:cNvPr id="0" name=""/>
        <dsp:cNvSpPr/>
      </dsp:nvSpPr>
      <dsp:spPr>
        <a:xfrm>
          <a:off x="5594418" y="2427923"/>
          <a:ext cx="950408" cy="452308"/>
        </a:xfrm>
        <a:custGeom>
          <a:avLst/>
          <a:gdLst/>
          <a:ahLst/>
          <a:cxnLst/>
          <a:rect l="0" t="0" r="0" b="0"/>
          <a:pathLst>
            <a:path>
              <a:moveTo>
                <a:pt x="950408" y="0"/>
              </a:moveTo>
              <a:lnTo>
                <a:pt x="950408" y="308234"/>
              </a:lnTo>
              <a:lnTo>
                <a:pt x="0" y="308234"/>
              </a:lnTo>
              <a:lnTo>
                <a:pt x="0" y="452308"/>
              </a:lnTo>
            </a:path>
          </a:pathLst>
        </a:custGeom>
        <a:noFill/>
        <a:ln w="25400" cap="flat" cmpd="sng" algn="ctr">
          <a:solidFill>
            <a:schemeClr val="accent6">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2DCE3FF8-1F46-584F-B1FB-E1FBE21BC9C0}">
      <dsp:nvSpPr>
        <dsp:cNvPr id="0" name=""/>
        <dsp:cNvSpPr/>
      </dsp:nvSpPr>
      <dsp:spPr>
        <a:xfrm>
          <a:off x="4329658" y="988054"/>
          <a:ext cx="2215169" cy="452308"/>
        </a:xfrm>
        <a:custGeom>
          <a:avLst/>
          <a:gdLst/>
          <a:ahLst/>
          <a:cxnLst/>
          <a:rect l="0" t="0" r="0" b="0"/>
          <a:pathLst>
            <a:path>
              <a:moveTo>
                <a:pt x="0" y="0"/>
              </a:moveTo>
              <a:lnTo>
                <a:pt x="0" y="308234"/>
              </a:lnTo>
              <a:lnTo>
                <a:pt x="2215169" y="308234"/>
              </a:lnTo>
              <a:lnTo>
                <a:pt x="2215169" y="452308"/>
              </a:lnTo>
            </a:path>
          </a:pathLst>
        </a:custGeom>
        <a:noFill/>
        <a:ln w="25400" cap="flat"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ACD43785-2B19-A74C-A3CD-E0CE09BF4035}">
      <dsp:nvSpPr>
        <dsp:cNvPr id="0" name=""/>
        <dsp:cNvSpPr/>
      </dsp:nvSpPr>
      <dsp:spPr>
        <a:xfrm>
          <a:off x="2286697" y="2391571"/>
          <a:ext cx="1091451" cy="488660"/>
        </a:xfrm>
        <a:custGeom>
          <a:avLst/>
          <a:gdLst/>
          <a:ahLst/>
          <a:cxnLst/>
          <a:rect l="0" t="0" r="0" b="0"/>
          <a:pathLst>
            <a:path>
              <a:moveTo>
                <a:pt x="0" y="0"/>
              </a:moveTo>
              <a:lnTo>
                <a:pt x="0" y="344587"/>
              </a:lnTo>
              <a:lnTo>
                <a:pt x="1091451" y="344587"/>
              </a:lnTo>
              <a:lnTo>
                <a:pt x="1091451" y="488660"/>
              </a:lnTo>
            </a:path>
          </a:pathLst>
        </a:custGeom>
        <a:noFill/>
        <a:ln w="25400" cap="flat" cmpd="sng" algn="ctr">
          <a:solidFill>
            <a:schemeClr val="accent6">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AA89E789-2D9F-B44E-B763-D58050E3E904}">
      <dsp:nvSpPr>
        <dsp:cNvPr id="0" name=""/>
        <dsp:cNvSpPr/>
      </dsp:nvSpPr>
      <dsp:spPr>
        <a:xfrm>
          <a:off x="1031396" y="2391571"/>
          <a:ext cx="1255300" cy="488660"/>
        </a:xfrm>
        <a:custGeom>
          <a:avLst/>
          <a:gdLst/>
          <a:ahLst/>
          <a:cxnLst/>
          <a:rect l="0" t="0" r="0" b="0"/>
          <a:pathLst>
            <a:path>
              <a:moveTo>
                <a:pt x="1255300" y="0"/>
              </a:moveTo>
              <a:lnTo>
                <a:pt x="1255300" y="344587"/>
              </a:lnTo>
              <a:lnTo>
                <a:pt x="0" y="344587"/>
              </a:lnTo>
              <a:lnTo>
                <a:pt x="0" y="488660"/>
              </a:lnTo>
            </a:path>
          </a:pathLst>
        </a:custGeom>
        <a:noFill/>
        <a:ln w="25400" cap="flat" cmpd="sng" algn="ctr">
          <a:solidFill>
            <a:schemeClr val="accent6">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78FB8A0-0F14-DE4A-894B-65D288BF466D}">
      <dsp:nvSpPr>
        <dsp:cNvPr id="0" name=""/>
        <dsp:cNvSpPr/>
      </dsp:nvSpPr>
      <dsp:spPr>
        <a:xfrm>
          <a:off x="2286697" y="988054"/>
          <a:ext cx="2042960" cy="415956"/>
        </a:xfrm>
        <a:custGeom>
          <a:avLst/>
          <a:gdLst/>
          <a:ahLst/>
          <a:cxnLst/>
          <a:rect l="0" t="0" r="0" b="0"/>
          <a:pathLst>
            <a:path>
              <a:moveTo>
                <a:pt x="2042960" y="0"/>
              </a:moveTo>
              <a:lnTo>
                <a:pt x="2042960" y="271882"/>
              </a:lnTo>
              <a:lnTo>
                <a:pt x="0" y="271882"/>
              </a:lnTo>
              <a:lnTo>
                <a:pt x="0" y="415956"/>
              </a:lnTo>
            </a:path>
          </a:pathLst>
        </a:custGeom>
        <a:noFill/>
        <a:ln w="25400" cap="flat" cmpd="sng" algn="ctr">
          <a:solidFill>
            <a:schemeClr val="accent5">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34E1A922-0A43-5946-AE50-F7015FAB57C1}">
      <dsp:nvSpPr>
        <dsp:cNvPr id="0" name=""/>
        <dsp:cNvSpPr/>
      </dsp:nvSpPr>
      <dsp:spPr>
        <a:xfrm>
          <a:off x="3407260" y="493"/>
          <a:ext cx="1844795" cy="987561"/>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3D10B01-4E90-5F40-A61E-0B59A3E8102C}">
      <dsp:nvSpPr>
        <dsp:cNvPr id="0" name=""/>
        <dsp:cNvSpPr/>
      </dsp:nvSpPr>
      <dsp:spPr>
        <a:xfrm>
          <a:off x="3580061" y="164654"/>
          <a:ext cx="1844795" cy="987561"/>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noProof="0" dirty="0">
              <a:latin typeface="Tahoma"/>
              <a:cs typeface="Tahoma"/>
            </a:rPr>
            <a:t>Gözlemler</a:t>
          </a:r>
        </a:p>
      </dsp:txBody>
      <dsp:txXfrm>
        <a:off x="3608986" y="193579"/>
        <a:ext cx="1786945" cy="929711"/>
      </dsp:txXfrm>
    </dsp:sp>
    <dsp:sp modelId="{5FF775DF-F4E7-0E40-83C3-93E094E4A545}">
      <dsp:nvSpPr>
        <dsp:cNvPr id="0" name=""/>
        <dsp:cNvSpPr/>
      </dsp:nvSpPr>
      <dsp:spPr>
        <a:xfrm>
          <a:off x="1326321" y="1404010"/>
          <a:ext cx="1920752" cy="987561"/>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BD8BE3D-2359-104E-8FE5-E1CBCBA7D706}">
      <dsp:nvSpPr>
        <dsp:cNvPr id="0" name=""/>
        <dsp:cNvSpPr/>
      </dsp:nvSpPr>
      <dsp:spPr>
        <a:xfrm>
          <a:off x="1499122" y="1568172"/>
          <a:ext cx="1920752" cy="987561"/>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kern="1200" noProof="0" dirty="0">
              <a:latin typeface="Tahoma"/>
              <a:cs typeface="Tahoma"/>
            </a:rPr>
            <a:t>Yapılandırılma Durumu</a:t>
          </a:r>
        </a:p>
      </dsp:txBody>
      <dsp:txXfrm>
        <a:off x="1528047" y="1597097"/>
        <a:ext cx="1862902" cy="929711"/>
      </dsp:txXfrm>
    </dsp:sp>
    <dsp:sp modelId="{A29AE572-37D3-BA4B-87EA-4AB9415B3D3A}">
      <dsp:nvSpPr>
        <dsp:cNvPr id="0" name=""/>
        <dsp:cNvSpPr/>
      </dsp:nvSpPr>
      <dsp:spPr>
        <a:xfrm>
          <a:off x="123306" y="2880232"/>
          <a:ext cx="1816179" cy="987561"/>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14998CF-2CC5-BF43-A172-5D1B7168232A}">
      <dsp:nvSpPr>
        <dsp:cNvPr id="0" name=""/>
        <dsp:cNvSpPr/>
      </dsp:nvSpPr>
      <dsp:spPr>
        <a:xfrm>
          <a:off x="296108" y="3044393"/>
          <a:ext cx="1816179" cy="987561"/>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kern="1200" noProof="0" dirty="0">
              <a:latin typeface="Tahoma"/>
              <a:cs typeface="Tahoma"/>
            </a:rPr>
            <a:t>Yapılandırılmış</a:t>
          </a:r>
        </a:p>
      </dsp:txBody>
      <dsp:txXfrm>
        <a:off x="325033" y="3073318"/>
        <a:ext cx="1758329" cy="929711"/>
      </dsp:txXfrm>
    </dsp:sp>
    <dsp:sp modelId="{9F72C09A-7B89-E248-989E-B49CF44EE1D3}">
      <dsp:nvSpPr>
        <dsp:cNvPr id="0" name=""/>
        <dsp:cNvSpPr/>
      </dsp:nvSpPr>
      <dsp:spPr>
        <a:xfrm>
          <a:off x="2285089" y="2880232"/>
          <a:ext cx="2186118" cy="987561"/>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33613D6-1F4F-6040-8EA3-D6798D92E159}">
      <dsp:nvSpPr>
        <dsp:cNvPr id="0" name=""/>
        <dsp:cNvSpPr/>
      </dsp:nvSpPr>
      <dsp:spPr>
        <a:xfrm>
          <a:off x="2457891" y="3044393"/>
          <a:ext cx="2186118" cy="987561"/>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kern="1200" noProof="0" dirty="0">
              <a:latin typeface="Tahoma"/>
              <a:cs typeface="Tahoma"/>
            </a:rPr>
            <a:t>Yapılandırılmamış</a:t>
          </a:r>
        </a:p>
      </dsp:txBody>
      <dsp:txXfrm>
        <a:off x="2486816" y="3073318"/>
        <a:ext cx="2128268" cy="929711"/>
      </dsp:txXfrm>
    </dsp:sp>
    <dsp:sp modelId="{85A107F8-830C-C044-B2C1-6F07F8DD5D9C}">
      <dsp:nvSpPr>
        <dsp:cNvPr id="0" name=""/>
        <dsp:cNvSpPr/>
      </dsp:nvSpPr>
      <dsp:spPr>
        <a:xfrm>
          <a:off x="5767220" y="1440362"/>
          <a:ext cx="1555214" cy="987561"/>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9E72BC1-B993-374F-9B99-621C630E9C9F}">
      <dsp:nvSpPr>
        <dsp:cNvPr id="0" name=""/>
        <dsp:cNvSpPr/>
      </dsp:nvSpPr>
      <dsp:spPr>
        <a:xfrm>
          <a:off x="5940021" y="1604524"/>
          <a:ext cx="1555214" cy="987561"/>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kern="1200" noProof="0" dirty="0">
              <a:latin typeface="Tahoma"/>
              <a:cs typeface="Tahoma"/>
            </a:rPr>
            <a:t>Katılımcı Rolü</a:t>
          </a:r>
        </a:p>
      </dsp:txBody>
      <dsp:txXfrm>
        <a:off x="5968946" y="1633449"/>
        <a:ext cx="1497364" cy="929711"/>
      </dsp:txXfrm>
    </dsp:sp>
    <dsp:sp modelId="{73832722-8C8A-3942-8342-1C79A26188D1}">
      <dsp:nvSpPr>
        <dsp:cNvPr id="0" name=""/>
        <dsp:cNvSpPr/>
      </dsp:nvSpPr>
      <dsp:spPr>
        <a:xfrm>
          <a:off x="4816811" y="2880232"/>
          <a:ext cx="1555214" cy="987561"/>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C2FC762-54F1-8848-BC3A-6F886BE3BA11}">
      <dsp:nvSpPr>
        <dsp:cNvPr id="0" name=""/>
        <dsp:cNvSpPr/>
      </dsp:nvSpPr>
      <dsp:spPr>
        <a:xfrm>
          <a:off x="4989612" y="3044393"/>
          <a:ext cx="1555214" cy="987561"/>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kern="1200" noProof="0" dirty="0">
              <a:latin typeface="Tahoma"/>
              <a:cs typeface="Tahoma"/>
            </a:rPr>
            <a:t>Katılımcı</a:t>
          </a:r>
        </a:p>
      </dsp:txBody>
      <dsp:txXfrm>
        <a:off x="5018537" y="3073318"/>
        <a:ext cx="1497364" cy="929711"/>
      </dsp:txXfrm>
    </dsp:sp>
    <dsp:sp modelId="{D235E4CA-6DF0-2A44-967B-EDB294FF6F3B}">
      <dsp:nvSpPr>
        <dsp:cNvPr id="0" name=""/>
        <dsp:cNvSpPr/>
      </dsp:nvSpPr>
      <dsp:spPr>
        <a:xfrm>
          <a:off x="6717629" y="2880232"/>
          <a:ext cx="1555214" cy="987561"/>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345825B-49A0-594A-8CF5-54DC5B4D44D6}">
      <dsp:nvSpPr>
        <dsp:cNvPr id="0" name=""/>
        <dsp:cNvSpPr/>
      </dsp:nvSpPr>
      <dsp:spPr>
        <a:xfrm>
          <a:off x="6890430" y="3044393"/>
          <a:ext cx="1555214" cy="987561"/>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kern="1200" noProof="0" dirty="0">
              <a:latin typeface="Tahoma"/>
              <a:cs typeface="Tahoma"/>
            </a:rPr>
            <a:t>Katılımcı Olunmayan</a:t>
          </a:r>
        </a:p>
      </dsp:txBody>
      <dsp:txXfrm>
        <a:off x="6919355" y="3073318"/>
        <a:ext cx="1497364" cy="929711"/>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229E2C49-CD5F-FE40-9147-3CDBD91DDADB}" type="datetimeFigureOut">
              <a:rPr lang="en-US" smtClean="0"/>
              <a:t>10/5/2022</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E9A42655-E559-604F-9E15-E692A8095672}" type="slidenum">
              <a:rPr lang="en-US" smtClean="0"/>
              <a:t>‹#›</a:t>
            </a:fld>
            <a:endParaRPr lang="en-US"/>
          </a:p>
        </p:txBody>
      </p:sp>
    </p:spTree>
    <p:extLst>
      <p:ext uri="{BB962C8B-B14F-4D97-AF65-F5344CB8AC3E}">
        <p14:creationId xmlns:p14="http://schemas.microsoft.com/office/powerpoint/2010/main" val="15278241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21EAFCCD-23E5-496B-8E5C-CA155DAF26D8}" type="datetimeFigureOut">
              <a:rPr lang="tr-TR" smtClean="0"/>
              <a:t>5.10.2022</a:t>
            </a:fld>
            <a:endParaRPr lang="tr-TR"/>
          </a:p>
        </p:txBody>
      </p:sp>
      <p:sp>
        <p:nvSpPr>
          <p:cNvPr id="4" name="Slayt Görüntüsü Yer Tutucus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9FFBE3AC-2293-45FF-955D-939BCA8BCA97}" type="slidenum">
              <a:rPr lang="tr-TR" smtClean="0"/>
              <a:t>‹#›</a:t>
            </a:fld>
            <a:endParaRPr lang="tr-TR"/>
          </a:p>
        </p:txBody>
      </p:sp>
    </p:spTree>
    <p:extLst>
      <p:ext uri="{BB962C8B-B14F-4D97-AF65-F5344CB8AC3E}">
        <p14:creationId xmlns:p14="http://schemas.microsoft.com/office/powerpoint/2010/main" val="38515611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a:xfrm>
            <a:off x="642938" y="357188"/>
            <a:ext cx="7929562" cy="2000250"/>
          </a:xfrm>
          <a:prstGeom prst="rect">
            <a:avLst/>
          </a:prstGeom>
        </p:spPr>
        <p:txBody>
          <a:bodyPr/>
          <a:lstStyle/>
          <a:p>
            <a:pPr lvl="0"/>
            <a:r>
              <a:rPr lang="tr-TR" altLang="zh-CN"/>
              <a:t>Asıl metin stillerini düzenlemek için tıklatın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3" name="图片占位符 2"/>
          <p:cNvSpPr>
            <a:spLocks noGrp="1"/>
          </p:cNvSpPr>
          <p:nvPr>
            <p:ph type="pic" sz="quarter" idx="10"/>
          </p:nvPr>
        </p:nvSpPr>
        <p:spPr>
          <a:xfrm>
            <a:off x="1142976" y="714356"/>
            <a:ext cx="6429375" cy="2714625"/>
          </a:xfrm>
          <a:prstGeom prst="rect">
            <a:avLst/>
          </a:prstGeom>
        </p:spPr>
        <p:txBody>
          <a:bodyPr/>
          <a:lstStyle/>
          <a:p>
            <a:r>
              <a:rPr lang="tr-TR" altLang="zh-CN"/>
              <a:t>Resim eklemek için simgeyi tıklatın</a:t>
            </a:r>
            <a:endParaRPr lang="zh-CN" altLang="en-US"/>
          </a:p>
        </p:txBody>
      </p:sp>
      <p:sp>
        <p:nvSpPr>
          <p:cNvPr id="5" name="图片占位符 4"/>
          <p:cNvSpPr>
            <a:spLocks noGrp="1"/>
          </p:cNvSpPr>
          <p:nvPr>
            <p:ph type="pic" sz="quarter" idx="11"/>
          </p:nvPr>
        </p:nvSpPr>
        <p:spPr>
          <a:xfrm>
            <a:off x="1142976" y="3571876"/>
            <a:ext cx="2500313" cy="1785938"/>
          </a:xfrm>
          <a:prstGeom prst="rect">
            <a:avLst/>
          </a:prstGeom>
        </p:spPr>
        <p:txBody>
          <a:bodyPr/>
          <a:lstStyle/>
          <a:p>
            <a:r>
              <a:rPr lang="tr-TR" altLang="zh-CN"/>
              <a:t>Resim eklemek için simgeyi tıklatın</a:t>
            </a:r>
            <a:endParaRPr lang="zh-CN" altLang="en-US"/>
          </a:p>
        </p:txBody>
      </p:sp>
      <p:sp>
        <p:nvSpPr>
          <p:cNvPr id="7" name="文本占位符 6"/>
          <p:cNvSpPr>
            <a:spLocks noGrp="1"/>
          </p:cNvSpPr>
          <p:nvPr>
            <p:ph type="body" sz="quarter" idx="12"/>
          </p:nvPr>
        </p:nvSpPr>
        <p:spPr>
          <a:xfrm>
            <a:off x="3786182" y="4214818"/>
            <a:ext cx="3786213" cy="785818"/>
          </a:xfrm>
          <a:prstGeom prst="rect">
            <a:avLst/>
          </a:prstGeom>
        </p:spPr>
        <p:txBody>
          <a:bodyPr/>
          <a:lstStyle/>
          <a:p>
            <a:pPr lvl="0"/>
            <a:r>
              <a:rPr lang="tr-TR" altLang="zh-CN"/>
              <a:t>Asıl metin stillerini düzenlemek için tıklatın</a:t>
            </a:r>
          </a:p>
        </p:txBody>
      </p:sp>
      <p:sp>
        <p:nvSpPr>
          <p:cNvPr id="8" name="文本占位符 7"/>
          <p:cNvSpPr>
            <a:spLocks noGrp="1"/>
          </p:cNvSpPr>
          <p:nvPr>
            <p:ph type="body" sz="quarter" idx="13"/>
          </p:nvPr>
        </p:nvSpPr>
        <p:spPr>
          <a:xfrm>
            <a:off x="3786188" y="3571875"/>
            <a:ext cx="2357437" cy="571500"/>
          </a:xfrm>
          <a:prstGeom prst="rect">
            <a:avLst/>
          </a:prstGeom>
        </p:spPr>
        <p:txBody>
          <a:bodyPr/>
          <a:lstStyle/>
          <a:p>
            <a:pPr lvl="0"/>
            <a:r>
              <a:rPr lang="tr-TR" altLang="zh-CN"/>
              <a:t>Asıl metin stillerini düzenlemek için tıklatın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3" name="图片占位符 2"/>
          <p:cNvSpPr>
            <a:spLocks noGrp="1"/>
          </p:cNvSpPr>
          <p:nvPr>
            <p:ph type="pic" sz="quarter" idx="10"/>
          </p:nvPr>
        </p:nvSpPr>
        <p:spPr>
          <a:xfrm>
            <a:off x="785786" y="500060"/>
            <a:ext cx="4786312" cy="3643320"/>
          </a:xfrm>
          <a:prstGeom prst="rect">
            <a:avLst/>
          </a:prstGeom>
        </p:spPr>
        <p:txBody>
          <a:bodyPr/>
          <a:lstStyle/>
          <a:p>
            <a:r>
              <a:rPr lang="tr-TR" altLang="zh-CN"/>
              <a:t>Resim eklemek için simgeyi tıklatın</a:t>
            </a:r>
            <a:endParaRPr lang="zh-CN" altLang="en-US"/>
          </a:p>
        </p:txBody>
      </p:sp>
      <p:sp>
        <p:nvSpPr>
          <p:cNvPr id="4" name="图片占位符 2"/>
          <p:cNvSpPr>
            <a:spLocks noGrp="1"/>
          </p:cNvSpPr>
          <p:nvPr>
            <p:ph type="pic" sz="quarter" idx="11"/>
          </p:nvPr>
        </p:nvSpPr>
        <p:spPr>
          <a:xfrm>
            <a:off x="5714980" y="500042"/>
            <a:ext cx="2571768" cy="3571900"/>
          </a:xfrm>
          <a:prstGeom prst="rect">
            <a:avLst/>
          </a:prstGeom>
        </p:spPr>
        <p:txBody>
          <a:bodyPr/>
          <a:lstStyle/>
          <a:p>
            <a:r>
              <a:rPr lang="tr-TR" altLang="zh-CN"/>
              <a:t>Resim eklemek için simgeyi tıklatın</a:t>
            </a:r>
            <a:endParaRPr lang="zh-CN" altLang="en-US"/>
          </a:p>
        </p:txBody>
      </p:sp>
      <p:sp>
        <p:nvSpPr>
          <p:cNvPr id="8" name="文本占位符 7"/>
          <p:cNvSpPr>
            <a:spLocks noGrp="1"/>
          </p:cNvSpPr>
          <p:nvPr>
            <p:ph type="body" sz="quarter" idx="13"/>
          </p:nvPr>
        </p:nvSpPr>
        <p:spPr>
          <a:xfrm>
            <a:off x="785786" y="5000654"/>
            <a:ext cx="4786312" cy="1071562"/>
          </a:xfrm>
          <a:prstGeom prst="rect">
            <a:avLst/>
          </a:prstGeom>
        </p:spPr>
        <p:txBody>
          <a:bodyPr/>
          <a:lstStyle/>
          <a:p>
            <a:pPr lvl="0"/>
            <a:r>
              <a:rPr lang="tr-TR" altLang="zh-CN"/>
              <a:t>Asıl metin stillerini düzenlemek için tıklatın</a:t>
            </a:r>
          </a:p>
        </p:txBody>
      </p:sp>
      <p:sp>
        <p:nvSpPr>
          <p:cNvPr id="5" name="文本占位符 7"/>
          <p:cNvSpPr>
            <a:spLocks noGrp="1"/>
          </p:cNvSpPr>
          <p:nvPr>
            <p:ph type="body" sz="quarter" idx="14"/>
          </p:nvPr>
        </p:nvSpPr>
        <p:spPr>
          <a:xfrm>
            <a:off x="785786" y="4286274"/>
            <a:ext cx="2357437" cy="571500"/>
          </a:xfrm>
          <a:prstGeom prst="rect">
            <a:avLst/>
          </a:prstGeom>
        </p:spPr>
        <p:txBody>
          <a:bodyPr/>
          <a:lstStyle/>
          <a:p>
            <a:pPr lvl="0"/>
            <a:r>
              <a:rPr lang="tr-TR" altLang="zh-CN"/>
              <a:t>Asıl metin stillerini düzenlemek için tıklatın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3" name="图表占位符 2"/>
          <p:cNvSpPr>
            <a:spLocks noGrp="1"/>
          </p:cNvSpPr>
          <p:nvPr>
            <p:ph type="chart" sz="quarter" idx="10"/>
          </p:nvPr>
        </p:nvSpPr>
        <p:spPr>
          <a:xfrm>
            <a:off x="785786" y="785795"/>
            <a:ext cx="4500562" cy="3571899"/>
          </a:xfrm>
          <a:prstGeom prst="rect">
            <a:avLst/>
          </a:prstGeom>
        </p:spPr>
        <p:txBody>
          <a:bodyPr/>
          <a:lstStyle/>
          <a:p>
            <a:r>
              <a:rPr lang="tr-TR" altLang="zh-CN"/>
              <a:t>Grafik eklemek için simgeyi tıklatın</a:t>
            </a:r>
            <a:endParaRPr lang="zh-CN" altLang="en-US"/>
          </a:p>
        </p:txBody>
      </p:sp>
      <p:sp>
        <p:nvSpPr>
          <p:cNvPr id="5" name="图片占位符 4"/>
          <p:cNvSpPr>
            <a:spLocks noGrp="1"/>
          </p:cNvSpPr>
          <p:nvPr>
            <p:ph type="pic" sz="quarter" idx="11"/>
          </p:nvPr>
        </p:nvSpPr>
        <p:spPr>
          <a:xfrm>
            <a:off x="5500688" y="785813"/>
            <a:ext cx="2571750" cy="1643062"/>
          </a:xfrm>
          <a:prstGeom prst="rect">
            <a:avLst/>
          </a:prstGeom>
        </p:spPr>
        <p:txBody>
          <a:bodyPr/>
          <a:lstStyle/>
          <a:p>
            <a:r>
              <a:rPr lang="tr-TR" altLang="zh-CN"/>
              <a:t>Resim eklemek için simgeyi tıklatın</a:t>
            </a:r>
            <a:endParaRPr lang="zh-CN" altLang="en-US"/>
          </a:p>
        </p:txBody>
      </p:sp>
      <p:sp>
        <p:nvSpPr>
          <p:cNvPr id="6" name="图片占位符 4"/>
          <p:cNvSpPr>
            <a:spLocks noGrp="1"/>
          </p:cNvSpPr>
          <p:nvPr>
            <p:ph type="pic" sz="quarter" idx="12"/>
          </p:nvPr>
        </p:nvSpPr>
        <p:spPr>
          <a:xfrm>
            <a:off x="5500694" y="2643182"/>
            <a:ext cx="2571750" cy="1643062"/>
          </a:xfrm>
          <a:prstGeom prst="rect">
            <a:avLst/>
          </a:prstGeom>
        </p:spPr>
        <p:txBody>
          <a:bodyPr/>
          <a:lstStyle/>
          <a:p>
            <a:r>
              <a:rPr lang="tr-TR" altLang="zh-CN"/>
              <a:t>Resim eklemek için simgeyi tıklatın</a:t>
            </a:r>
            <a:endParaRPr lang="zh-CN" altLang="en-US"/>
          </a:p>
        </p:txBody>
      </p:sp>
      <p:sp>
        <p:nvSpPr>
          <p:cNvPr id="8" name="文本占位符 7"/>
          <p:cNvSpPr>
            <a:spLocks noGrp="1"/>
          </p:cNvSpPr>
          <p:nvPr>
            <p:ph type="body" sz="quarter" idx="13"/>
          </p:nvPr>
        </p:nvSpPr>
        <p:spPr>
          <a:xfrm>
            <a:off x="785813" y="5143520"/>
            <a:ext cx="4500562" cy="1071562"/>
          </a:xfrm>
          <a:prstGeom prst="rect">
            <a:avLst/>
          </a:prstGeom>
        </p:spPr>
        <p:txBody>
          <a:bodyPr/>
          <a:lstStyle/>
          <a:p>
            <a:pPr lvl="0"/>
            <a:r>
              <a:rPr lang="tr-TR" altLang="zh-CN"/>
              <a:t>Asıl metin stillerini düzenlemek için tıklatın</a:t>
            </a:r>
          </a:p>
        </p:txBody>
      </p:sp>
      <p:sp>
        <p:nvSpPr>
          <p:cNvPr id="7" name="文本占位符 7"/>
          <p:cNvSpPr>
            <a:spLocks noGrp="1"/>
          </p:cNvSpPr>
          <p:nvPr>
            <p:ph type="body" sz="quarter" idx="14"/>
          </p:nvPr>
        </p:nvSpPr>
        <p:spPr>
          <a:xfrm>
            <a:off x="785786" y="4500574"/>
            <a:ext cx="2357437" cy="571500"/>
          </a:xfrm>
          <a:prstGeom prst="rect">
            <a:avLst/>
          </a:prstGeom>
        </p:spPr>
        <p:txBody>
          <a:bodyPr/>
          <a:lstStyle/>
          <a:p>
            <a:pPr lvl="0"/>
            <a:r>
              <a:rPr lang="tr-TR" altLang="zh-CN"/>
              <a:t>Asıl metin stillerini düzenlemek için tıklatın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a:xfrm>
            <a:off x="928688" y="1214438"/>
            <a:ext cx="7286625" cy="1714500"/>
          </a:xfrm>
          <a:prstGeom prst="rect">
            <a:avLst/>
          </a:prstGeom>
        </p:spPr>
        <p:txBody>
          <a:bodyPr/>
          <a:lstStyle/>
          <a:p>
            <a:pPr lvl="0"/>
            <a:r>
              <a:rPr lang="tr-TR" altLang="zh-CN"/>
              <a:t>Asıl metin stillerini düzenlemek için tıklatın</a:t>
            </a:r>
          </a:p>
          <a:p>
            <a:pPr lvl="1"/>
            <a:r>
              <a:rPr lang="tr-TR" altLang="zh-CN"/>
              <a:t>İkinci düzey</a:t>
            </a:r>
          </a:p>
          <a:p>
            <a:pPr lvl="2"/>
            <a:r>
              <a:rPr lang="tr-TR" altLang="zh-CN"/>
              <a:t>Üçüncü düzey</a:t>
            </a:r>
          </a:p>
          <a:p>
            <a:pPr lvl="3"/>
            <a:r>
              <a:rPr lang="tr-TR" altLang="zh-CN"/>
              <a:t>Dördüncü düzey</a:t>
            </a:r>
          </a:p>
          <a:p>
            <a:pPr lvl="4"/>
            <a:r>
              <a:rPr lang="tr-TR" altLang="zh-CN"/>
              <a:t>Beşinci düzey</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标题幻灯片">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a:off x="500063" y="1143000"/>
            <a:ext cx="8143875" cy="1357313"/>
          </a:xfrm>
          <a:prstGeom prst="rect">
            <a:avLst/>
          </a:prstGeom>
        </p:spPr>
        <p:txBody>
          <a:bodyPr/>
          <a:lstStyle/>
          <a:p>
            <a:pPr lvl="0"/>
            <a:r>
              <a:rPr lang="tr-TR" altLang="zh-CN"/>
              <a:t>Asıl metin stillerini düzenlemek için tıklatın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a:off x="714375" y="285750"/>
            <a:ext cx="7858125" cy="2000250"/>
          </a:xfrm>
          <a:prstGeom prst="rect">
            <a:avLst/>
          </a:prstGeom>
        </p:spPr>
        <p:txBody>
          <a:bodyPr/>
          <a:lstStyle/>
          <a:p>
            <a:pPr lvl="0"/>
            <a:r>
              <a:rPr lang="tr-TR" altLang="zh-CN"/>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4" r:id="rId7"/>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6.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a:xfrm>
            <a:off x="179512" y="152634"/>
            <a:ext cx="8784976" cy="2772310"/>
          </a:xfrm>
        </p:spPr>
        <p:txBody>
          <a:bodyPr/>
          <a:lstStyle/>
          <a:p>
            <a:pPr algn="ctr">
              <a:buNone/>
            </a:pPr>
            <a:r>
              <a:rPr lang="tr-TR" altLang="zh-CN" b="1" dirty="0">
                <a:latin typeface="Tahoma"/>
                <a:cs typeface="Tahoma"/>
              </a:rPr>
              <a:t>Hafta 9</a:t>
            </a:r>
          </a:p>
          <a:p>
            <a:pPr algn="ctr">
              <a:buNone/>
            </a:pPr>
            <a:r>
              <a:rPr lang="tr-TR" altLang="zh-CN" b="1" dirty="0">
                <a:latin typeface="Tahoma" panose="020B0604030504040204" pitchFamily="34" charset="0"/>
                <a:ea typeface="Tahoma" panose="020B0604030504040204" pitchFamily="34" charset="0"/>
                <a:cs typeface="Tahoma" panose="020B0604030504040204" pitchFamily="34" charset="0"/>
              </a:rPr>
              <a:t>Nitel Araştırmalar</a:t>
            </a:r>
          </a:p>
          <a:p>
            <a:pPr algn="ctr">
              <a:buNone/>
            </a:pPr>
            <a:endParaRPr lang="tr-TR" altLang="zh-CN" dirty="0">
              <a:latin typeface="Tahoma"/>
              <a:cs typeface="Tahoma"/>
            </a:endParaRPr>
          </a:p>
          <a:p>
            <a:pPr algn="ctr">
              <a:buNone/>
            </a:pPr>
            <a:r>
              <a:rPr lang="tr-TR" altLang="zh-CN" dirty="0">
                <a:latin typeface="Tahoma"/>
                <a:cs typeface="Tahoma"/>
              </a:rPr>
              <a:t>ARY209- Bilimsel Araştırma ve Rapor Yazma</a:t>
            </a:r>
          </a:p>
          <a:p>
            <a:pPr algn="ctr">
              <a:buNone/>
            </a:pPr>
            <a:r>
              <a:rPr lang="tr-TR" altLang="zh-CN" dirty="0">
                <a:latin typeface="Tahoma"/>
                <a:cs typeface="Tahoma"/>
              </a:rPr>
              <a:t>Dr. </a:t>
            </a:r>
            <a:r>
              <a:rPr lang="tr-TR" altLang="zh-CN" dirty="0" err="1">
                <a:latin typeface="Tahoma"/>
                <a:cs typeface="Tahoma"/>
              </a:rPr>
              <a:t>Öğr</a:t>
            </a:r>
            <a:r>
              <a:rPr lang="tr-TR" altLang="zh-CN" dirty="0">
                <a:latin typeface="Tahoma"/>
                <a:cs typeface="Tahoma"/>
              </a:rPr>
              <a:t>. </a:t>
            </a:r>
            <a:r>
              <a:rPr lang="tr-TR" altLang="zh-CN">
                <a:latin typeface="Tahoma"/>
                <a:cs typeface="Tahoma"/>
              </a:rPr>
              <a:t>Üyesi Asu </a:t>
            </a:r>
            <a:r>
              <a:rPr lang="tr-TR" altLang="zh-CN" dirty="0" err="1">
                <a:latin typeface="Tahoma"/>
                <a:cs typeface="Tahoma"/>
              </a:rPr>
              <a:t>Atunoğlu</a:t>
            </a:r>
            <a:endParaRPr lang="tr-TR" altLang="zh-CN" dirty="0">
              <a:latin typeface="Tahoma"/>
              <a:cs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737975746"/>
              </p:ext>
            </p:extLst>
          </p:nvPr>
        </p:nvGraphicFramePr>
        <p:xfrm>
          <a:off x="2051720" y="1062284"/>
          <a:ext cx="3312368"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 Placeholder 4"/>
          <p:cNvSpPr txBox="1">
            <a:spLocks/>
          </p:cNvSpPr>
          <p:nvPr/>
        </p:nvSpPr>
        <p:spPr>
          <a:xfrm>
            <a:off x="323528" y="260648"/>
            <a:ext cx="8568952" cy="648072"/>
          </a:xfrm>
          <a:prstGeom prst="rect">
            <a:avLst/>
          </a:prstGeom>
          <a:ln>
            <a:solidFill>
              <a:srgbClr val="984807"/>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r-TR" dirty="0">
                <a:latin typeface="Tahoma" panose="020B0604030504040204" pitchFamily="34" charset="0"/>
                <a:ea typeface="Tahoma" panose="020B0604030504040204" pitchFamily="34" charset="0"/>
                <a:cs typeface="Tahoma" panose="020B0604030504040204" pitchFamily="34" charset="0"/>
              </a:rPr>
              <a:t>Nitel Araştırmaların Özellikleri </a:t>
            </a:r>
            <a:r>
              <a:rPr lang="tr-TR" sz="2400" dirty="0">
                <a:latin typeface="Tahoma" panose="020B0604030504040204" pitchFamily="34" charset="0"/>
                <a:ea typeface="Tahoma" panose="020B0604030504040204" pitchFamily="34" charset="0"/>
                <a:cs typeface="Tahoma" panose="020B0604030504040204" pitchFamily="34" charset="0"/>
              </a:rPr>
              <a:t>(devam)</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21287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514678227"/>
              </p:ext>
            </p:extLst>
          </p:nvPr>
        </p:nvGraphicFramePr>
        <p:xfrm>
          <a:off x="326644" y="1052736"/>
          <a:ext cx="8565836"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4"/>
          <p:cNvSpPr txBox="1">
            <a:spLocks/>
          </p:cNvSpPr>
          <p:nvPr/>
        </p:nvSpPr>
        <p:spPr>
          <a:xfrm>
            <a:off x="323528" y="260648"/>
            <a:ext cx="8568952" cy="648072"/>
          </a:xfrm>
          <a:prstGeom prst="rect">
            <a:avLst/>
          </a:prstGeom>
          <a:ln>
            <a:solidFill>
              <a:srgbClr val="984807"/>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tr-TR" dirty="0">
                <a:latin typeface="Tahoma" panose="020B0604030504040204" pitchFamily="34" charset="0"/>
                <a:ea typeface="Tahoma" panose="020B0604030504040204" pitchFamily="34" charset="0"/>
                <a:cs typeface="Tahoma" panose="020B0604030504040204" pitchFamily="34" charset="0"/>
              </a:rPr>
              <a:t>Nitel Araştırmaların Aşamaları</a:t>
            </a: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97545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23528" y="1052736"/>
            <a:ext cx="8568952" cy="5256584"/>
          </a:xfrm>
        </p:spPr>
        <p:txBody>
          <a:bodyPr/>
          <a:lstStyle/>
          <a:p>
            <a:pPr algn="just"/>
            <a:r>
              <a:rPr lang="tr-TR" sz="2400" dirty="0">
                <a:latin typeface="Tahoma"/>
                <a:cs typeface="Tahoma"/>
              </a:rPr>
              <a:t>Genelleme, geleceğe ilişkin beklentilere sahip olmamızı ve tahminlerde bulunmamızı sağladığı için önemlidir. </a:t>
            </a:r>
          </a:p>
          <a:p>
            <a:pPr algn="just"/>
            <a:r>
              <a:rPr lang="tr-TR" sz="2400" dirty="0">
                <a:latin typeface="Tahoma"/>
                <a:cs typeface="Tahoma"/>
              </a:rPr>
              <a:t>Araştırmaların yapılma nedenlerinden birisi, işe yarar genellemeler çıkarmaktır; ancak nitel araştırmalarda çalışmaların bulgularının </a:t>
            </a:r>
            <a:r>
              <a:rPr lang="tr-TR" sz="2400" dirty="0" err="1">
                <a:latin typeface="Tahoma"/>
                <a:cs typeface="Tahoma"/>
              </a:rPr>
              <a:t>genellenmesi</a:t>
            </a:r>
            <a:r>
              <a:rPr lang="tr-TR" sz="2400" dirty="0">
                <a:latin typeface="Tahoma"/>
                <a:cs typeface="Tahoma"/>
              </a:rPr>
              <a:t> bir sınırlılık olarak ele alınır. </a:t>
            </a:r>
          </a:p>
          <a:p>
            <a:pPr algn="just"/>
            <a:r>
              <a:rPr lang="tr-TR" sz="2400" dirty="0">
                <a:latin typeface="Tahoma"/>
                <a:cs typeface="Tahoma"/>
              </a:rPr>
              <a:t>Genelleme yapılamama nedeni, sosyal olayların doğasıdır. Aynı sosyal olayı yeniden yaşamak mümkün olmadığı için sosyal olaylara </a:t>
            </a:r>
            <a:r>
              <a:rPr lang="tr-TR" sz="2400" dirty="0" err="1">
                <a:latin typeface="Tahoma"/>
                <a:cs typeface="Tahoma"/>
              </a:rPr>
              <a:t>genellenmesi</a:t>
            </a:r>
            <a:r>
              <a:rPr lang="tr-TR" sz="2400" dirty="0">
                <a:latin typeface="Tahoma"/>
                <a:cs typeface="Tahoma"/>
              </a:rPr>
              <a:t> oldukça güçtür. </a:t>
            </a:r>
          </a:p>
          <a:p>
            <a:endParaRPr lang="en-US" dirty="0"/>
          </a:p>
        </p:txBody>
      </p:sp>
      <p:sp>
        <p:nvSpPr>
          <p:cNvPr id="7" name="Text Placeholder 4"/>
          <p:cNvSpPr txBox="1">
            <a:spLocks/>
          </p:cNvSpPr>
          <p:nvPr/>
        </p:nvSpPr>
        <p:spPr>
          <a:xfrm>
            <a:off x="323528" y="260648"/>
            <a:ext cx="8568952" cy="648072"/>
          </a:xfrm>
          <a:prstGeom prst="rect">
            <a:avLst/>
          </a:prstGeom>
          <a:ln>
            <a:solidFill>
              <a:srgbClr val="984807"/>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r-TR" dirty="0">
                <a:latin typeface="Tahoma" panose="020B0604030504040204" pitchFamily="34" charset="0"/>
                <a:ea typeface="Tahoma" panose="020B0604030504040204" pitchFamily="34" charset="0"/>
                <a:cs typeface="Tahoma" panose="020B0604030504040204" pitchFamily="34" charset="0"/>
              </a:rPr>
              <a:t>Nitel Araştırmalarda Genelleme</a:t>
            </a: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18764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23528" y="1052736"/>
            <a:ext cx="8568952" cy="5112568"/>
          </a:xfrm>
        </p:spPr>
        <p:txBody>
          <a:bodyPr/>
          <a:lstStyle/>
          <a:p>
            <a:pPr algn="just">
              <a:lnSpc>
                <a:spcPct val="90000"/>
              </a:lnSpc>
            </a:pPr>
            <a:r>
              <a:rPr lang="tr-TR" sz="2400" dirty="0">
                <a:latin typeface="Tahoma"/>
                <a:cs typeface="Tahoma"/>
              </a:rPr>
              <a:t>Nitel araştırmaların yaklaşımı, tasarımı ve verileri farklı olduğu için geçerlik ve güvenirlikte farklı ölçütler kullanılır. </a:t>
            </a:r>
          </a:p>
          <a:p>
            <a:pPr algn="just">
              <a:lnSpc>
                <a:spcPct val="90000"/>
              </a:lnSpc>
            </a:pPr>
            <a:r>
              <a:rPr lang="tr-TR" sz="2400" dirty="0">
                <a:latin typeface="Tahoma"/>
                <a:cs typeface="Tahoma"/>
              </a:rPr>
              <a:t>Nitel araştırmalarda, davranıştaki tutarlığa bakmak yerine daha çok yapılan gözlemin doğruluğuna bakılır. Bu nedenle güvenirlik çalışılan ortamda meydana gelen her şeyi veri olarak kaydetmektir.</a:t>
            </a:r>
          </a:p>
          <a:p>
            <a:pPr algn="just">
              <a:lnSpc>
                <a:spcPct val="90000"/>
              </a:lnSpc>
            </a:pPr>
            <a:r>
              <a:rPr lang="tr-TR" sz="2400" dirty="0">
                <a:latin typeface="Tahoma"/>
                <a:cs typeface="Tahoma"/>
              </a:rPr>
              <a:t>Tüm kayıtların olduğu gibi aktarılması, verilerin detaylı biçimde verilmesi ve olduğu gibi aktarılması güvenirliği artırır. </a:t>
            </a:r>
          </a:p>
          <a:p>
            <a:pPr algn="just">
              <a:lnSpc>
                <a:spcPct val="90000"/>
              </a:lnSpc>
            </a:pPr>
            <a:endParaRPr lang="tr-TR" sz="2400" dirty="0">
              <a:latin typeface="Tahoma"/>
              <a:cs typeface="Tahoma"/>
            </a:endParaRPr>
          </a:p>
          <a:p>
            <a:endParaRPr lang="en-US" dirty="0"/>
          </a:p>
        </p:txBody>
      </p:sp>
      <p:sp>
        <p:nvSpPr>
          <p:cNvPr id="7" name="Text Placeholder 4"/>
          <p:cNvSpPr txBox="1">
            <a:spLocks/>
          </p:cNvSpPr>
          <p:nvPr/>
        </p:nvSpPr>
        <p:spPr>
          <a:xfrm>
            <a:off x="323528" y="260648"/>
            <a:ext cx="8568952" cy="648072"/>
          </a:xfrm>
          <a:prstGeom prst="rect">
            <a:avLst/>
          </a:prstGeom>
          <a:ln>
            <a:solidFill>
              <a:srgbClr val="984807"/>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r-TR" dirty="0">
                <a:latin typeface="Tahoma" panose="020B0604030504040204" pitchFamily="34" charset="0"/>
                <a:ea typeface="Tahoma" panose="020B0604030504040204" pitchFamily="34" charset="0"/>
                <a:cs typeface="Tahoma" panose="020B0604030504040204" pitchFamily="34" charset="0"/>
              </a:rPr>
              <a:t>Nitel Araştırmalarda Güvenirlik</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48822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23528" y="1196752"/>
            <a:ext cx="8568952" cy="5256584"/>
          </a:xfrm>
        </p:spPr>
        <p:txBody>
          <a:bodyPr/>
          <a:lstStyle/>
          <a:p>
            <a:pPr algn="just"/>
            <a:r>
              <a:rPr lang="tr-TR" sz="2400" dirty="0">
                <a:latin typeface="Tahoma"/>
                <a:cs typeface="Tahoma"/>
              </a:rPr>
              <a:t>Toplanan veriler, güvenirlik verilerini toplayacak kişiler tarafından doğrulanır. </a:t>
            </a:r>
          </a:p>
          <a:p>
            <a:pPr algn="just"/>
            <a:endParaRPr lang="tr-TR" sz="2400" dirty="0">
              <a:latin typeface="Tahoma"/>
              <a:cs typeface="Tahoma"/>
            </a:endParaRPr>
          </a:p>
          <a:p>
            <a:pPr algn="just"/>
            <a:r>
              <a:rPr lang="tr-TR" sz="2400" dirty="0">
                <a:latin typeface="Tahoma"/>
                <a:cs typeface="Tahoma"/>
              </a:rPr>
              <a:t>Güvenirliği artırmanın bir diğer yolu ise, araştırmanın her bir aşamasının ayrıntılı tanımlanmasıdır. </a:t>
            </a:r>
          </a:p>
          <a:p>
            <a:endParaRPr lang="en-US" dirty="0"/>
          </a:p>
        </p:txBody>
      </p:sp>
      <p:sp>
        <p:nvSpPr>
          <p:cNvPr id="7" name="Text Placeholder 4"/>
          <p:cNvSpPr txBox="1">
            <a:spLocks/>
          </p:cNvSpPr>
          <p:nvPr/>
        </p:nvSpPr>
        <p:spPr>
          <a:xfrm>
            <a:off x="323528" y="260648"/>
            <a:ext cx="8568952" cy="648072"/>
          </a:xfrm>
          <a:prstGeom prst="rect">
            <a:avLst/>
          </a:prstGeom>
          <a:ln>
            <a:solidFill>
              <a:srgbClr val="984807"/>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r-TR" dirty="0">
                <a:latin typeface="Tahoma" panose="020B0604030504040204" pitchFamily="34" charset="0"/>
                <a:ea typeface="Tahoma" panose="020B0604030504040204" pitchFamily="34" charset="0"/>
                <a:cs typeface="Tahoma" panose="020B0604030504040204" pitchFamily="34" charset="0"/>
              </a:rPr>
              <a:t>Nitel Araştırmalarda Güvenirlik (devam)</a:t>
            </a: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44650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95536" y="1124744"/>
            <a:ext cx="8424936" cy="5328592"/>
          </a:xfrm>
        </p:spPr>
        <p:txBody>
          <a:bodyPr/>
          <a:lstStyle/>
          <a:p>
            <a:pPr algn="just">
              <a:lnSpc>
                <a:spcPct val="90000"/>
              </a:lnSpc>
            </a:pPr>
            <a:r>
              <a:rPr lang="tr-TR" sz="2400" dirty="0">
                <a:latin typeface="Tahoma"/>
                <a:cs typeface="Tahoma"/>
              </a:rPr>
              <a:t>Nitel araştırmalarda iç geçerlik, araştırmacının belirlediği kategorilerin ve yorumların gerçekleşen doğrularla örtüşmesine ve gerçeği yansıtmasına bağlıdır. </a:t>
            </a:r>
          </a:p>
          <a:p>
            <a:pPr algn="just">
              <a:lnSpc>
                <a:spcPct val="90000"/>
              </a:lnSpc>
            </a:pPr>
            <a:endParaRPr lang="tr-TR" sz="2400" dirty="0">
              <a:latin typeface="Tahoma"/>
              <a:cs typeface="Tahoma"/>
              <a:sym typeface="Wingdings" charset="0"/>
            </a:endParaRPr>
          </a:p>
        </p:txBody>
      </p:sp>
      <p:sp>
        <p:nvSpPr>
          <p:cNvPr id="7" name="Text Placeholder 4"/>
          <p:cNvSpPr txBox="1">
            <a:spLocks/>
          </p:cNvSpPr>
          <p:nvPr/>
        </p:nvSpPr>
        <p:spPr>
          <a:xfrm>
            <a:off x="323528" y="260648"/>
            <a:ext cx="8568952" cy="648072"/>
          </a:xfrm>
          <a:prstGeom prst="rect">
            <a:avLst/>
          </a:prstGeom>
          <a:ln>
            <a:solidFill>
              <a:srgbClr val="984807"/>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r-TR" dirty="0">
                <a:latin typeface="Tahoma" panose="020B0604030504040204" pitchFamily="34" charset="0"/>
                <a:ea typeface="Tahoma" panose="020B0604030504040204" pitchFamily="34" charset="0"/>
                <a:cs typeface="Tahoma" panose="020B0604030504040204" pitchFamily="34" charset="0"/>
              </a:rPr>
              <a:t>Nitel Araştırmalarda Geçerlik</a:t>
            </a:r>
            <a:endParaRPr lang="en-US"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Diagram 7"/>
          <p:cNvGraphicFramePr/>
          <p:nvPr>
            <p:extLst>
              <p:ext uri="{D42A27DB-BD31-4B8C-83A1-F6EECF244321}">
                <p14:modId xmlns:p14="http://schemas.microsoft.com/office/powerpoint/2010/main" val="2602947579"/>
              </p:ext>
            </p:extLst>
          </p:nvPr>
        </p:nvGraphicFramePr>
        <p:xfrm>
          <a:off x="827584" y="2276872"/>
          <a:ext cx="6696744"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3345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4"/>
          <p:cNvSpPr txBox="1">
            <a:spLocks/>
          </p:cNvSpPr>
          <p:nvPr/>
        </p:nvSpPr>
        <p:spPr>
          <a:xfrm>
            <a:off x="323528" y="260648"/>
            <a:ext cx="8568952" cy="648072"/>
          </a:xfrm>
          <a:prstGeom prst="rect">
            <a:avLst/>
          </a:prstGeom>
          <a:ln>
            <a:solidFill>
              <a:srgbClr val="984807"/>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r-TR" dirty="0">
                <a:latin typeface="Tahoma" panose="020B0604030504040204" pitchFamily="34" charset="0"/>
                <a:ea typeface="Tahoma" panose="020B0604030504040204" pitchFamily="34" charset="0"/>
                <a:cs typeface="Tahoma" panose="020B0604030504040204" pitchFamily="34" charset="0"/>
              </a:rPr>
              <a:t>Nitel Araştırmalarda Geçerlik (devam)</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8" name="Text Placeholder 3"/>
          <p:cNvSpPr>
            <a:spLocks noGrp="1"/>
          </p:cNvSpPr>
          <p:nvPr>
            <p:ph type="body" sz="quarter" idx="12"/>
          </p:nvPr>
        </p:nvSpPr>
        <p:spPr>
          <a:xfrm>
            <a:off x="323528" y="1124744"/>
            <a:ext cx="7200800" cy="3456384"/>
          </a:xfrm>
        </p:spPr>
        <p:txBody>
          <a:bodyPr/>
          <a:lstStyle/>
          <a:p>
            <a:pPr algn="just"/>
            <a:r>
              <a:rPr lang="tr-TR" sz="2400" dirty="0">
                <a:latin typeface="Tahoma"/>
                <a:cs typeface="Tahoma"/>
              </a:rPr>
              <a:t>Hem verilerin toplanması hem analizi araştırmacı tarafından gerçekleştirildiği için araştırmacının beklentileri ve düşünceleri sonuca yansıyabilir.</a:t>
            </a:r>
          </a:p>
          <a:p>
            <a:pPr algn="just"/>
            <a:r>
              <a:rPr lang="tr-TR" sz="2400" dirty="0">
                <a:latin typeface="Tahoma"/>
                <a:cs typeface="Tahoma"/>
              </a:rPr>
              <a:t>Araştırmacının yansız davranması ve önyargılardan kurtularak araştırmayı sürdürmesi gerekir. </a:t>
            </a:r>
          </a:p>
          <a:p>
            <a:pPr algn="just"/>
            <a:r>
              <a:rPr lang="tr-TR" sz="2400" dirty="0">
                <a:latin typeface="Tahoma"/>
                <a:cs typeface="Tahoma"/>
              </a:rPr>
              <a:t>İç geçerliği artırmak üzere gözlemler ve görüşmeler birden fazla kişi tarafından incelenmesi ve karşılaştırılması sağlanabilir</a:t>
            </a:r>
            <a:r>
              <a:rPr lang="tr-TR" dirty="0">
                <a:latin typeface="Calibri" charset="0"/>
              </a:rPr>
              <a:t>. </a:t>
            </a:r>
          </a:p>
          <a:p>
            <a:pPr marL="0" indent="0">
              <a:buNone/>
            </a:pPr>
            <a:endParaRPr lang="en-US" dirty="0"/>
          </a:p>
        </p:txBody>
      </p:sp>
    </p:spTree>
    <p:extLst>
      <p:ext uri="{BB962C8B-B14F-4D97-AF65-F5344CB8AC3E}">
        <p14:creationId xmlns:p14="http://schemas.microsoft.com/office/powerpoint/2010/main" val="1664014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718064729"/>
              </p:ext>
            </p:extLst>
          </p:nvPr>
        </p:nvGraphicFramePr>
        <p:xfrm>
          <a:off x="323528" y="980728"/>
          <a:ext cx="8568952"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4288" y="3789040"/>
            <a:ext cx="2363229" cy="2764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4"/>
          <p:cNvSpPr txBox="1">
            <a:spLocks/>
          </p:cNvSpPr>
          <p:nvPr/>
        </p:nvSpPr>
        <p:spPr>
          <a:xfrm>
            <a:off x="323528" y="260648"/>
            <a:ext cx="8568952" cy="648072"/>
          </a:xfrm>
          <a:prstGeom prst="rect">
            <a:avLst/>
          </a:prstGeom>
          <a:ln>
            <a:solidFill>
              <a:srgbClr val="984807"/>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tr-TR" dirty="0">
                <a:latin typeface="Tahoma" panose="020B0604030504040204" pitchFamily="34" charset="0"/>
                <a:ea typeface="Tahoma" panose="020B0604030504040204" pitchFamily="34" charset="0"/>
                <a:cs typeface="Tahoma" panose="020B0604030504040204" pitchFamily="34" charset="0"/>
              </a:rPr>
              <a:t>Nitel Araştırmalarda</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33599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4"/>
          <p:cNvSpPr txBox="1">
            <a:spLocks/>
          </p:cNvSpPr>
          <p:nvPr/>
        </p:nvSpPr>
        <p:spPr>
          <a:xfrm>
            <a:off x="323528" y="260648"/>
            <a:ext cx="8568952" cy="648072"/>
          </a:xfrm>
          <a:prstGeom prst="rect">
            <a:avLst/>
          </a:prstGeom>
          <a:ln>
            <a:solidFill>
              <a:srgbClr val="984807"/>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tr-TR" dirty="0">
                <a:latin typeface="Tahoma" panose="020B0604030504040204" pitchFamily="34" charset="0"/>
                <a:ea typeface="Tahoma" panose="020B0604030504040204" pitchFamily="34" charset="0"/>
                <a:cs typeface="Tahoma" panose="020B0604030504040204" pitchFamily="34" charset="0"/>
              </a:rPr>
              <a:t>Görüşme</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5" name="Text Placeholder 3"/>
          <p:cNvSpPr>
            <a:spLocks noGrp="1"/>
          </p:cNvSpPr>
          <p:nvPr>
            <p:ph type="body" sz="quarter" idx="12"/>
          </p:nvPr>
        </p:nvSpPr>
        <p:spPr>
          <a:xfrm>
            <a:off x="323528" y="1001131"/>
            <a:ext cx="8568952" cy="5544616"/>
          </a:xfrm>
        </p:spPr>
        <p:txBody>
          <a:bodyPr/>
          <a:lstStyle/>
          <a:p>
            <a:pPr algn="just"/>
            <a:r>
              <a:rPr lang="tr-TR" sz="2400" dirty="0">
                <a:latin typeface="Tahoma"/>
                <a:cs typeface="Tahoma"/>
              </a:rPr>
              <a:t>Amaçlı sohbettir. İki kişiden birinin diğerinden bilgi edinmesi amaçlanır. </a:t>
            </a:r>
          </a:p>
          <a:p>
            <a:pPr algn="just"/>
            <a:endParaRPr lang="tr-TR" sz="2400" dirty="0">
              <a:latin typeface="Tahoma"/>
              <a:cs typeface="Tahoma"/>
              <a:sym typeface="Wingdings" charset="0"/>
            </a:endParaRPr>
          </a:p>
          <a:p>
            <a:pPr algn="just"/>
            <a:endParaRPr lang="tr-TR" sz="2400" dirty="0">
              <a:latin typeface="Tahoma"/>
              <a:cs typeface="Tahoma"/>
              <a:sym typeface="Wingdings" charset="0"/>
            </a:endParaRPr>
          </a:p>
          <a:p>
            <a:pPr algn="just"/>
            <a:endParaRPr lang="tr-TR" sz="2400" dirty="0">
              <a:latin typeface="Tahoma"/>
              <a:cs typeface="Tahoma"/>
              <a:sym typeface="Wingdings" charset="0"/>
            </a:endParaRPr>
          </a:p>
          <a:p>
            <a:pPr algn="just"/>
            <a:endParaRPr lang="tr-TR" sz="2400" dirty="0">
              <a:latin typeface="Tahoma"/>
              <a:cs typeface="Tahoma"/>
              <a:sym typeface="Wingdings" charset="0"/>
            </a:endParaRPr>
          </a:p>
          <a:p>
            <a:pPr marL="0" indent="0" algn="just">
              <a:buNone/>
            </a:pPr>
            <a:endParaRPr lang="tr-TR" sz="2400" dirty="0">
              <a:latin typeface="Tahoma"/>
              <a:cs typeface="Tahoma"/>
              <a:sym typeface="Wingdings" charset="0"/>
            </a:endParaRPr>
          </a:p>
          <a:p>
            <a:pPr algn="just"/>
            <a:r>
              <a:rPr lang="tr-TR" sz="2000" dirty="0">
                <a:solidFill>
                  <a:srgbClr val="FF0000"/>
                </a:solidFill>
                <a:latin typeface="Tahoma"/>
                <a:cs typeface="Tahoma"/>
                <a:sym typeface="Wingdings" charset="0"/>
              </a:rPr>
              <a:t>Odak Grup Görüşmesi: </a:t>
            </a:r>
            <a:r>
              <a:rPr lang="tr-TR" sz="2000" dirty="0">
                <a:latin typeface="Tahoma"/>
                <a:cs typeface="Tahoma"/>
                <a:sym typeface="Wingdings" charset="0"/>
              </a:rPr>
              <a:t>Bir grup insandan (4-8 kişi) Görüşme yoluyla bilgi edinilmesi</a:t>
            </a:r>
          </a:p>
        </p:txBody>
      </p:sp>
      <p:graphicFrame>
        <p:nvGraphicFramePr>
          <p:cNvPr id="9" name="Diagram 8"/>
          <p:cNvGraphicFramePr/>
          <p:nvPr>
            <p:extLst>
              <p:ext uri="{D42A27DB-BD31-4B8C-83A1-F6EECF244321}">
                <p14:modId xmlns:p14="http://schemas.microsoft.com/office/powerpoint/2010/main" val="2448898386"/>
              </p:ext>
            </p:extLst>
          </p:nvPr>
        </p:nvGraphicFramePr>
        <p:xfrm>
          <a:off x="467544" y="1124744"/>
          <a:ext cx="8568952" cy="3096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9007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23528" y="1052736"/>
            <a:ext cx="8568952" cy="5500876"/>
          </a:xfrm>
        </p:spPr>
        <p:txBody>
          <a:bodyPr/>
          <a:lstStyle/>
          <a:p>
            <a:pPr algn="just"/>
            <a:r>
              <a:rPr lang="tr-TR" sz="2400" dirty="0">
                <a:latin typeface="Tahoma"/>
                <a:cs typeface="Tahoma"/>
              </a:rPr>
              <a:t>Amaç doğrultusunda edinilmek istenen bilginin gözle ya da bir araç kullanarak toplanmasıdır. </a:t>
            </a:r>
          </a:p>
          <a:p>
            <a:pPr marL="0" indent="0" algn="just">
              <a:buNone/>
            </a:pPr>
            <a:endParaRPr lang="tr-TR" sz="2400" dirty="0">
              <a:latin typeface="Tahoma"/>
              <a:cs typeface="Tahoma"/>
              <a:sym typeface="Wingdings" charset="0"/>
            </a:endParaRPr>
          </a:p>
          <a:p>
            <a:endParaRPr lang="en-US" dirty="0"/>
          </a:p>
        </p:txBody>
      </p:sp>
      <p:sp>
        <p:nvSpPr>
          <p:cNvPr id="6" name="Text Placeholder 4"/>
          <p:cNvSpPr txBox="1">
            <a:spLocks/>
          </p:cNvSpPr>
          <p:nvPr/>
        </p:nvSpPr>
        <p:spPr>
          <a:xfrm>
            <a:off x="323528" y="260648"/>
            <a:ext cx="8568952" cy="648072"/>
          </a:xfrm>
          <a:prstGeom prst="rect">
            <a:avLst/>
          </a:prstGeom>
          <a:ln>
            <a:solidFill>
              <a:srgbClr val="984807"/>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tr-TR" dirty="0">
                <a:latin typeface="Tahoma" panose="020B0604030504040204" pitchFamily="34" charset="0"/>
                <a:ea typeface="Tahoma" panose="020B0604030504040204" pitchFamily="34" charset="0"/>
                <a:cs typeface="Tahoma" panose="020B0604030504040204" pitchFamily="34" charset="0"/>
              </a:rPr>
              <a:t>Gözlem</a:t>
            </a:r>
            <a:endParaRPr lang="en-US"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Diagram 4"/>
          <p:cNvGraphicFramePr/>
          <p:nvPr>
            <p:extLst>
              <p:ext uri="{D42A27DB-BD31-4B8C-83A1-F6EECF244321}">
                <p14:modId xmlns:p14="http://schemas.microsoft.com/office/powerpoint/2010/main" val="2802729102"/>
              </p:ext>
            </p:extLst>
          </p:nvPr>
        </p:nvGraphicFramePr>
        <p:xfrm>
          <a:off x="395536" y="1988840"/>
          <a:ext cx="8568952"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7992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23528" y="1052736"/>
            <a:ext cx="8568952" cy="5184576"/>
          </a:xfrm>
        </p:spPr>
        <p:txBody>
          <a:bodyPr/>
          <a:lstStyle/>
          <a:p>
            <a:r>
              <a:rPr lang="tr-TR" altLang="tr-TR" sz="2400" dirty="0">
                <a:latin typeface="Tahoma" panose="020B0604030504040204" pitchFamily="34" charset="0"/>
                <a:ea typeface="Tahoma" panose="020B0604030504040204" pitchFamily="34" charset="0"/>
                <a:cs typeface="Tahoma" panose="020B0604030504040204" pitchFamily="34" charset="0"/>
              </a:rPr>
              <a:t>Nitel araştırmayı tanımlar.</a:t>
            </a:r>
          </a:p>
          <a:p>
            <a:r>
              <a:rPr lang="tr-TR" altLang="tr-TR" sz="2400" dirty="0">
                <a:latin typeface="Tahoma" panose="020B0604030504040204" pitchFamily="34" charset="0"/>
                <a:ea typeface="Tahoma" panose="020B0604030504040204" pitchFamily="34" charset="0"/>
                <a:cs typeface="Tahoma" panose="020B0604030504040204" pitchFamily="34" charset="0"/>
              </a:rPr>
              <a:t>Nitel araştırmaların özelliklerini söyler.</a:t>
            </a:r>
          </a:p>
          <a:p>
            <a:r>
              <a:rPr lang="tr-TR" altLang="tr-TR" sz="2400" dirty="0">
                <a:latin typeface="Tahoma" panose="020B0604030504040204" pitchFamily="34" charset="0"/>
                <a:ea typeface="Tahoma" panose="020B0604030504040204" pitchFamily="34" charset="0"/>
                <a:cs typeface="Tahoma" panose="020B0604030504040204" pitchFamily="34" charset="0"/>
              </a:rPr>
              <a:t>Nitel araştırmaların aşamalarını sayar. </a:t>
            </a:r>
          </a:p>
          <a:p>
            <a:r>
              <a:rPr lang="tr-TR" altLang="tr-TR" sz="2400" dirty="0">
                <a:latin typeface="Tahoma" panose="020B0604030504040204" pitchFamily="34" charset="0"/>
                <a:ea typeface="Tahoma" panose="020B0604030504040204" pitchFamily="34" charset="0"/>
                <a:cs typeface="Tahoma" panose="020B0604030504040204" pitchFamily="34" charset="0"/>
              </a:rPr>
              <a:t>Nitel araştırmalarda genellemeyi açıklar. </a:t>
            </a:r>
          </a:p>
          <a:p>
            <a:r>
              <a:rPr lang="tr-TR" altLang="tr-TR" sz="2400" dirty="0">
                <a:latin typeface="Tahoma" panose="020B0604030504040204" pitchFamily="34" charset="0"/>
                <a:ea typeface="Tahoma" panose="020B0604030504040204" pitchFamily="34" charset="0"/>
                <a:cs typeface="Tahoma" panose="020B0604030504040204" pitchFamily="34" charset="0"/>
              </a:rPr>
              <a:t>Nitel araştırmalarda güvenirliği açıklar.</a:t>
            </a:r>
          </a:p>
          <a:p>
            <a:r>
              <a:rPr lang="tr-TR" altLang="tr-TR" sz="2400" dirty="0">
                <a:latin typeface="Tahoma" panose="020B0604030504040204" pitchFamily="34" charset="0"/>
                <a:ea typeface="Tahoma" panose="020B0604030504040204" pitchFamily="34" charset="0"/>
                <a:cs typeface="Tahoma" panose="020B0604030504040204" pitchFamily="34" charset="0"/>
              </a:rPr>
              <a:t> Nitel araştırmalarda geçerliği açıklar.</a:t>
            </a:r>
          </a:p>
          <a:p>
            <a:r>
              <a:rPr lang="tr-TR" altLang="tr-TR" sz="2400" dirty="0">
                <a:latin typeface="Tahoma" panose="020B0604030504040204" pitchFamily="34" charset="0"/>
                <a:ea typeface="Tahoma" panose="020B0604030504040204" pitchFamily="34" charset="0"/>
                <a:cs typeface="Tahoma" panose="020B0604030504040204" pitchFamily="34" charset="0"/>
              </a:rPr>
              <a:t>Nitel araştırma düzenleme çeşitlerini sayar. </a:t>
            </a:r>
          </a:p>
          <a:p>
            <a:r>
              <a:rPr lang="tr-TR" altLang="tr-TR" sz="2400" dirty="0">
                <a:latin typeface="Tahoma" panose="020B0604030504040204" pitchFamily="34" charset="0"/>
                <a:ea typeface="Tahoma" panose="020B0604030504040204" pitchFamily="34" charset="0"/>
                <a:cs typeface="Tahoma" panose="020B0604030504040204" pitchFamily="34" charset="0"/>
              </a:rPr>
              <a:t>Verilerin analizini açıklar. </a:t>
            </a:r>
          </a:p>
          <a:p>
            <a:endParaRPr lang="tr-TR" altLang="tr-TR" sz="2400" dirty="0">
              <a:latin typeface="Tahoma" panose="020B0604030504040204" pitchFamily="34" charset="0"/>
              <a:ea typeface="Tahoma" panose="020B0604030504040204" pitchFamily="34" charset="0"/>
              <a:cs typeface="Tahoma" panose="020B0604030504040204" pitchFamily="34" charset="0"/>
            </a:endParaRPr>
          </a:p>
          <a:p>
            <a:endParaRPr lang="tr-TR" altLang="tr-TR" sz="2400" dirty="0">
              <a:latin typeface="Tahoma" panose="020B0604030504040204" pitchFamily="34" charset="0"/>
              <a:ea typeface="Tahoma" panose="020B0604030504040204" pitchFamily="34" charset="0"/>
              <a:cs typeface="Tahoma" panose="020B0604030504040204" pitchFamily="34" charset="0"/>
            </a:endParaRPr>
          </a:p>
          <a:p>
            <a:pPr lvl="1"/>
            <a:endParaRPr lang="tr-TR" altLang="tr-TR" sz="2000" dirty="0">
              <a:latin typeface="Tahoma" panose="020B0604030504040204" pitchFamily="34" charset="0"/>
              <a:ea typeface="Tahoma" panose="020B0604030504040204" pitchFamily="34" charset="0"/>
              <a:cs typeface="Tahoma" panose="020B0604030504040204" pitchFamily="34" charset="0"/>
            </a:endParaRPr>
          </a:p>
          <a:p>
            <a:endParaRPr lang="tr-TR" altLang="tr-TR" sz="2400" dirty="0">
              <a:latin typeface="Tahoma" panose="020B0604030504040204" pitchFamily="34" charset="0"/>
              <a:ea typeface="Tahoma" panose="020B0604030504040204" pitchFamily="34" charset="0"/>
              <a:cs typeface="Tahoma" panose="020B0604030504040204" pitchFamily="34" charset="0"/>
            </a:endParaRPr>
          </a:p>
          <a:p>
            <a:endParaRPr lang="tr-TR" altLang="tr-TR" sz="2400" dirty="0">
              <a:latin typeface="Tahoma" panose="020B0604030504040204" pitchFamily="34" charset="0"/>
              <a:ea typeface="Tahoma" panose="020B0604030504040204" pitchFamily="34" charset="0"/>
              <a:cs typeface="Tahoma" panose="020B0604030504040204" pitchFamily="34" charset="0"/>
            </a:endParaRPr>
          </a:p>
          <a:p>
            <a:endParaRPr lang="tr-TR" altLang="tr-TR" sz="24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altLang="tr-TR" sz="2400" dirty="0">
              <a:latin typeface="Tahoma" panose="020B0604030504040204" pitchFamily="34" charset="0"/>
              <a:ea typeface="Tahoma" panose="020B0604030504040204" pitchFamily="34" charset="0"/>
              <a:cs typeface="Tahoma" panose="020B0604030504040204" pitchFamily="34" charset="0"/>
            </a:endParaRPr>
          </a:p>
          <a:p>
            <a:pPr>
              <a:lnSpc>
                <a:spcPct val="80000"/>
              </a:lnSpc>
            </a:pPr>
            <a:endParaRPr lang="tr-TR" altLang="tr-TR" sz="2400" dirty="0">
              <a:solidFill>
                <a:srgbClr val="000000"/>
              </a:solidFill>
              <a:latin typeface="Arial" charset="0"/>
            </a:endParaRPr>
          </a:p>
          <a:p>
            <a:pPr lvl="0"/>
            <a:endParaRPr lang="en-US" sz="2400" dirty="0">
              <a:latin typeface="Tahoma"/>
              <a:cs typeface="Tahoma"/>
            </a:endParaRPr>
          </a:p>
          <a:p>
            <a:pPr lvl="0"/>
            <a:endParaRPr lang="en-US" sz="2400" dirty="0">
              <a:latin typeface="Tahoma"/>
              <a:cs typeface="Tahoma"/>
            </a:endParaRPr>
          </a:p>
        </p:txBody>
      </p:sp>
      <p:sp>
        <p:nvSpPr>
          <p:cNvPr id="5" name="Text Placeholder 4"/>
          <p:cNvSpPr>
            <a:spLocks noGrp="1"/>
          </p:cNvSpPr>
          <p:nvPr>
            <p:ph type="body" sz="quarter" idx="13"/>
          </p:nvPr>
        </p:nvSpPr>
        <p:spPr>
          <a:xfrm>
            <a:off x="323528" y="260648"/>
            <a:ext cx="8568952" cy="648072"/>
          </a:xfrm>
          <a:ln>
            <a:solidFill>
              <a:srgbClr val="984807"/>
            </a:solidFill>
          </a:ln>
        </p:spPr>
        <p:txBody>
          <a:bodyPr/>
          <a:lstStyle/>
          <a:p>
            <a:pPr marL="0" indent="0" algn="ctr">
              <a:buNone/>
            </a:pPr>
            <a:r>
              <a:rPr lang="tr-TR" dirty="0">
                <a:latin typeface="Tahoma" panose="020B0604030504040204" pitchFamily="34" charset="0"/>
                <a:ea typeface="Tahoma" panose="020B0604030504040204" pitchFamily="34" charset="0"/>
                <a:cs typeface="Tahoma" panose="020B0604030504040204" pitchFamily="34" charset="0"/>
              </a:rPr>
              <a:t>Amaçlar</a:t>
            </a: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63203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23528" y="1052736"/>
            <a:ext cx="8568952" cy="5328592"/>
          </a:xfrm>
        </p:spPr>
        <p:txBody>
          <a:bodyPr/>
          <a:lstStyle/>
          <a:p>
            <a:pPr algn="just"/>
            <a:r>
              <a:rPr lang="tr-TR" sz="2400" dirty="0">
                <a:latin typeface="Tahoma"/>
                <a:cs typeface="Tahoma"/>
              </a:rPr>
              <a:t>Yapılan görüşme ya da gözlem sırasında ya da hemen sonra araştırmacının görüşlerini, düşüncelerini, duygularını ya da görüşme ve gözleme yansımayan olayları kaydettiği ve düzenli tutulan notlardır. </a:t>
            </a:r>
          </a:p>
          <a:p>
            <a:pPr algn="just"/>
            <a:r>
              <a:rPr lang="tr-TR" sz="2400" dirty="0">
                <a:latin typeface="Tahoma"/>
                <a:cs typeface="Tahoma"/>
              </a:rPr>
              <a:t>Saha notları, veri hakkında araştırmacının kendine notlarıdır. Belli olaylar gerçekleşirken kayıt tutulur. Eğer ortam uygun değilse, kısa notlar alınır. Saha terkedilir edilmez ayrıntılar tamamlanmalıdır. Veriler hakkında kimseyle konuşmadan ayrıntılı yazmak verilerin doğruluğu ve </a:t>
            </a:r>
            <a:r>
              <a:rPr lang="tr-TR" sz="2400" dirty="0" err="1">
                <a:latin typeface="Tahoma"/>
                <a:cs typeface="Tahoma"/>
              </a:rPr>
              <a:t>ayrıntılılığı</a:t>
            </a:r>
            <a:r>
              <a:rPr lang="tr-TR" sz="2400" dirty="0">
                <a:latin typeface="Tahoma"/>
                <a:cs typeface="Tahoma"/>
              </a:rPr>
              <a:t> için önemlidir. </a:t>
            </a:r>
          </a:p>
        </p:txBody>
      </p:sp>
      <p:sp>
        <p:nvSpPr>
          <p:cNvPr id="7" name="Text Placeholder 4"/>
          <p:cNvSpPr txBox="1">
            <a:spLocks/>
          </p:cNvSpPr>
          <p:nvPr/>
        </p:nvSpPr>
        <p:spPr>
          <a:xfrm>
            <a:off x="323528" y="260648"/>
            <a:ext cx="8568952" cy="648072"/>
          </a:xfrm>
          <a:prstGeom prst="rect">
            <a:avLst/>
          </a:prstGeom>
          <a:ln>
            <a:solidFill>
              <a:srgbClr val="984807"/>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r-TR" dirty="0">
                <a:latin typeface="Tahoma" panose="020B0604030504040204" pitchFamily="34" charset="0"/>
                <a:ea typeface="Tahoma" panose="020B0604030504040204" pitchFamily="34" charset="0"/>
                <a:cs typeface="Tahoma" panose="020B0604030504040204" pitchFamily="34" charset="0"/>
              </a:rPr>
              <a:t>Saha Notları</a:t>
            </a: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11651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23528" y="1052736"/>
            <a:ext cx="8568952" cy="5328592"/>
          </a:xfrm>
        </p:spPr>
        <p:txBody>
          <a:bodyPr/>
          <a:lstStyle/>
          <a:p>
            <a:pPr algn="just"/>
            <a:r>
              <a:rPr lang="tr-TR" sz="2400" dirty="0">
                <a:latin typeface="Tahoma"/>
                <a:cs typeface="Tahoma"/>
              </a:rPr>
              <a:t>Saha notları, ister sahadayken ayrıntılı yazılsın, isterse notlar alınmış olsun mutlaka, yeniden yazılmalıdır.</a:t>
            </a:r>
          </a:p>
          <a:p>
            <a:endParaRPr lang="en-US" sz="2400" dirty="0">
              <a:latin typeface="Tahoma"/>
              <a:cs typeface="Tahoma"/>
            </a:endParaRPr>
          </a:p>
        </p:txBody>
      </p:sp>
      <p:sp>
        <p:nvSpPr>
          <p:cNvPr id="7" name="Text Placeholder 4"/>
          <p:cNvSpPr txBox="1">
            <a:spLocks/>
          </p:cNvSpPr>
          <p:nvPr/>
        </p:nvSpPr>
        <p:spPr>
          <a:xfrm>
            <a:off x="323528" y="260648"/>
            <a:ext cx="8568952" cy="648072"/>
          </a:xfrm>
          <a:prstGeom prst="rect">
            <a:avLst/>
          </a:prstGeom>
          <a:ln>
            <a:solidFill>
              <a:srgbClr val="984807"/>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r-TR" dirty="0">
                <a:latin typeface="Tahoma" panose="020B0604030504040204" pitchFamily="34" charset="0"/>
                <a:ea typeface="Tahoma" panose="020B0604030504040204" pitchFamily="34" charset="0"/>
                <a:cs typeface="Tahoma" panose="020B0604030504040204" pitchFamily="34" charset="0"/>
              </a:rPr>
              <a:t>Saha Notları (devam)</a:t>
            </a: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98202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23528" y="1052736"/>
            <a:ext cx="8568952" cy="5400600"/>
          </a:xfrm>
        </p:spPr>
        <p:txBody>
          <a:bodyPr/>
          <a:lstStyle/>
          <a:p>
            <a:pPr algn="just"/>
            <a:r>
              <a:rPr lang="tr-TR" sz="2400" dirty="0">
                <a:latin typeface="Tahoma"/>
                <a:cs typeface="Tahoma"/>
              </a:rPr>
              <a:t>Geçerliği ve güvenirliği sağlamak üzere ses ve görüntü kayıtları  gerçekleştirilmelidir. </a:t>
            </a:r>
          </a:p>
          <a:p>
            <a:pPr algn="just"/>
            <a:endParaRPr lang="tr-TR" sz="2400" dirty="0">
              <a:latin typeface="Tahoma"/>
              <a:cs typeface="Tahoma"/>
            </a:endParaRPr>
          </a:p>
          <a:p>
            <a:pPr algn="just"/>
            <a:r>
              <a:rPr lang="tr-TR" sz="2400" dirty="0">
                <a:latin typeface="Tahoma"/>
                <a:cs typeface="Tahoma"/>
              </a:rPr>
              <a:t>Yapılan kayıtların ortamdaki kişilerle birlikte izlenmesi araştırmacının kendi yorumuyla o kişilerin yorumunu karşılaştırmasına olanak sağlar.</a:t>
            </a:r>
          </a:p>
          <a:p>
            <a:pPr algn="just"/>
            <a:endParaRPr lang="tr-TR" sz="2400" dirty="0">
              <a:latin typeface="Tahoma"/>
              <a:cs typeface="Tahoma"/>
            </a:endParaRPr>
          </a:p>
          <a:p>
            <a:pPr algn="just"/>
            <a:r>
              <a:rPr lang="tr-TR" sz="2400" dirty="0">
                <a:latin typeface="Tahoma"/>
                <a:cs typeface="Tahoma"/>
              </a:rPr>
              <a:t>Kayıtların defalarca izlenmesi/dinlenmesiyle araştırmacı ortamda gerçekleşen olayların kalıplarını keşfeder. </a:t>
            </a:r>
          </a:p>
          <a:p>
            <a:pPr marL="0" indent="0" algn="just">
              <a:buNone/>
            </a:pPr>
            <a:endParaRPr lang="tr-TR" sz="2400" dirty="0">
              <a:latin typeface="Tahoma"/>
              <a:cs typeface="Tahoma"/>
              <a:sym typeface="Wingdings" charset="0"/>
            </a:endParaRPr>
          </a:p>
          <a:p>
            <a:endParaRPr lang="en-US" dirty="0"/>
          </a:p>
        </p:txBody>
      </p:sp>
      <p:sp>
        <p:nvSpPr>
          <p:cNvPr id="7" name="Text Placeholder 4"/>
          <p:cNvSpPr txBox="1">
            <a:spLocks/>
          </p:cNvSpPr>
          <p:nvPr/>
        </p:nvSpPr>
        <p:spPr>
          <a:xfrm>
            <a:off x="323528" y="260648"/>
            <a:ext cx="8568952" cy="648072"/>
          </a:xfrm>
          <a:prstGeom prst="rect">
            <a:avLst/>
          </a:prstGeom>
          <a:ln>
            <a:solidFill>
              <a:srgbClr val="984807"/>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r-TR" dirty="0">
                <a:latin typeface="Tahoma" panose="020B0604030504040204" pitchFamily="34" charset="0"/>
                <a:ea typeface="Tahoma" panose="020B0604030504040204" pitchFamily="34" charset="0"/>
                <a:cs typeface="Tahoma" panose="020B0604030504040204" pitchFamily="34" charset="0"/>
              </a:rPr>
              <a:t>Video ve Ses Kayıtları</a:t>
            </a: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54355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23528" y="1052736"/>
            <a:ext cx="8568952" cy="5400600"/>
          </a:xfrm>
        </p:spPr>
        <p:txBody>
          <a:bodyPr/>
          <a:lstStyle/>
          <a:p>
            <a:pPr algn="just"/>
            <a:r>
              <a:rPr lang="tr-TR" sz="2400" dirty="0">
                <a:latin typeface="Tahoma"/>
                <a:cs typeface="Tahoma"/>
              </a:rPr>
              <a:t>Ses ve görüntü kayıtlarıyla insan beyninin kayıt ettikleri birleştirildiğinde kapsamlı veriler elde edilmiş olur. </a:t>
            </a:r>
          </a:p>
          <a:p>
            <a:pPr algn="just"/>
            <a:endParaRPr lang="tr-TR" sz="2400" dirty="0">
              <a:latin typeface="Tahoma"/>
              <a:cs typeface="Tahoma"/>
            </a:endParaRPr>
          </a:p>
          <a:p>
            <a:pPr algn="just"/>
            <a:r>
              <a:rPr lang="tr-TR" sz="2400" dirty="0">
                <a:latin typeface="Tahoma"/>
                <a:cs typeface="Tahoma"/>
              </a:rPr>
              <a:t>Görüntü kayıtlarındaki sözel olmayan iletişim davranışlarının yakalanması ve defalarca izlenerek anlamlandırılması söz konusudur. </a:t>
            </a:r>
          </a:p>
          <a:p>
            <a:pPr algn="just"/>
            <a:endParaRPr lang="tr-TR" sz="2400" dirty="0">
              <a:latin typeface="Calibri" charset="0"/>
            </a:endParaRPr>
          </a:p>
          <a:p>
            <a:pPr marL="0" indent="0" algn="just">
              <a:buNone/>
            </a:pPr>
            <a:endParaRPr lang="tr-TR" sz="2400" dirty="0">
              <a:latin typeface="Tahoma"/>
              <a:cs typeface="Tahoma"/>
              <a:sym typeface="Wingdings" charset="0"/>
            </a:endParaRPr>
          </a:p>
          <a:p>
            <a:endParaRPr lang="en-US" dirty="0"/>
          </a:p>
        </p:txBody>
      </p:sp>
      <p:sp>
        <p:nvSpPr>
          <p:cNvPr id="7" name="Text Placeholder 4"/>
          <p:cNvSpPr txBox="1">
            <a:spLocks/>
          </p:cNvSpPr>
          <p:nvPr/>
        </p:nvSpPr>
        <p:spPr>
          <a:xfrm>
            <a:off x="323528" y="260648"/>
            <a:ext cx="8568952" cy="648072"/>
          </a:xfrm>
          <a:prstGeom prst="rect">
            <a:avLst/>
          </a:prstGeom>
          <a:ln>
            <a:solidFill>
              <a:srgbClr val="984807"/>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r-TR" dirty="0">
                <a:latin typeface="Tahoma" panose="020B0604030504040204" pitchFamily="34" charset="0"/>
                <a:ea typeface="Tahoma" panose="020B0604030504040204" pitchFamily="34" charset="0"/>
                <a:cs typeface="Tahoma" panose="020B0604030504040204" pitchFamily="34" charset="0"/>
              </a:rPr>
              <a:t>Video ve Ses Kayıtları (devam)</a:t>
            </a: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78787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23528" y="1124744"/>
            <a:ext cx="7128792" cy="3456384"/>
          </a:xfrm>
        </p:spPr>
        <p:txBody>
          <a:bodyPr/>
          <a:lstStyle/>
          <a:p>
            <a:pPr algn="just"/>
            <a:r>
              <a:rPr lang="tr-TR" sz="2400" dirty="0">
                <a:latin typeface="Tahoma"/>
                <a:cs typeface="Tahoma"/>
              </a:rPr>
              <a:t>Nitel araştırmalarda, fotoğraf, kişisel ve resmi belge gibi dokümanların incelenmesi önemlidir ve araştırmacının zengin veri elde etmesi sağlanır. </a:t>
            </a:r>
          </a:p>
          <a:p>
            <a:pPr algn="just"/>
            <a:endParaRPr lang="tr-TR" sz="2400" dirty="0">
              <a:latin typeface="Tahoma"/>
              <a:cs typeface="Tahoma"/>
            </a:endParaRPr>
          </a:p>
          <a:p>
            <a:pPr algn="just"/>
            <a:r>
              <a:rPr lang="tr-TR" sz="2400" dirty="0">
                <a:latin typeface="Tahoma"/>
                <a:cs typeface="Tahoma"/>
              </a:rPr>
              <a:t>Bu dokümanlar araştırmanın amacı doğrultusunda incelenir ve kullanılır.</a:t>
            </a:r>
          </a:p>
          <a:p>
            <a:pPr marL="0" indent="0" algn="just">
              <a:buNone/>
            </a:pPr>
            <a:endParaRPr lang="tr-TR" sz="2400" dirty="0">
              <a:latin typeface="Tahoma"/>
              <a:cs typeface="Tahoma"/>
            </a:endParaRPr>
          </a:p>
          <a:p>
            <a:pPr algn="just"/>
            <a:r>
              <a:rPr lang="tr-TR" sz="2400" dirty="0">
                <a:latin typeface="Tahoma"/>
                <a:cs typeface="Tahoma"/>
              </a:rPr>
              <a:t>Bulgular rapor edilirken gerekirse bulguları desteklemek üzere bu dokümanlar kullanılabilir.  </a:t>
            </a:r>
          </a:p>
          <a:p>
            <a:pPr marL="0" indent="0">
              <a:buNone/>
            </a:pPr>
            <a:endParaRPr lang="en-US" sz="2200" dirty="0">
              <a:latin typeface="Tahoma" panose="020B0604030504040204" pitchFamily="34" charset="0"/>
              <a:ea typeface="Tahoma" panose="020B0604030504040204" pitchFamily="34" charset="0"/>
              <a:cs typeface="Tahoma" panose="020B0604030504040204" pitchFamily="34" charset="0"/>
            </a:endParaRPr>
          </a:p>
        </p:txBody>
      </p:sp>
      <p:sp>
        <p:nvSpPr>
          <p:cNvPr id="7" name="Text Placeholder 4"/>
          <p:cNvSpPr txBox="1">
            <a:spLocks/>
          </p:cNvSpPr>
          <p:nvPr/>
        </p:nvSpPr>
        <p:spPr>
          <a:xfrm>
            <a:off x="323528" y="260648"/>
            <a:ext cx="8568952" cy="648072"/>
          </a:xfrm>
          <a:prstGeom prst="rect">
            <a:avLst/>
          </a:prstGeom>
          <a:ln>
            <a:solidFill>
              <a:srgbClr val="984807"/>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tr-TR" dirty="0">
                <a:latin typeface="Tahoma" panose="020B0604030504040204" pitchFamily="34" charset="0"/>
                <a:ea typeface="Tahoma" panose="020B0604030504040204" pitchFamily="34" charset="0"/>
                <a:cs typeface="Tahoma" panose="020B0604030504040204" pitchFamily="34" charset="0"/>
              </a:rPr>
              <a:t>Fotoğraf, Kişisel ve Resmi Belgeler</a:t>
            </a: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46190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23528" y="980728"/>
            <a:ext cx="8568952" cy="5400600"/>
          </a:xfrm>
        </p:spPr>
        <p:txBody>
          <a:bodyPr/>
          <a:lstStyle/>
          <a:p>
            <a:pPr algn="just"/>
            <a:r>
              <a:rPr lang="tr-TR" sz="2400" dirty="0">
                <a:latin typeface="Tahoma"/>
                <a:cs typeface="Tahoma"/>
              </a:rPr>
              <a:t>Nitel araştırmalarda veriler çoğunlukla </a:t>
            </a:r>
            <a:r>
              <a:rPr lang="tr-TR" sz="2400" dirty="0" err="1">
                <a:latin typeface="Tahoma"/>
                <a:cs typeface="Tahoma"/>
              </a:rPr>
              <a:t>tümevarımsal</a:t>
            </a:r>
            <a:r>
              <a:rPr lang="tr-TR" sz="2400" dirty="0">
                <a:latin typeface="Tahoma"/>
                <a:cs typeface="Tahoma"/>
              </a:rPr>
              <a:t> olarak analiz edilir. </a:t>
            </a:r>
          </a:p>
          <a:p>
            <a:pPr algn="just"/>
            <a:endParaRPr lang="tr-TR" sz="2400" dirty="0">
              <a:latin typeface="Tahoma"/>
              <a:cs typeface="Tahoma"/>
            </a:endParaRPr>
          </a:p>
          <a:p>
            <a:pPr algn="just"/>
            <a:r>
              <a:rPr lang="tr-TR" sz="2400" dirty="0">
                <a:latin typeface="Tahoma"/>
                <a:cs typeface="Tahoma"/>
              </a:rPr>
              <a:t>Araştırmacı, araştırmanın başlangıcında hipotezler geliştirmez fakat zaman içinde belli odak noktaları ile ilgili sorular geliştirir ve soruların cevabını bulmak üzere araştırmasını yönlendirir. </a:t>
            </a:r>
          </a:p>
          <a:p>
            <a:pPr algn="just"/>
            <a:endParaRPr lang="en-US" sz="2400" dirty="0">
              <a:latin typeface="Tahoma"/>
              <a:cs typeface="Tahoma"/>
            </a:endParaRPr>
          </a:p>
        </p:txBody>
      </p:sp>
      <p:sp>
        <p:nvSpPr>
          <p:cNvPr id="7" name="Text Placeholder 4"/>
          <p:cNvSpPr txBox="1">
            <a:spLocks/>
          </p:cNvSpPr>
          <p:nvPr/>
        </p:nvSpPr>
        <p:spPr>
          <a:xfrm>
            <a:off x="323528" y="260648"/>
            <a:ext cx="8568952" cy="648072"/>
          </a:xfrm>
          <a:prstGeom prst="rect">
            <a:avLst/>
          </a:prstGeom>
          <a:ln>
            <a:solidFill>
              <a:srgbClr val="984807"/>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tr-TR" dirty="0">
                <a:latin typeface="Tahoma" panose="020B0604030504040204" pitchFamily="34" charset="0"/>
                <a:ea typeface="Tahoma" panose="020B0604030504040204" pitchFamily="34" charset="0"/>
                <a:cs typeface="Tahoma" panose="020B0604030504040204" pitchFamily="34" charset="0"/>
              </a:rPr>
              <a:t>Verilerin Analizi</a:t>
            </a: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38612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23528" y="1052736"/>
            <a:ext cx="8568952" cy="5472608"/>
          </a:xfrm>
        </p:spPr>
        <p:txBody>
          <a:bodyPr/>
          <a:lstStyle/>
          <a:p>
            <a:pPr algn="just"/>
            <a:r>
              <a:rPr lang="tr-TR" sz="2400" dirty="0">
                <a:latin typeface="Tahoma"/>
                <a:cs typeface="Tahoma"/>
              </a:rPr>
              <a:t>Verilerin analizi, verilerle çalışmayı, düzenlemeyi, idare edilebilecek birimler oluşturmayı, birleştirmeyi, kalıplar araştırmayı, neyin önemli olduğunu keşfetmeyi neyin öğrenilmesi gerektiğini, başkalarına verilerin ne</a:t>
            </a:r>
          </a:p>
          <a:p>
            <a:pPr marL="0" indent="0" algn="just">
              <a:buNone/>
            </a:pPr>
            <a:r>
              <a:rPr lang="tr-TR" sz="2400" dirty="0">
                <a:latin typeface="Tahoma"/>
                <a:cs typeface="Tahoma"/>
              </a:rPr>
              <a:t>    kadarının söyleneceğine dair kararları içerir.</a:t>
            </a:r>
          </a:p>
          <a:p>
            <a:pPr algn="just"/>
            <a:endParaRPr lang="tr-TR" sz="2400" dirty="0">
              <a:latin typeface="Tahoma"/>
              <a:cs typeface="Tahoma"/>
            </a:endParaRPr>
          </a:p>
          <a:p>
            <a:pPr algn="just"/>
            <a:r>
              <a:rPr lang="tr-TR" sz="2400" dirty="0">
                <a:latin typeface="Tahoma"/>
                <a:cs typeface="Tahoma"/>
              </a:rPr>
              <a:t>Nitel araştırmalarda verileri analiz etmek üzere genellikle içerik analizi kullanılır. </a:t>
            </a:r>
          </a:p>
        </p:txBody>
      </p:sp>
      <p:sp>
        <p:nvSpPr>
          <p:cNvPr id="7" name="Text Placeholder 4"/>
          <p:cNvSpPr txBox="1">
            <a:spLocks/>
          </p:cNvSpPr>
          <p:nvPr/>
        </p:nvSpPr>
        <p:spPr>
          <a:xfrm>
            <a:off x="323528" y="260648"/>
            <a:ext cx="8568952" cy="648072"/>
          </a:xfrm>
          <a:prstGeom prst="rect">
            <a:avLst/>
          </a:prstGeom>
          <a:ln>
            <a:solidFill>
              <a:srgbClr val="984807"/>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r-TR" dirty="0">
                <a:latin typeface="Tahoma" panose="020B0604030504040204" pitchFamily="34" charset="0"/>
                <a:ea typeface="Tahoma" panose="020B0604030504040204" pitchFamily="34" charset="0"/>
                <a:cs typeface="Tahoma" panose="020B0604030504040204" pitchFamily="34" charset="0"/>
              </a:rPr>
              <a:t>Verilerin Analizi (devam)</a:t>
            </a: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80843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23528" y="1052736"/>
            <a:ext cx="8568952" cy="5472608"/>
          </a:xfrm>
        </p:spPr>
        <p:txBody>
          <a:bodyPr/>
          <a:lstStyle/>
          <a:p>
            <a:pPr algn="just"/>
            <a:r>
              <a:rPr lang="tr-TR" sz="2400" b="1" dirty="0">
                <a:solidFill>
                  <a:srgbClr val="FF0000"/>
                </a:solidFill>
                <a:latin typeface="Tahoma"/>
                <a:cs typeface="Tahoma"/>
              </a:rPr>
              <a:t>İçerik analizi, </a:t>
            </a:r>
            <a:r>
              <a:rPr lang="tr-TR" sz="2400" dirty="0">
                <a:latin typeface="Tahoma"/>
                <a:cs typeface="Tahoma"/>
              </a:rPr>
              <a:t>belirli kurallara dayalı kodlamalarla bir metnin bazı sözcüklerinin daha küçük içerik kategorileri ile özetlendiği sistematik, yinelenebilir bir tekniktir. </a:t>
            </a:r>
          </a:p>
          <a:p>
            <a:pPr algn="just"/>
            <a:endParaRPr lang="tr-TR" sz="2400" dirty="0">
              <a:latin typeface="Tahoma"/>
              <a:cs typeface="Tahoma"/>
            </a:endParaRPr>
          </a:p>
          <a:p>
            <a:pPr algn="just"/>
            <a:r>
              <a:rPr lang="tr-TR" sz="2400" dirty="0">
                <a:latin typeface="Tahoma"/>
                <a:cs typeface="Tahoma"/>
              </a:rPr>
              <a:t>Sadece metinlerde değil, video kayıtları, fotoğraflar, gazete kupürleri, dokümanlar gibi belgelerde de kullanılır.  </a:t>
            </a:r>
          </a:p>
          <a:p>
            <a:endParaRPr lang="en-US" dirty="0"/>
          </a:p>
        </p:txBody>
      </p:sp>
      <p:sp>
        <p:nvSpPr>
          <p:cNvPr id="7" name="Text Placeholder 4"/>
          <p:cNvSpPr txBox="1">
            <a:spLocks/>
          </p:cNvSpPr>
          <p:nvPr/>
        </p:nvSpPr>
        <p:spPr>
          <a:xfrm>
            <a:off x="323528" y="260648"/>
            <a:ext cx="8568952" cy="648072"/>
          </a:xfrm>
          <a:prstGeom prst="rect">
            <a:avLst/>
          </a:prstGeom>
          <a:ln>
            <a:solidFill>
              <a:srgbClr val="984807"/>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r-TR" dirty="0">
                <a:latin typeface="Tahoma" panose="020B0604030504040204" pitchFamily="34" charset="0"/>
                <a:ea typeface="Tahoma" panose="020B0604030504040204" pitchFamily="34" charset="0"/>
                <a:cs typeface="Tahoma" panose="020B0604030504040204" pitchFamily="34" charset="0"/>
              </a:rPr>
              <a:t>Verilerin Analizi (devam)</a:t>
            </a: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62264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263873126"/>
              </p:ext>
            </p:extLst>
          </p:nvPr>
        </p:nvGraphicFramePr>
        <p:xfrm>
          <a:off x="323528" y="1124744"/>
          <a:ext cx="8568952"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4"/>
          <p:cNvSpPr txBox="1">
            <a:spLocks/>
          </p:cNvSpPr>
          <p:nvPr/>
        </p:nvSpPr>
        <p:spPr>
          <a:xfrm>
            <a:off x="323528" y="260648"/>
            <a:ext cx="8568952" cy="648072"/>
          </a:xfrm>
          <a:prstGeom prst="rect">
            <a:avLst/>
          </a:prstGeom>
          <a:ln>
            <a:solidFill>
              <a:srgbClr val="984807"/>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r-TR" dirty="0">
                <a:latin typeface="Tahoma" panose="020B0604030504040204" pitchFamily="34" charset="0"/>
                <a:ea typeface="Tahoma" panose="020B0604030504040204" pitchFamily="34" charset="0"/>
                <a:cs typeface="Tahoma" panose="020B0604030504040204" pitchFamily="34" charset="0"/>
              </a:rPr>
              <a:t>Verilerin Analizi (devam)</a:t>
            </a: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1558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23528" y="1052736"/>
            <a:ext cx="8568952" cy="5184576"/>
          </a:xfrm>
        </p:spPr>
        <p:txBody>
          <a:bodyPr/>
          <a:lstStyle/>
          <a:p>
            <a:pPr algn="just"/>
            <a:r>
              <a:rPr lang="tr-TR" altLang="tr-TR" sz="2400" dirty="0">
                <a:latin typeface="Tahoma"/>
                <a:ea typeface="Tahoma" panose="020B0604030504040204" pitchFamily="34" charset="0"/>
                <a:cs typeface="Tahoma"/>
              </a:rPr>
              <a:t>Giriş </a:t>
            </a:r>
          </a:p>
          <a:p>
            <a:pPr algn="just"/>
            <a:r>
              <a:rPr lang="tr-TR" sz="2400" dirty="0">
                <a:latin typeface="Tahoma"/>
                <a:cs typeface="Tahoma"/>
              </a:rPr>
              <a:t>Nitel Araştırmaların Bilimselliği</a:t>
            </a:r>
          </a:p>
          <a:p>
            <a:pPr algn="just"/>
            <a:r>
              <a:rPr lang="tr-TR" sz="2400" dirty="0">
                <a:latin typeface="Tahoma"/>
                <a:cs typeface="Tahoma"/>
              </a:rPr>
              <a:t>Nitel Araştırmaların Özellikleri</a:t>
            </a:r>
          </a:p>
          <a:p>
            <a:pPr algn="just"/>
            <a:r>
              <a:rPr lang="tr-TR" sz="2400" dirty="0">
                <a:latin typeface="Tahoma"/>
                <a:cs typeface="Tahoma"/>
              </a:rPr>
              <a:t>Nitel Araştırmaların Aşamaları</a:t>
            </a:r>
          </a:p>
          <a:p>
            <a:pPr algn="just"/>
            <a:r>
              <a:rPr lang="tr-TR" sz="2400" dirty="0">
                <a:latin typeface="Tahoma"/>
                <a:cs typeface="Tahoma"/>
              </a:rPr>
              <a:t>Nitel Araştırmalarda Genelleme</a:t>
            </a:r>
          </a:p>
          <a:p>
            <a:pPr algn="just"/>
            <a:r>
              <a:rPr lang="tr-TR" sz="2400" dirty="0">
                <a:latin typeface="Tahoma"/>
                <a:cs typeface="Tahoma"/>
              </a:rPr>
              <a:t>Nitel Araştırmalarda Güvenirlik</a:t>
            </a:r>
          </a:p>
          <a:p>
            <a:pPr algn="just"/>
            <a:r>
              <a:rPr lang="tr-TR" sz="2400" dirty="0">
                <a:latin typeface="Tahoma"/>
                <a:cs typeface="Tahoma"/>
              </a:rPr>
              <a:t>Nitel Araştırmalarda Geçerlik</a:t>
            </a:r>
          </a:p>
          <a:p>
            <a:pPr algn="just"/>
            <a:r>
              <a:rPr lang="tr-TR" sz="2400" dirty="0">
                <a:latin typeface="Tahoma"/>
                <a:cs typeface="Tahoma"/>
              </a:rPr>
              <a:t>Veri Toplama Teknikleri</a:t>
            </a:r>
          </a:p>
          <a:p>
            <a:pPr algn="just"/>
            <a:r>
              <a:rPr lang="tr-TR" sz="2400" dirty="0">
                <a:latin typeface="Tahoma"/>
                <a:cs typeface="Tahoma"/>
              </a:rPr>
              <a:t>Nitel Araştırma Düzenleme çeşitleri</a:t>
            </a:r>
          </a:p>
          <a:p>
            <a:pPr algn="just"/>
            <a:r>
              <a:rPr lang="tr-TR" sz="2400" dirty="0">
                <a:latin typeface="Tahoma"/>
                <a:cs typeface="Tahoma"/>
              </a:rPr>
              <a:t>Verilerin Analizi</a:t>
            </a:r>
          </a:p>
          <a:p>
            <a:endParaRPr lang="tr-TR" altLang="tr-TR" sz="2000" dirty="0">
              <a:latin typeface="Tahoma" panose="020B0604030504040204" pitchFamily="34" charset="0"/>
              <a:ea typeface="Tahoma" panose="020B0604030504040204" pitchFamily="34" charset="0"/>
              <a:cs typeface="Tahoma" panose="020B0604030504040204" pitchFamily="34" charset="0"/>
            </a:endParaRPr>
          </a:p>
          <a:p>
            <a:pPr lvl="1"/>
            <a:endParaRPr lang="tr-TR" altLang="tr-TR" sz="2000" dirty="0">
              <a:latin typeface="Tahoma" panose="020B0604030504040204" pitchFamily="34" charset="0"/>
              <a:ea typeface="Tahoma" panose="020B0604030504040204" pitchFamily="34" charset="0"/>
              <a:cs typeface="Tahoma" panose="020B0604030504040204" pitchFamily="34" charset="0"/>
            </a:endParaRPr>
          </a:p>
          <a:p>
            <a:endParaRPr lang="tr-TR" altLang="tr-TR" sz="2400" dirty="0">
              <a:latin typeface="Tahoma" panose="020B0604030504040204" pitchFamily="34" charset="0"/>
              <a:ea typeface="Tahoma" panose="020B0604030504040204" pitchFamily="34" charset="0"/>
              <a:cs typeface="Tahoma" panose="020B0604030504040204" pitchFamily="34" charset="0"/>
            </a:endParaRPr>
          </a:p>
          <a:p>
            <a:endParaRPr lang="tr-TR" altLang="tr-TR" sz="2400" dirty="0">
              <a:latin typeface="Tahoma" panose="020B0604030504040204" pitchFamily="34" charset="0"/>
              <a:ea typeface="Tahoma" panose="020B0604030504040204" pitchFamily="34" charset="0"/>
              <a:cs typeface="Tahoma" panose="020B0604030504040204" pitchFamily="34" charset="0"/>
            </a:endParaRPr>
          </a:p>
          <a:p>
            <a:endParaRPr lang="tr-TR" altLang="tr-TR" sz="24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altLang="tr-TR" sz="2400" dirty="0">
              <a:latin typeface="Tahoma" panose="020B0604030504040204" pitchFamily="34" charset="0"/>
              <a:ea typeface="Tahoma" panose="020B0604030504040204" pitchFamily="34" charset="0"/>
              <a:cs typeface="Tahoma" panose="020B0604030504040204" pitchFamily="34" charset="0"/>
            </a:endParaRPr>
          </a:p>
          <a:p>
            <a:pPr>
              <a:lnSpc>
                <a:spcPct val="80000"/>
              </a:lnSpc>
            </a:pPr>
            <a:endParaRPr lang="tr-TR" altLang="tr-TR" sz="2400" dirty="0">
              <a:solidFill>
                <a:srgbClr val="000000"/>
              </a:solidFill>
              <a:latin typeface="Arial" charset="0"/>
            </a:endParaRPr>
          </a:p>
          <a:p>
            <a:pPr lvl="0"/>
            <a:endParaRPr lang="en-US" sz="2400" dirty="0">
              <a:latin typeface="Tahoma"/>
              <a:cs typeface="Tahoma"/>
            </a:endParaRPr>
          </a:p>
          <a:p>
            <a:pPr lvl="0"/>
            <a:endParaRPr lang="en-US" sz="2400" dirty="0">
              <a:latin typeface="Tahoma"/>
              <a:cs typeface="Tahoma"/>
            </a:endParaRPr>
          </a:p>
        </p:txBody>
      </p:sp>
      <p:sp>
        <p:nvSpPr>
          <p:cNvPr id="5" name="Text Placeholder 4"/>
          <p:cNvSpPr>
            <a:spLocks noGrp="1"/>
          </p:cNvSpPr>
          <p:nvPr>
            <p:ph type="body" sz="quarter" idx="13"/>
          </p:nvPr>
        </p:nvSpPr>
        <p:spPr>
          <a:xfrm>
            <a:off x="323528" y="260648"/>
            <a:ext cx="8568952" cy="648072"/>
          </a:xfrm>
          <a:ln>
            <a:solidFill>
              <a:srgbClr val="984807"/>
            </a:solidFill>
          </a:ln>
        </p:spPr>
        <p:txBody>
          <a:bodyPr/>
          <a:lstStyle/>
          <a:p>
            <a:pPr marL="0" indent="0" algn="ctr">
              <a:buNone/>
            </a:pPr>
            <a:r>
              <a:rPr lang="tr-TR" dirty="0">
                <a:latin typeface="Tahoma" panose="020B0604030504040204" pitchFamily="34" charset="0"/>
                <a:ea typeface="Tahoma" panose="020B0604030504040204" pitchFamily="34" charset="0"/>
                <a:cs typeface="Tahoma" panose="020B0604030504040204" pitchFamily="34" charset="0"/>
              </a:rPr>
              <a:t>Gündem</a:t>
            </a:r>
            <a:r>
              <a:rPr lang="tr-TR" b="1"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229556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23528" y="980728"/>
            <a:ext cx="8640960" cy="5328592"/>
          </a:xfrm>
        </p:spPr>
        <p:txBody>
          <a:bodyPr/>
          <a:lstStyle/>
          <a:p>
            <a:pPr algn="just"/>
            <a:r>
              <a:rPr lang="tr-TR" sz="2400" dirty="0">
                <a:latin typeface="Tahoma"/>
                <a:cs typeface="Tahoma"/>
              </a:rPr>
              <a:t>İlk kez antropologlar ve sosyologlar tarafından kullanılmış ve saha çalışması ya da doğal çalışma olarak adlandırılmıştır. </a:t>
            </a:r>
          </a:p>
          <a:p>
            <a:pPr algn="just"/>
            <a:r>
              <a:rPr lang="tr-TR" sz="2400" dirty="0">
                <a:latin typeface="Tahoma"/>
                <a:cs typeface="Tahoma"/>
              </a:rPr>
              <a:t>Doğal ortamlarda, uzun bir süre içinde, o ortam hakkında derinlemesine bilgi/veri toplanmasını içeren bir bir araştırma yöntemidir. </a:t>
            </a:r>
          </a:p>
          <a:p>
            <a:pPr algn="just"/>
            <a:r>
              <a:rPr lang="tr-TR" sz="2400" dirty="0">
                <a:latin typeface="Tahoma"/>
                <a:cs typeface="Tahoma"/>
              </a:rPr>
              <a:t>Araştırmacı, ortamdaki kişilerin yaşayış biçimlerini, değer yargılarını, deneyimlerini ve dünyaya bakış açılarını nasıl anlamlandırdıklarını inceler. Buna yönelik sorular üzerine odaklanır. </a:t>
            </a:r>
          </a:p>
          <a:p>
            <a:endParaRPr lang="tr-TR" sz="2400" dirty="0">
              <a:latin typeface="Tahoma"/>
              <a:cs typeface="Tahoma"/>
            </a:endParaRPr>
          </a:p>
          <a:p>
            <a:endParaRPr lang="en-US" dirty="0"/>
          </a:p>
        </p:txBody>
      </p:sp>
      <p:sp>
        <p:nvSpPr>
          <p:cNvPr id="5" name="Text Placeholder 4"/>
          <p:cNvSpPr txBox="1">
            <a:spLocks/>
          </p:cNvSpPr>
          <p:nvPr/>
        </p:nvSpPr>
        <p:spPr>
          <a:xfrm>
            <a:off x="323528" y="260648"/>
            <a:ext cx="8568952" cy="648072"/>
          </a:xfrm>
          <a:prstGeom prst="rect">
            <a:avLst/>
          </a:prstGeom>
          <a:ln>
            <a:solidFill>
              <a:srgbClr val="984807"/>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tr-TR" dirty="0">
                <a:latin typeface="Tahoma" panose="020B0604030504040204" pitchFamily="34" charset="0"/>
                <a:ea typeface="Tahoma" panose="020B0604030504040204" pitchFamily="34" charset="0"/>
                <a:cs typeface="Tahoma" panose="020B0604030504040204" pitchFamily="34" charset="0"/>
              </a:rPr>
              <a:t>Giriş</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12356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txBox="1">
            <a:spLocks/>
          </p:cNvSpPr>
          <p:nvPr/>
        </p:nvSpPr>
        <p:spPr>
          <a:xfrm>
            <a:off x="323528" y="260648"/>
            <a:ext cx="8568952" cy="648072"/>
          </a:xfrm>
          <a:prstGeom prst="rect">
            <a:avLst/>
          </a:prstGeom>
          <a:ln>
            <a:solidFill>
              <a:srgbClr val="984807"/>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tr-TR" dirty="0">
                <a:latin typeface="Tahoma" panose="020B0604030504040204" pitchFamily="34" charset="0"/>
                <a:ea typeface="Tahoma" panose="020B0604030504040204" pitchFamily="34" charset="0"/>
                <a:cs typeface="Tahoma" panose="020B0604030504040204" pitchFamily="34" charset="0"/>
              </a:rPr>
              <a:t>Giriş</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7" name="Diyagram 6"/>
          <p:cNvGraphicFramePr/>
          <p:nvPr>
            <p:extLst>
              <p:ext uri="{D42A27DB-BD31-4B8C-83A1-F6EECF244321}">
                <p14:modId xmlns:p14="http://schemas.microsoft.com/office/powerpoint/2010/main" val="4146519139"/>
              </p:ext>
            </p:extLst>
          </p:nvPr>
        </p:nvGraphicFramePr>
        <p:xfrm>
          <a:off x="323528" y="1249670"/>
          <a:ext cx="6336704" cy="4627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011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23528" y="1052736"/>
            <a:ext cx="8568952" cy="5184576"/>
          </a:xfrm>
        </p:spPr>
        <p:txBody>
          <a:bodyPr/>
          <a:lstStyle/>
          <a:p>
            <a:pPr algn="just">
              <a:buFont typeface="Arial"/>
              <a:buChar char="•"/>
            </a:pPr>
            <a:r>
              <a:rPr lang="tr-TR" sz="2400" dirty="0">
                <a:latin typeface="Tahoma"/>
                <a:cs typeface="Tahoma"/>
              </a:rPr>
              <a:t>Bilimsel araştırma, belli bir amaca yönelik sistematik olarak veri toplama ve analiz etme sürecidir. </a:t>
            </a:r>
          </a:p>
          <a:p>
            <a:pPr marL="0" indent="0">
              <a:buNone/>
            </a:pPr>
            <a:endParaRPr lang="tr-TR" sz="2400" b="1" dirty="0">
              <a:solidFill>
                <a:srgbClr val="FF0000"/>
              </a:solidFill>
              <a:latin typeface="Tahoma"/>
              <a:cs typeface="Tahoma"/>
            </a:endParaRPr>
          </a:p>
          <a:p>
            <a:pPr marL="0" indent="0" algn="ctr">
              <a:buNone/>
            </a:pPr>
            <a:r>
              <a:rPr lang="tr-TR" sz="2800" b="1" dirty="0">
                <a:solidFill>
                  <a:srgbClr val="FF0000"/>
                </a:solidFill>
                <a:latin typeface="Tahoma"/>
                <a:cs typeface="Tahoma"/>
              </a:rPr>
              <a:t>Nitel araştırmalar bilimsel midir?</a:t>
            </a:r>
          </a:p>
          <a:p>
            <a:endParaRPr lang="en-US" dirty="0"/>
          </a:p>
        </p:txBody>
      </p:sp>
      <p:sp>
        <p:nvSpPr>
          <p:cNvPr id="6" name="Text Placeholder 4"/>
          <p:cNvSpPr txBox="1">
            <a:spLocks/>
          </p:cNvSpPr>
          <p:nvPr/>
        </p:nvSpPr>
        <p:spPr>
          <a:xfrm>
            <a:off x="323528" y="116632"/>
            <a:ext cx="8568952" cy="648072"/>
          </a:xfrm>
          <a:prstGeom prst="rect">
            <a:avLst/>
          </a:prstGeom>
          <a:ln>
            <a:solidFill>
              <a:srgbClr val="984807"/>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tr-TR" dirty="0">
                <a:latin typeface="Tahoma" panose="020B0604030504040204" pitchFamily="34" charset="0"/>
                <a:ea typeface="Tahoma" panose="020B0604030504040204" pitchFamily="34" charset="0"/>
                <a:cs typeface="Tahoma" panose="020B0604030504040204" pitchFamily="34" charset="0"/>
              </a:rPr>
              <a:t>Nitel Araştırmaların Bilimselliği</a:t>
            </a:r>
            <a:endParaRPr lang="en-US" b="1" dirty="0">
              <a:latin typeface="Tahoma" panose="020B0604030504040204" pitchFamily="34" charset="0"/>
              <a:ea typeface="Tahoma" panose="020B0604030504040204" pitchFamily="34" charset="0"/>
              <a:cs typeface="Tahoma" panose="020B0604030504040204" pitchFamily="34" charset="0"/>
            </a:endParaRPr>
          </a:p>
        </p:txBody>
      </p:sp>
      <p:pic>
        <p:nvPicPr>
          <p:cNvPr id="2" name="Picture 1" descr="soru-isareti.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1840" y="2924944"/>
            <a:ext cx="2376264" cy="1818896"/>
          </a:xfrm>
          <a:prstGeom prst="rect">
            <a:avLst/>
          </a:prstGeom>
        </p:spPr>
      </p:pic>
    </p:spTree>
    <p:extLst>
      <p:ext uri="{BB962C8B-B14F-4D97-AF65-F5344CB8AC3E}">
        <p14:creationId xmlns:p14="http://schemas.microsoft.com/office/powerpoint/2010/main" val="591468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23528" y="1196752"/>
            <a:ext cx="8568952" cy="5184576"/>
          </a:xfrm>
        </p:spPr>
        <p:txBody>
          <a:bodyPr/>
          <a:lstStyle/>
          <a:p>
            <a:pPr algn="just"/>
            <a:r>
              <a:rPr lang="tr-TR" sz="2400" dirty="0">
                <a:latin typeface="Tahoma"/>
                <a:cs typeface="Tahoma"/>
              </a:rPr>
              <a:t>Nitel araştırmalar özenli ve sistematik sorgulamayı içerir ve veri tabanlıdır. Verilerin ayrıntılı biçimde analiz edilmesini gerektirir. Bu durumda, nitel araştırmalar bilimseldir. </a:t>
            </a:r>
          </a:p>
          <a:p>
            <a:pPr algn="just"/>
            <a:endParaRPr lang="en-US" dirty="0"/>
          </a:p>
        </p:txBody>
      </p:sp>
      <p:sp>
        <p:nvSpPr>
          <p:cNvPr id="7" name="Text Placeholder 4"/>
          <p:cNvSpPr txBox="1">
            <a:spLocks/>
          </p:cNvSpPr>
          <p:nvPr/>
        </p:nvSpPr>
        <p:spPr>
          <a:xfrm>
            <a:off x="323528" y="260648"/>
            <a:ext cx="8568952" cy="648072"/>
          </a:xfrm>
          <a:prstGeom prst="rect">
            <a:avLst/>
          </a:prstGeom>
          <a:ln>
            <a:solidFill>
              <a:srgbClr val="984807"/>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r-TR" dirty="0">
                <a:latin typeface="Tahoma" panose="020B0604030504040204" pitchFamily="34" charset="0"/>
                <a:ea typeface="Tahoma" panose="020B0604030504040204" pitchFamily="34" charset="0"/>
                <a:cs typeface="Tahoma" panose="020B0604030504040204" pitchFamily="34" charset="0"/>
              </a:rPr>
              <a:t>Nitel Araştırmaların Bilimselliği </a:t>
            </a:r>
            <a:r>
              <a:rPr lang="tr-TR" sz="2400" dirty="0">
                <a:latin typeface="Tahoma" panose="020B0604030504040204" pitchFamily="34" charset="0"/>
                <a:ea typeface="Tahoma" panose="020B0604030504040204" pitchFamily="34" charset="0"/>
                <a:cs typeface="Tahoma" panose="020B0604030504040204" pitchFamily="34" charset="0"/>
              </a:rPr>
              <a:t>(devam)</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95281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218195937"/>
              </p:ext>
            </p:extLst>
          </p:nvPr>
        </p:nvGraphicFramePr>
        <p:xfrm>
          <a:off x="251520" y="980728"/>
          <a:ext cx="8568952"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4"/>
          <p:cNvSpPr txBox="1">
            <a:spLocks/>
          </p:cNvSpPr>
          <p:nvPr/>
        </p:nvSpPr>
        <p:spPr>
          <a:xfrm>
            <a:off x="323528" y="260648"/>
            <a:ext cx="8568952" cy="648072"/>
          </a:xfrm>
          <a:prstGeom prst="rect">
            <a:avLst/>
          </a:prstGeom>
          <a:ln>
            <a:solidFill>
              <a:srgbClr val="984807"/>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tr-TR" dirty="0">
                <a:latin typeface="Tahoma" panose="020B0604030504040204" pitchFamily="34" charset="0"/>
                <a:ea typeface="Tahoma" panose="020B0604030504040204" pitchFamily="34" charset="0"/>
                <a:cs typeface="Tahoma" panose="020B0604030504040204" pitchFamily="34" charset="0"/>
              </a:rPr>
              <a:t>Nitel Araştırmaların Özellikleri</a:t>
            </a: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51997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4"/>
          <p:cNvSpPr txBox="1">
            <a:spLocks/>
          </p:cNvSpPr>
          <p:nvPr/>
        </p:nvSpPr>
        <p:spPr>
          <a:xfrm>
            <a:off x="323528" y="260648"/>
            <a:ext cx="8568952" cy="648072"/>
          </a:xfrm>
          <a:prstGeom prst="rect">
            <a:avLst/>
          </a:prstGeom>
          <a:ln>
            <a:solidFill>
              <a:srgbClr val="984807"/>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r-TR" dirty="0">
                <a:latin typeface="Tahoma" panose="020B0604030504040204" pitchFamily="34" charset="0"/>
                <a:ea typeface="Tahoma" panose="020B0604030504040204" pitchFamily="34" charset="0"/>
                <a:cs typeface="Tahoma" panose="020B0604030504040204" pitchFamily="34" charset="0"/>
              </a:rPr>
              <a:t>Nitel Araştırmaların Özellikleri </a:t>
            </a:r>
            <a:r>
              <a:rPr lang="tr-TR" sz="2400" dirty="0">
                <a:latin typeface="Tahoma" panose="020B0604030504040204" pitchFamily="34" charset="0"/>
                <a:ea typeface="Tahoma" panose="020B0604030504040204" pitchFamily="34" charset="0"/>
                <a:cs typeface="Tahoma" panose="020B0604030504040204" pitchFamily="34" charset="0"/>
              </a:rPr>
              <a:t>(devam)</a:t>
            </a:r>
            <a:endParaRPr lang="en-US" sz="2400" b="1" dirty="0">
              <a:latin typeface="Tahoma" panose="020B0604030504040204" pitchFamily="34" charset="0"/>
              <a:ea typeface="Tahoma" panose="020B0604030504040204" pitchFamily="34" charset="0"/>
              <a:cs typeface="Tahoma" panose="020B0604030504040204" pitchFamily="34" charset="0"/>
            </a:endParaRPr>
          </a:p>
          <a:p>
            <a:pPr marL="0" indent="0" algn="ctr">
              <a:buFont typeface="Arial" pitchFamily="34" charset="0"/>
              <a:buNone/>
            </a:pPr>
            <a:endParaRPr lang="en-US" sz="24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Diagram 2"/>
          <p:cNvGraphicFramePr/>
          <p:nvPr>
            <p:extLst>
              <p:ext uri="{D42A27DB-BD31-4B8C-83A1-F6EECF244321}">
                <p14:modId xmlns:p14="http://schemas.microsoft.com/office/powerpoint/2010/main" val="4124712031"/>
              </p:ext>
            </p:extLst>
          </p:nvPr>
        </p:nvGraphicFramePr>
        <p:xfrm>
          <a:off x="683568" y="1196752"/>
          <a:ext cx="8136904"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4526829"/>
      </p:ext>
    </p:extLst>
  </p:cSld>
  <p:clrMapOvr>
    <a:masterClrMapping/>
  </p:clrMapOvr>
</p:sld>
</file>

<file path=ppt/theme/theme1.xml><?xml version="1.0" encoding="utf-8"?>
<a:theme xmlns:a="http://schemas.openxmlformats.org/drawingml/2006/main" name="training-0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training-02</Template>
  <TotalTime>3794</TotalTime>
  <Words>1137</Words>
  <Application>Microsoft Office PowerPoint</Application>
  <PresentationFormat>Ekran Gösterisi (4:3)</PresentationFormat>
  <Paragraphs>197</Paragraphs>
  <Slides>28</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28</vt:i4>
      </vt:variant>
    </vt:vector>
  </HeadingPairs>
  <TitlesOfParts>
    <vt:vector size="32" baseType="lpstr">
      <vt:lpstr>Arial</vt:lpstr>
      <vt:lpstr>Calibri</vt:lpstr>
      <vt:lpstr>Tahoma</vt:lpstr>
      <vt:lpstr>training-02</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MacBook Pro</dc:creator>
  <cp:lastModifiedBy>Asu ALTUNOĞLU</cp:lastModifiedBy>
  <cp:revision>1400</cp:revision>
  <cp:lastPrinted>2014-09-24T14:25:05Z</cp:lastPrinted>
  <dcterms:created xsi:type="dcterms:W3CDTF">2012-10-05T07:41:41Z</dcterms:created>
  <dcterms:modified xsi:type="dcterms:W3CDTF">2022-10-05T08:47:55Z</dcterms:modified>
</cp:coreProperties>
</file>