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20" d="100"/>
          <a:sy n="120" d="100"/>
        </p:scale>
        <p:origin x="51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AFDE48-4A0B-4C14-92D0-3482DA3E4155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2199590C-D95B-49AA-8A43-A0CF0ABAD26A}">
      <dgm:prSet phldrT="[Metin]" custT="1"/>
      <dgm:spPr/>
      <dgm:t>
        <a:bodyPr/>
        <a:lstStyle/>
        <a:p>
          <a:r>
            <a: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Anketlerin Ölçtükleri</a:t>
          </a:r>
          <a:endParaRPr lang="tr-TR" sz="28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E8832D5-C3A5-4CDD-AA40-511FF4DB9388}" type="parTrans" cxnId="{384FA72F-0CD6-4EF9-8B6A-DDEB08FE41F9}">
      <dgm:prSet/>
      <dgm:spPr/>
      <dgm:t>
        <a:bodyPr/>
        <a:lstStyle/>
        <a:p>
          <a:endParaRPr lang="tr-TR"/>
        </a:p>
      </dgm:t>
    </dgm:pt>
    <dgm:pt modelId="{28F54AA3-1F84-4FA7-8255-2050CDA12E1B}" type="sibTrans" cxnId="{384FA72F-0CD6-4EF9-8B6A-DDEB08FE41F9}">
      <dgm:prSet/>
      <dgm:spPr/>
      <dgm:t>
        <a:bodyPr/>
        <a:lstStyle/>
        <a:p>
          <a:endParaRPr lang="tr-TR"/>
        </a:p>
      </dgm:t>
    </dgm:pt>
    <dgm:pt modelId="{3E9BE56E-294C-4247-A546-5D5B0B504552}">
      <dgm:prSet phldrT="[Metin]" custT="1"/>
      <dgm:spPr/>
      <dgm:t>
        <a:bodyPr/>
        <a:lstStyle/>
        <a:p>
          <a:r>
            <a:rPr lang="tr-TR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Davranış</a:t>
          </a:r>
          <a:endParaRPr lang="tr-TR" sz="24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BC82528-7A8D-478D-9D54-CD043104C5DC}" type="parTrans" cxnId="{6EB1F8D4-2B7E-4531-A880-B5CCF5FA1338}">
      <dgm:prSet/>
      <dgm:spPr/>
      <dgm:t>
        <a:bodyPr/>
        <a:lstStyle/>
        <a:p>
          <a:endParaRPr lang="tr-TR"/>
        </a:p>
      </dgm:t>
    </dgm:pt>
    <dgm:pt modelId="{60ED181E-BEDB-404E-9279-505ECFD91894}" type="sibTrans" cxnId="{6EB1F8D4-2B7E-4531-A880-B5CCF5FA1338}">
      <dgm:prSet/>
      <dgm:spPr/>
      <dgm:t>
        <a:bodyPr/>
        <a:lstStyle/>
        <a:p>
          <a:endParaRPr lang="tr-TR"/>
        </a:p>
      </dgm:t>
    </dgm:pt>
    <dgm:pt modelId="{D8148E38-362F-4B3D-83FB-EDBCC6354BB7}">
      <dgm:prSet phldrT="[Metin]" custT="1"/>
      <dgm:spPr/>
      <dgm:t>
        <a:bodyPr/>
        <a:lstStyle/>
        <a:p>
          <a:r>
            <a:rPr lang="tr-TR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Görüş</a:t>
          </a:r>
          <a:endParaRPr lang="tr-TR" sz="24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25480CE-F549-4910-80F2-033A764AB1E2}" type="parTrans" cxnId="{F78B7732-1647-45B3-95D8-3CF7E331D158}">
      <dgm:prSet/>
      <dgm:spPr/>
      <dgm:t>
        <a:bodyPr/>
        <a:lstStyle/>
        <a:p>
          <a:endParaRPr lang="tr-TR"/>
        </a:p>
      </dgm:t>
    </dgm:pt>
    <dgm:pt modelId="{A10D1A58-CA78-438F-9EBC-9E65EFB6666B}" type="sibTrans" cxnId="{F78B7732-1647-45B3-95D8-3CF7E331D158}">
      <dgm:prSet/>
      <dgm:spPr/>
      <dgm:t>
        <a:bodyPr/>
        <a:lstStyle/>
        <a:p>
          <a:endParaRPr lang="tr-TR"/>
        </a:p>
      </dgm:t>
    </dgm:pt>
    <dgm:pt modelId="{4291352D-88F8-41C1-80F1-8ED7D49BAEE4}">
      <dgm:prSet phldrT="[Metin]" custT="1"/>
      <dgm:spPr/>
      <dgm:t>
        <a:bodyPr/>
        <a:lstStyle/>
        <a:p>
          <a:r>
            <a:rPr lang="tr-TR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Özellik</a:t>
          </a:r>
          <a:endParaRPr lang="tr-TR" sz="24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726E901-91C1-4BE9-B0CC-0811A7096563}" type="parTrans" cxnId="{C57F79F7-C0E6-4E47-A4F3-65D3B80AC18F}">
      <dgm:prSet/>
      <dgm:spPr/>
      <dgm:t>
        <a:bodyPr/>
        <a:lstStyle/>
        <a:p>
          <a:endParaRPr lang="tr-TR"/>
        </a:p>
      </dgm:t>
    </dgm:pt>
    <dgm:pt modelId="{4C7A805C-BBDE-4C36-8AE5-988C10454290}" type="sibTrans" cxnId="{C57F79F7-C0E6-4E47-A4F3-65D3B80AC18F}">
      <dgm:prSet/>
      <dgm:spPr/>
      <dgm:t>
        <a:bodyPr/>
        <a:lstStyle/>
        <a:p>
          <a:endParaRPr lang="tr-TR"/>
        </a:p>
      </dgm:t>
    </dgm:pt>
    <dgm:pt modelId="{17CC89AC-13EF-4A07-91DE-54B785366AC5}">
      <dgm:prSet phldrT="[Metin]" custT="1"/>
      <dgm:spPr/>
      <dgm:t>
        <a:bodyPr/>
        <a:lstStyle/>
        <a:p>
          <a:r>
            <a:rPr lang="tr-TR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Beklenti</a:t>
          </a:r>
          <a:endParaRPr lang="tr-TR" sz="24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A72C0DF-DCEF-4C15-AC1E-5B16D12E97E1}" type="parTrans" cxnId="{A8B6A69C-4C40-4DB1-827F-3EF232C6876E}">
      <dgm:prSet/>
      <dgm:spPr/>
      <dgm:t>
        <a:bodyPr/>
        <a:lstStyle/>
        <a:p>
          <a:endParaRPr lang="tr-TR"/>
        </a:p>
      </dgm:t>
    </dgm:pt>
    <dgm:pt modelId="{E6E8E76D-18A7-46A4-B1E4-68B60F81AA47}" type="sibTrans" cxnId="{A8B6A69C-4C40-4DB1-827F-3EF232C6876E}">
      <dgm:prSet/>
      <dgm:spPr/>
      <dgm:t>
        <a:bodyPr/>
        <a:lstStyle/>
        <a:p>
          <a:endParaRPr lang="tr-TR"/>
        </a:p>
      </dgm:t>
    </dgm:pt>
    <dgm:pt modelId="{DA4CEDFE-5722-4B55-9E51-E7F263D80C00}">
      <dgm:prSet phldrT="[Metin]" custT="1"/>
      <dgm:spPr/>
      <dgm:t>
        <a:bodyPr/>
        <a:lstStyle/>
        <a:p>
          <a:r>
            <a:rPr lang="tr-TR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Öz-değerlendirme</a:t>
          </a:r>
          <a:endParaRPr lang="tr-TR" sz="24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0D99D44-E286-43C4-A585-EA239A5C7A8B}" type="parTrans" cxnId="{214472B3-6AC1-4584-A07C-6624B2EF0CE2}">
      <dgm:prSet/>
      <dgm:spPr/>
      <dgm:t>
        <a:bodyPr/>
        <a:lstStyle/>
        <a:p>
          <a:endParaRPr lang="tr-TR"/>
        </a:p>
      </dgm:t>
    </dgm:pt>
    <dgm:pt modelId="{DC80AC03-B9A9-4E86-BA60-EC7676775D38}" type="sibTrans" cxnId="{214472B3-6AC1-4584-A07C-6624B2EF0CE2}">
      <dgm:prSet/>
      <dgm:spPr/>
      <dgm:t>
        <a:bodyPr/>
        <a:lstStyle/>
        <a:p>
          <a:endParaRPr lang="tr-TR"/>
        </a:p>
      </dgm:t>
    </dgm:pt>
    <dgm:pt modelId="{C707A3BF-E510-416E-9D8F-8F08D14ED28A}">
      <dgm:prSet phldrT="[Metin]" custT="1"/>
      <dgm:spPr/>
      <dgm:t>
        <a:bodyPr/>
        <a:lstStyle/>
        <a:p>
          <a:r>
            <a:rPr lang="tr-TR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Bilgi</a:t>
          </a:r>
          <a:endParaRPr lang="tr-TR" sz="24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C5768C2-F810-47A9-B658-71BD8081FDF0}" type="parTrans" cxnId="{3F860DF5-7A5D-4366-9ADA-88C0C8FBFD6D}">
      <dgm:prSet/>
      <dgm:spPr/>
      <dgm:t>
        <a:bodyPr/>
        <a:lstStyle/>
        <a:p>
          <a:endParaRPr lang="tr-TR"/>
        </a:p>
      </dgm:t>
    </dgm:pt>
    <dgm:pt modelId="{9FB2016C-F9EE-49BB-85AB-4C0D2FE643DA}" type="sibTrans" cxnId="{3F860DF5-7A5D-4366-9ADA-88C0C8FBFD6D}">
      <dgm:prSet/>
      <dgm:spPr/>
      <dgm:t>
        <a:bodyPr/>
        <a:lstStyle/>
        <a:p>
          <a:endParaRPr lang="tr-TR"/>
        </a:p>
      </dgm:t>
    </dgm:pt>
    <dgm:pt modelId="{23FE7348-897A-4048-8446-5EE1F3C6DF39}" type="pres">
      <dgm:prSet presAssocID="{46AFDE48-4A0B-4C14-92D0-3482DA3E415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8CDDBDF3-623E-4A49-A57A-407BBF667642}" type="pres">
      <dgm:prSet presAssocID="{2199590C-D95B-49AA-8A43-A0CF0ABAD26A}" presName="root" presStyleCnt="0"/>
      <dgm:spPr/>
    </dgm:pt>
    <dgm:pt modelId="{55F9793A-45E2-456B-9433-C04C2AABA0D2}" type="pres">
      <dgm:prSet presAssocID="{2199590C-D95B-49AA-8A43-A0CF0ABAD26A}" presName="rootComposite" presStyleCnt="0"/>
      <dgm:spPr/>
    </dgm:pt>
    <dgm:pt modelId="{5C0FC47B-509F-4C8C-AE4A-F600EC50D975}" type="pres">
      <dgm:prSet presAssocID="{2199590C-D95B-49AA-8A43-A0CF0ABAD26A}" presName="rootText" presStyleLbl="node1" presStyleIdx="0" presStyleCnt="1" custScaleX="212759" custScaleY="151570"/>
      <dgm:spPr/>
      <dgm:t>
        <a:bodyPr/>
        <a:lstStyle/>
        <a:p>
          <a:endParaRPr lang="tr-TR"/>
        </a:p>
      </dgm:t>
    </dgm:pt>
    <dgm:pt modelId="{53E9D147-77AC-416E-8EE9-6E3BAF14C57A}" type="pres">
      <dgm:prSet presAssocID="{2199590C-D95B-49AA-8A43-A0CF0ABAD26A}" presName="rootConnector" presStyleLbl="node1" presStyleIdx="0" presStyleCnt="1"/>
      <dgm:spPr/>
      <dgm:t>
        <a:bodyPr/>
        <a:lstStyle/>
        <a:p>
          <a:endParaRPr lang="tr-TR"/>
        </a:p>
      </dgm:t>
    </dgm:pt>
    <dgm:pt modelId="{FA4C5352-3CB4-446C-8022-9492A469681E}" type="pres">
      <dgm:prSet presAssocID="{2199590C-D95B-49AA-8A43-A0CF0ABAD26A}" presName="childShape" presStyleCnt="0"/>
      <dgm:spPr/>
    </dgm:pt>
    <dgm:pt modelId="{64C4BF59-35F3-4E7F-B224-4A43A36926C3}" type="pres">
      <dgm:prSet presAssocID="{BBC82528-7A8D-478D-9D54-CD043104C5DC}" presName="Name13" presStyleLbl="parChTrans1D2" presStyleIdx="0" presStyleCnt="6"/>
      <dgm:spPr/>
      <dgm:t>
        <a:bodyPr/>
        <a:lstStyle/>
        <a:p>
          <a:endParaRPr lang="tr-TR"/>
        </a:p>
      </dgm:t>
    </dgm:pt>
    <dgm:pt modelId="{B2692986-2713-4CBB-AF2F-3F99B3CCF08B}" type="pres">
      <dgm:prSet presAssocID="{3E9BE56E-294C-4247-A546-5D5B0B504552}" presName="childText" presStyleLbl="bgAcc1" presStyleIdx="0" presStyleCnt="6" custScaleX="20972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3A73A5A-DE25-498C-BD69-154595B70C0C}" type="pres">
      <dgm:prSet presAssocID="{525480CE-F549-4910-80F2-033A764AB1E2}" presName="Name13" presStyleLbl="parChTrans1D2" presStyleIdx="1" presStyleCnt="6"/>
      <dgm:spPr/>
      <dgm:t>
        <a:bodyPr/>
        <a:lstStyle/>
        <a:p>
          <a:endParaRPr lang="tr-TR"/>
        </a:p>
      </dgm:t>
    </dgm:pt>
    <dgm:pt modelId="{F2070312-90B4-48B8-B644-EBD2AB59E6FB}" type="pres">
      <dgm:prSet presAssocID="{D8148E38-362F-4B3D-83FB-EDBCC6354BB7}" presName="childText" presStyleLbl="bgAcc1" presStyleIdx="1" presStyleCnt="6" custScaleX="21137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6C3B091-A462-40D8-AB96-3EE9EDED5D59}" type="pres">
      <dgm:prSet presAssocID="{6726E901-91C1-4BE9-B0CC-0811A7096563}" presName="Name13" presStyleLbl="parChTrans1D2" presStyleIdx="2" presStyleCnt="6"/>
      <dgm:spPr/>
      <dgm:t>
        <a:bodyPr/>
        <a:lstStyle/>
        <a:p>
          <a:endParaRPr lang="tr-TR"/>
        </a:p>
      </dgm:t>
    </dgm:pt>
    <dgm:pt modelId="{4A558444-7903-44EC-8F3C-625D389804CE}" type="pres">
      <dgm:prSet presAssocID="{4291352D-88F8-41C1-80F1-8ED7D49BAEE4}" presName="childText" presStyleLbl="bgAcc1" presStyleIdx="2" presStyleCnt="6" custScaleX="21137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CA37803-2D96-4215-9F07-8089485F24AB}" type="pres">
      <dgm:prSet presAssocID="{1A72C0DF-DCEF-4C15-AC1E-5B16D12E97E1}" presName="Name13" presStyleLbl="parChTrans1D2" presStyleIdx="3" presStyleCnt="6"/>
      <dgm:spPr/>
      <dgm:t>
        <a:bodyPr/>
        <a:lstStyle/>
        <a:p>
          <a:endParaRPr lang="tr-TR"/>
        </a:p>
      </dgm:t>
    </dgm:pt>
    <dgm:pt modelId="{E3ACB174-E69D-4003-8EFD-8941963EAE1D}" type="pres">
      <dgm:prSet presAssocID="{17CC89AC-13EF-4A07-91DE-54B785366AC5}" presName="childText" presStyleLbl="bgAcc1" presStyleIdx="3" presStyleCnt="6" custScaleX="20972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0D4D1CE-4CEA-477D-BB04-5278D654BA3E}" type="pres">
      <dgm:prSet presAssocID="{A0D99D44-E286-43C4-A585-EA239A5C7A8B}" presName="Name13" presStyleLbl="parChTrans1D2" presStyleIdx="4" presStyleCnt="6"/>
      <dgm:spPr/>
      <dgm:t>
        <a:bodyPr/>
        <a:lstStyle/>
        <a:p>
          <a:endParaRPr lang="tr-TR"/>
        </a:p>
      </dgm:t>
    </dgm:pt>
    <dgm:pt modelId="{72031D05-38BB-4787-A112-F4121A295C96}" type="pres">
      <dgm:prSet presAssocID="{DA4CEDFE-5722-4B55-9E51-E7F263D80C00}" presName="childText" presStyleLbl="bgAcc1" presStyleIdx="4" presStyleCnt="6" custScaleX="21137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60EEFD3-107C-4E5B-A95F-6776BB045F91}" type="pres">
      <dgm:prSet presAssocID="{2C5768C2-F810-47A9-B658-71BD8081FDF0}" presName="Name13" presStyleLbl="parChTrans1D2" presStyleIdx="5" presStyleCnt="6"/>
      <dgm:spPr/>
      <dgm:t>
        <a:bodyPr/>
        <a:lstStyle/>
        <a:p>
          <a:endParaRPr lang="tr-TR"/>
        </a:p>
      </dgm:t>
    </dgm:pt>
    <dgm:pt modelId="{0B59775E-5907-45DE-AE42-2B39D98D30AC}" type="pres">
      <dgm:prSet presAssocID="{C707A3BF-E510-416E-9D8F-8F08D14ED28A}" presName="childText" presStyleLbl="bgAcc1" presStyleIdx="5" presStyleCnt="6" custScaleX="21275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36B1313-8CF6-47F9-85B7-C36562B3DCA6}" type="presOf" srcId="{C707A3BF-E510-416E-9D8F-8F08D14ED28A}" destId="{0B59775E-5907-45DE-AE42-2B39D98D30AC}" srcOrd="0" destOrd="0" presId="urn:microsoft.com/office/officeart/2005/8/layout/hierarchy3"/>
    <dgm:cxn modelId="{214472B3-6AC1-4584-A07C-6624B2EF0CE2}" srcId="{2199590C-D95B-49AA-8A43-A0CF0ABAD26A}" destId="{DA4CEDFE-5722-4B55-9E51-E7F263D80C00}" srcOrd="4" destOrd="0" parTransId="{A0D99D44-E286-43C4-A585-EA239A5C7A8B}" sibTransId="{DC80AC03-B9A9-4E86-BA60-EC7676775D38}"/>
    <dgm:cxn modelId="{31C8EDC8-7350-4FB0-90E9-9C28A7AEC245}" type="presOf" srcId="{525480CE-F549-4910-80F2-033A764AB1E2}" destId="{C3A73A5A-DE25-498C-BD69-154595B70C0C}" srcOrd="0" destOrd="0" presId="urn:microsoft.com/office/officeart/2005/8/layout/hierarchy3"/>
    <dgm:cxn modelId="{384FA72F-0CD6-4EF9-8B6A-DDEB08FE41F9}" srcId="{46AFDE48-4A0B-4C14-92D0-3482DA3E4155}" destId="{2199590C-D95B-49AA-8A43-A0CF0ABAD26A}" srcOrd="0" destOrd="0" parTransId="{DE8832D5-C3A5-4CDD-AA40-511FF4DB9388}" sibTransId="{28F54AA3-1F84-4FA7-8255-2050CDA12E1B}"/>
    <dgm:cxn modelId="{C57F79F7-C0E6-4E47-A4F3-65D3B80AC18F}" srcId="{2199590C-D95B-49AA-8A43-A0CF0ABAD26A}" destId="{4291352D-88F8-41C1-80F1-8ED7D49BAEE4}" srcOrd="2" destOrd="0" parTransId="{6726E901-91C1-4BE9-B0CC-0811A7096563}" sibTransId="{4C7A805C-BBDE-4C36-8AE5-988C10454290}"/>
    <dgm:cxn modelId="{47F208BC-D3EA-4DBB-B356-DAA190418BFF}" type="presOf" srcId="{1A72C0DF-DCEF-4C15-AC1E-5B16D12E97E1}" destId="{2CA37803-2D96-4215-9F07-8089485F24AB}" srcOrd="0" destOrd="0" presId="urn:microsoft.com/office/officeart/2005/8/layout/hierarchy3"/>
    <dgm:cxn modelId="{1D872755-83A2-4520-88B6-4637316EA878}" type="presOf" srcId="{2C5768C2-F810-47A9-B658-71BD8081FDF0}" destId="{C60EEFD3-107C-4E5B-A95F-6776BB045F91}" srcOrd="0" destOrd="0" presId="urn:microsoft.com/office/officeart/2005/8/layout/hierarchy3"/>
    <dgm:cxn modelId="{32737668-4DA8-4858-99C1-E8A7D02B050A}" type="presOf" srcId="{46AFDE48-4A0B-4C14-92D0-3482DA3E4155}" destId="{23FE7348-897A-4048-8446-5EE1F3C6DF39}" srcOrd="0" destOrd="0" presId="urn:microsoft.com/office/officeart/2005/8/layout/hierarchy3"/>
    <dgm:cxn modelId="{DC7A62EC-A11D-4AC8-8033-18CA7A6B0DE8}" type="presOf" srcId="{17CC89AC-13EF-4A07-91DE-54B785366AC5}" destId="{E3ACB174-E69D-4003-8EFD-8941963EAE1D}" srcOrd="0" destOrd="0" presId="urn:microsoft.com/office/officeart/2005/8/layout/hierarchy3"/>
    <dgm:cxn modelId="{C027BBDD-D3DE-452C-A91E-37BA5CB0B59F}" type="presOf" srcId="{6726E901-91C1-4BE9-B0CC-0811A7096563}" destId="{26C3B091-A462-40D8-AB96-3EE9EDED5D59}" srcOrd="0" destOrd="0" presId="urn:microsoft.com/office/officeart/2005/8/layout/hierarchy3"/>
    <dgm:cxn modelId="{6EB1F8D4-2B7E-4531-A880-B5CCF5FA1338}" srcId="{2199590C-D95B-49AA-8A43-A0CF0ABAD26A}" destId="{3E9BE56E-294C-4247-A546-5D5B0B504552}" srcOrd="0" destOrd="0" parTransId="{BBC82528-7A8D-478D-9D54-CD043104C5DC}" sibTransId="{60ED181E-BEDB-404E-9279-505ECFD91894}"/>
    <dgm:cxn modelId="{3EE92580-206C-4707-AB02-EB1C2B9BF009}" type="presOf" srcId="{A0D99D44-E286-43C4-A585-EA239A5C7A8B}" destId="{80D4D1CE-4CEA-477D-BB04-5278D654BA3E}" srcOrd="0" destOrd="0" presId="urn:microsoft.com/office/officeart/2005/8/layout/hierarchy3"/>
    <dgm:cxn modelId="{A8B6A69C-4C40-4DB1-827F-3EF232C6876E}" srcId="{2199590C-D95B-49AA-8A43-A0CF0ABAD26A}" destId="{17CC89AC-13EF-4A07-91DE-54B785366AC5}" srcOrd="3" destOrd="0" parTransId="{1A72C0DF-DCEF-4C15-AC1E-5B16D12E97E1}" sibTransId="{E6E8E76D-18A7-46A4-B1E4-68B60F81AA47}"/>
    <dgm:cxn modelId="{F78B7732-1647-45B3-95D8-3CF7E331D158}" srcId="{2199590C-D95B-49AA-8A43-A0CF0ABAD26A}" destId="{D8148E38-362F-4B3D-83FB-EDBCC6354BB7}" srcOrd="1" destOrd="0" parTransId="{525480CE-F549-4910-80F2-033A764AB1E2}" sibTransId="{A10D1A58-CA78-438F-9EBC-9E65EFB6666B}"/>
    <dgm:cxn modelId="{60DB6752-A156-4ADC-A8CA-E669D145E20E}" type="presOf" srcId="{DA4CEDFE-5722-4B55-9E51-E7F263D80C00}" destId="{72031D05-38BB-4787-A112-F4121A295C96}" srcOrd="0" destOrd="0" presId="urn:microsoft.com/office/officeart/2005/8/layout/hierarchy3"/>
    <dgm:cxn modelId="{D198C873-FDF8-46B6-A405-11CCDC8DEC9D}" type="presOf" srcId="{3E9BE56E-294C-4247-A546-5D5B0B504552}" destId="{B2692986-2713-4CBB-AF2F-3F99B3CCF08B}" srcOrd="0" destOrd="0" presId="urn:microsoft.com/office/officeart/2005/8/layout/hierarchy3"/>
    <dgm:cxn modelId="{FD767711-9F28-42D9-B200-04B64C86FE36}" type="presOf" srcId="{BBC82528-7A8D-478D-9D54-CD043104C5DC}" destId="{64C4BF59-35F3-4E7F-B224-4A43A36926C3}" srcOrd="0" destOrd="0" presId="urn:microsoft.com/office/officeart/2005/8/layout/hierarchy3"/>
    <dgm:cxn modelId="{39A604DE-ED6C-4B32-B2EC-99853B85B1F4}" type="presOf" srcId="{4291352D-88F8-41C1-80F1-8ED7D49BAEE4}" destId="{4A558444-7903-44EC-8F3C-625D389804CE}" srcOrd="0" destOrd="0" presId="urn:microsoft.com/office/officeart/2005/8/layout/hierarchy3"/>
    <dgm:cxn modelId="{3F860DF5-7A5D-4366-9ADA-88C0C8FBFD6D}" srcId="{2199590C-D95B-49AA-8A43-A0CF0ABAD26A}" destId="{C707A3BF-E510-416E-9D8F-8F08D14ED28A}" srcOrd="5" destOrd="0" parTransId="{2C5768C2-F810-47A9-B658-71BD8081FDF0}" sibTransId="{9FB2016C-F9EE-49BB-85AB-4C0D2FE643DA}"/>
    <dgm:cxn modelId="{5CA80E80-A5E0-4F77-92A7-A0BE445284B1}" type="presOf" srcId="{2199590C-D95B-49AA-8A43-A0CF0ABAD26A}" destId="{53E9D147-77AC-416E-8EE9-6E3BAF14C57A}" srcOrd="1" destOrd="0" presId="urn:microsoft.com/office/officeart/2005/8/layout/hierarchy3"/>
    <dgm:cxn modelId="{1723B1DC-23CB-4FE6-B6AA-3F5F2F75E476}" type="presOf" srcId="{D8148E38-362F-4B3D-83FB-EDBCC6354BB7}" destId="{F2070312-90B4-48B8-B644-EBD2AB59E6FB}" srcOrd="0" destOrd="0" presId="urn:microsoft.com/office/officeart/2005/8/layout/hierarchy3"/>
    <dgm:cxn modelId="{75BDD456-4080-4052-A31F-C454C27ECB88}" type="presOf" srcId="{2199590C-D95B-49AA-8A43-A0CF0ABAD26A}" destId="{5C0FC47B-509F-4C8C-AE4A-F600EC50D975}" srcOrd="0" destOrd="0" presId="urn:microsoft.com/office/officeart/2005/8/layout/hierarchy3"/>
    <dgm:cxn modelId="{E16A4B1E-3220-4407-9C45-F80F787C69E7}" type="presParOf" srcId="{23FE7348-897A-4048-8446-5EE1F3C6DF39}" destId="{8CDDBDF3-623E-4A49-A57A-407BBF667642}" srcOrd="0" destOrd="0" presId="urn:microsoft.com/office/officeart/2005/8/layout/hierarchy3"/>
    <dgm:cxn modelId="{86AF9D1C-4A1D-4F57-9342-31BF5D8B5D35}" type="presParOf" srcId="{8CDDBDF3-623E-4A49-A57A-407BBF667642}" destId="{55F9793A-45E2-456B-9433-C04C2AABA0D2}" srcOrd="0" destOrd="0" presId="urn:microsoft.com/office/officeart/2005/8/layout/hierarchy3"/>
    <dgm:cxn modelId="{4C7C6A7C-B1C3-4E59-BB55-A38E60157D07}" type="presParOf" srcId="{55F9793A-45E2-456B-9433-C04C2AABA0D2}" destId="{5C0FC47B-509F-4C8C-AE4A-F600EC50D975}" srcOrd="0" destOrd="0" presId="urn:microsoft.com/office/officeart/2005/8/layout/hierarchy3"/>
    <dgm:cxn modelId="{550F32EF-F224-4C4F-9738-E934B5A1DDD9}" type="presParOf" srcId="{55F9793A-45E2-456B-9433-C04C2AABA0D2}" destId="{53E9D147-77AC-416E-8EE9-6E3BAF14C57A}" srcOrd="1" destOrd="0" presId="urn:microsoft.com/office/officeart/2005/8/layout/hierarchy3"/>
    <dgm:cxn modelId="{7802967E-A8C9-419E-8C0D-586BBE987399}" type="presParOf" srcId="{8CDDBDF3-623E-4A49-A57A-407BBF667642}" destId="{FA4C5352-3CB4-446C-8022-9492A469681E}" srcOrd="1" destOrd="0" presId="urn:microsoft.com/office/officeart/2005/8/layout/hierarchy3"/>
    <dgm:cxn modelId="{3B217085-E19B-4172-AE8F-F17582966153}" type="presParOf" srcId="{FA4C5352-3CB4-446C-8022-9492A469681E}" destId="{64C4BF59-35F3-4E7F-B224-4A43A36926C3}" srcOrd="0" destOrd="0" presId="urn:microsoft.com/office/officeart/2005/8/layout/hierarchy3"/>
    <dgm:cxn modelId="{64ECB903-2549-463F-843C-B2263A04ED1F}" type="presParOf" srcId="{FA4C5352-3CB4-446C-8022-9492A469681E}" destId="{B2692986-2713-4CBB-AF2F-3F99B3CCF08B}" srcOrd="1" destOrd="0" presId="urn:microsoft.com/office/officeart/2005/8/layout/hierarchy3"/>
    <dgm:cxn modelId="{64D13135-140A-4871-9ABC-4840A88630FB}" type="presParOf" srcId="{FA4C5352-3CB4-446C-8022-9492A469681E}" destId="{C3A73A5A-DE25-498C-BD69-154595B70C0C}" srcOrd="2" destOrd="0" presId="urn:microsoft.com/office/officeart/2005/8/layout/hierarchy3"/>
    <dgm:cxn modelId="{7D771F96-7CA4-414D-A7FE-CB8C069DBF21}" type="presParOf" srcId="{FA4C5352-3CB4-446C-8022-9492A469681E}" destId="{F2070312-90B4-48B8-B644-EBD2AB59E6FB}" srcOrd="3" destOrd="0" presId="urn:microsoft.com/office/officeart/2005/8/layout/hierarchy3"/>
    <dgm:cxn modelId="{38303E16-F673-4D4A-9C5D-CF4438B12063}" type="presParOf" srcId="{FA4C5352-3CB4-446C-8022-9492A469681E}" destId="{26C3B091-A462-40D8-AB96-3EE9EDED5D59}" srcOrd="4" destOrd="0" presId="urn:microsoft.com/office/officeart/2005/8/layout/hierarchy3"/>
    <dgm:cxn modelId="{E5183EBE-07A1-49F0-BCB6-9BBDA7D65299}" type="presParOf" srcId="{FA4C5352-3CB4-446C-8022-9492A469681E}" destId="{4A558444-7903-44EC-8F3C-625D389804CE}" srcOrd="5" destOrd="0" presId="urn:microsoft.com/office/officeart/2005/8/layout/hierarchy3"/>
    <dgm:cxn modelId="{9DE67740-EA62-4715-9DD9-E61B2E9D1DC6}" type="presParOf" srcId="{FA4C5352-3CB4-446C-8022-9492A469681E}" destId="{2CA37803-2D96-4215-9F07-8089485F24AB}" srcOrd="6" destOrd="0" presId="urn:microsoft.com/office/officeart/2005/8/layout/hierarchy3"/>
    <dgm:cxn modelId="{1B5C94FA-82A9-4A6D-BCFB-60DC20D84E31}" type="presParOf" srcId="{FA4C5352-3CB4-446C-8022-9492A469681E}" destId="{E3ACB174-E69D-4003-8EFD-8941963EAE1D}" srcOrd="7" destOrd="0" presId="urn:microsoft.com/office/officeart/2005/8/layout/hierarchy3"/>
    <dgm:cxn modelId="{4AC008B5-DDAE-481F-927D-60F4312612D1}" type="presParOf" srcId="{FA4C5352-3CB4-446C-8022-9492A469681E}" destId="{80D4D1CE-4CEA-477D-BB04-5278D654BA3E}" srcOrd="8" destOrd="0" presId="urn:microsoft.com/office/officeart/2005/8/layout/hierarchy3"/>
    <dgm:cxn modelId="{726A3623-F353-45A5-B94B-971B1F9D3CA1}" type="presParOf" srcId="{FA4C5352-3CB4-446C-8022-9492A469681E}" destId="{72031D05-38BB-4787-A112-F4121A295C96}" srcOrd="9" destOrd="0" presId="urn:microsoft.com/office/officeart/2005/8/layout/hierarchy3"/>
    <dgm:cxn modelId="{A254A449-056C-4198-BAF4-670466463E0F}" type="presParOf" srcId="{FA4C5352-3CB4-446C-8022-9492A469681E}" destId="{C60EEFD3-107C-4E5B-A95F-6776BB045F91}" srcOrd="10" destOrd="0" presId="urn:microsoft.com/office/officeart/2005/8/layout/hierarchy3"/>
    <dgm:cxn modelId="{9D568DC3-FA53-4BE4-A4DF-D44A8EF5BEAF}" type="presParOf" srcId="{FA4C5352-3CB4-446C-8022-9492A469681E}" destId="{0B59775E-5907-45DE-AE42-2B39D98D30AC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21A4DB-D760-42D7-B341-B0AA1926AFA4}" type="doc">
      <dgm:prSet loTypeId="urn:microsoft.com/office/officeart/2008/layout/SquareAccent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F06E7921-683C-46E9-8F77-DA3CD613B479}">
      <dgm:prSet phldrT="[Metin]" custT="1"/>
      <dgm:spPr/>
      <dgm:t>
        <a:bodyPr/>
        <a:lstStyle/>
        <a:p>
          <a:r>
            <a:rPr lang="tr-TR" sz="3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Anket Hazırlama</a:t>
          </a:r>
          <a:endParaRPr lang="tr-TR" sz="3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4491955-3402-4BC6-A596-5D8AEC4E66F8}" type="parTrans" cxnId="{8C38C683-21D0-42E3-BC32-7512ED764351}">
      <dgm:prSet/>
      <dgm:spPr/>
      <dgm:t>
        <a:bodyPr/>
        <a:lstStyle/>
        <a:p>
          <a:endParaRPr lang="tr-TR"/>
        </a:p>
      </dgm:t>
    </dgm:pt>
    <dgm:pt modelId="{AA702701-2184-46F9-A4EB-9E71BE38CCE2}" type="sibTrans" cxnId="{8C38C683-21D0-42E3-BC32-7512ED764351}">
      <dgm:prSet/>
      <dgm:spPr/>
      <dgm:t>
        <a:bodyPr/>
        <a:lstStyle/>
        <a:p>
          <a:endParaRPr lang="tr-TR"/>
        </a:p>
      </dgm:t>
    </dgm:pt>
    <dgm:pt modelId="{7566FAC9-F20D-4D57-8610-8174C231E524}">
      <dgm:prSet phldrT="[Metin]" custT="1"/>
      <dgm:spPr/>
      <dgm:t>
        <a:bodyPr/>
        <a:lstStyle/>
        <a:p>
          <a:pPr algn="just"/>
          <a:r>
            <a:rPr lang="tr-TR" altLang="tr-TR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İlgi çekici, kısa ve yanıtlaması kolay olmalı</a:t>
          </a:r>
          <a:endParaRPr lang="tr-TR" sz="20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5E42879-CCC3-4DBA-A06E-BA04CE0B372B}" type="parTrans" cxnId="{EC4738CC-3EA3-47B3-997D-200779C74BA5}">
      <dgm:prSet/>
      <dgm:spPr/>
      <dgm:t>
        <a:bodyPr/>
        <a:lstStyle/>
        <a:p>
          <a:endParaRPr lang="tr-TR"/>
        </a:p>
      </dgm:t>
    </dgm:pt>
    <dgm:pt modelId="{7A075D02-17D7-4858-A904-371E0161F964}" type="sibTrans" cxnId="{EC4738CC-3EA3-47B3-997D-200779C74BA5}">
      <dgm:prSet/>
      <dgm:spPr/>
      <dgm:t>
        <a:bodyPr/>
        <a:lstStyle/>
        <a:p>
          <a:endParaRPr lang="tr-TR"/>
        </a:p>
      </dgm:t>
    </dgm:pt>
    <dgm:pt modelId="{E15CFA73-0CEB-4465-A37A-0341B824FBEF}">
      <dgm:prSet phldrT="[Metin]" custT="1"/>
      <dgm:spPr/>
      <dgm:t>
        <a:bodyPr/>
        <a:lstStyle/>
        <a:p>
          <a:pPr algn="just"/>
          <a:r>
            <a:rPr lang="tr-TR" altLang="tr-TR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Kapalı uçlu sorular tercih edilmeli (çoktan seçme, sıralama)</a:t>
          </a:r>
          <a:endParaRPr lang="tr-TR" sz="20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2792A3F-C095-4943-97C2-C85994FFBB0B}" type="parTrans" cxnId="{BAAC0D84-D0DB-4C84-8D9D-4597A04F7D74}">
      <dgm:prSet/>
      <dgm:spPr/>
      <dgm:t>
        <a:bodyPr/>
        <a:lstStyle/>
        <a:p>
          <a:endParaRPr lang="tr-TR"/>
        </a:p>
      </dgm:t>
    </dgm:pt>
    <dgm:pt modelId="{B2C8EAC4-7B2D-40ED-9330-926F35FA22FD}" type="sibTrans" cxnId="{BAAC0D84-D0DB-4C84-8D9D-4597A04F7D74}">
      <dgm:prSet/>
      <dgm:spPr/>
      <dgm:t>
        <a:bodyPr/>
        <a:lstStyle/>
        <a:p>
          <a:endParaRPr lang="tr-TR"/>
        </a:p>
      </dgm:t>
    </dgm:pt>
    <dgm:pt modelId="{E550EDE1-A9B2-4603-B90F-2E7FC9760FFB}">
      <dgm:prSet phldrT="[Metin]" custT="1"/>
      <dgm:spPr/>
      <dgm:t>
        <a:bodyPr/>
        <a:lstStyle/>
        <a:p>
          <a:r>
            <a:rPr lang="tr-TR" altLang="tr-TR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Her soru amaçla ilişkili olmalı</a:t>
          </a:r>
          <a:endParaRPr lang="tr-TR" sz="20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FBF5833-A854-4762-AE33-A66C9B9EC3C7}" type="parTrans" cxnId="{6EE48FE5-5CD3-40C0-9ED9-55DDD9BBB6CE}">
      <dgm:prSet/>
      <dgm:spPr/>
      <dgm:t>
        <a:bodyPr/>
        <a:lstStyle/>
        <a:p>
          <a:endParaRPr lang="tr-TR"/>
        </a:p>
      </dgm:t>
    </dgm:pt>
    <dgm:pt modelId="{F4290C79-0FF7-4003-A914-CC8621FB1F4B}" type="sibTrans" cxnId="{6EE48FE5-5CD3-40C0-9ED9-55DDD9BBB6CE}">
      <dgm:prSet/>
      <dgm:spPr/>
      <dgm:t>
        <a:bodyPr/>
        <a:lstStyle/>
        <a:p>
          <a:endParaRPr lang="tr-TR"/>
        </a:p>
      </dgm:t>
    </dgm:pt>
    <dgm:pt modelId="{36333384-E63D-4C62-B07B-93F5BAA8A8F2}">
      <dgm:prSet phldrT="[Metin]" custT="1"/>
      <dgm:spPr/>
      <dgm:t>
        <a:bodyPr/>
        <a:lstStyle/>
        <a:p>
          <a:r>
            <a:rPr lang="tr-TR" sz="3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İlkeleri</a:t>
          </a:r>
          <a:endParaRPr lang="tr-TR" sz="3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4B015B4-A7BA-427D-8E09-C71F4F390A52}" type="parTrans" cxnId="{64ED0053-5127-4B72-BD9C-349932978D87}">
      <dgm:prSet/>
      <dgm:spPr/>
      <dgm:t>
        <a:bodyPr/>
        <a:lstStyle/>
        <a:p>
          <a:endParaRPr lang="tr-TR"/>
        </a:p>
      </dgm:t>
    </dgm:pt>
    <dgm:pt modelId="{5462C5E3-A666-4A5B-B20B-FECCEBEA8644}" type="sibTrans" cxnId="{64ED0053-5127-4B72-BD9C-349932978D87}">
      <dgm:prSet/>
      <dgm:spPr/>
      <dgm:t>
        <a:bodyPr/>
        <a:lstStyle/>
        <a:p>
          <a:endParaRPr lang="tr-TR"/>
        </a:p>
      </dgm:t>
    </dgm:pt>
    <dgm:pt modelId="{CA08CB8B-D0CB-4E16-91CB-E5B683C064A0}">
      <dgm:prSet phldrT="[Metin]" custT="1"/>
      <dgm:spPr/>
      <dgm:t>
        <a:bodyPr/>
        <a:lstStyle/>
        <a:p>
          <a:r>
            <a:rPr lang="tr-TR" altLang="tr-TR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Geçerliği sınanmalı</a:t>
          </a:r>
          <a:endParaRPr lang="tr-TR" sz="20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7CA84E0-50FB-46A9-9608-EDEEB5F59930}" type="parTrans" cxnId="{6BE2FB4D-1551-474A-9D34-2CBE6324DD74}">
      <dgm:prSet/>
      <dgm:spPr/>
      <dgm:t>
        <a:bodyPr/>
        <a:lstStyle/>
        <a:p>
          <a:endParaRPr lang="tr-TR"/>
        </a:p>
      </dgm:t>
    </dgm:pt>
    <dgm:pt modelId="{6FBA5E62-061A-42FD-BA70-A8C00D7325DD}" type="sibTrans" cxnId="{6BE2FB4D-1551-474A-9D34-2CBE6324DD74}">
      <dgm:prSet/>
      <dgm:spPr/>
      <dgm:t>
        <a:bodyPr/>
        <a:lstStyle/>
        <a:p>
          <a:endParaRPr lang="tr-TR"/>
        </a:p>
      </dgm:t>
    </dgm:pt>
    <dgm:pt modelId="{489671D4-3E65-4F5F-908F-01352C29ABBC}">
      <dgm:prSet phldrT="[Metin]" custT="1"/>
      <dgm:spPr/>
      <dgm:t>
        <a:bodyPr/>
        <a:lstStyle/>
        <a:p>
          <a:pPr algn="just"/>
          <a:r>
            <a:rPr lang="tr-TR" altLang="tr-TR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Anlaşılır ve duru bir dil kullanılmalı</a:t>
          </a:r>
          <a:endParaRPr lang="tr-TR" sz="20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1C29B9B-9D24-422D-B0CB-CDF25763BC8A}" type="parTrans" cxnId="{781E32B0-57AD-4EB3-9A6E-0C5BF681668E}">
      <dgm:prSet/>
      <dgm:spPr/>
      <dgm:t>
        <a:bodyPr/>
        <a:lstStyle/>
        <a:p>
          <a:endParaRPr lang="tr-TR"/>
        </a:p>
      </dgm:t>
    </dgm:pt>
    <dgm:pt modelId="{52C801F6-38E4-4158-81D3-ABAF5759CC1B}" type="sibTrans" cxnId="{781E32B0-57AD-4EB3-9A6E-0C5BF681668E}">
      <dgm:prSet/>
      <dgm:spPr/>
      <dgm:t>
        <a:bodyPr/>
        <a:lstStyle/>
        <a:p>
          <a:endParaRPr lang="tr-TR"/>
        </a:p>
      </dgm:t>
    </dgm:pt>
    <dgm:pt modelId="{BFFB91BD-95DC-40E0-86C3-21165050BB6E}">
      <dgm:prSet phldrT="[Metin]" custT="1"/>
      <dgm:spPr/>
      <dgm:t>
        <a:bodyPr/>
        <a:lstStyle/>
        <a:p>
          <a:pPr algn="just"/>
          <a:r>
            <a:rPr lang="tr-TR" altLang="tr-TR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Karmaşık terimler açıklanmalı (genellikle, bazen)</a:t>
          </a:r>
          <a:endParaRPr lang="tr-TR" sz="20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C950104-8260-43BA-A0CA-53CCF8CBCF68}" type="parTrans" cxnId="{2F058674-5C89-49E7-9C75-7806E1286B85}">
      <dgm:prSet/>
      <dgm:spPr/>
      <dgm:t>
        <a:bodyPr/>
        <a:lstStyle/>
        <a:p>
          <a:endParaRPr lang="tr-TR"/>
        </a:p>
      </dgm:t>
    </dgm:pt>
    <dgm:pt modelId="{664CE98C-821B-4ABC-A266-1D6318A9EE7F}" type="sibTrans" cxnId="{2F058674-5C89-49E7-9C75-7806E1286B85}">
      <dgm:prSet/>
      <dgm:spPr/>
      <dgm:t>
        <a:bodyPr/>
        <a:lstStyle/>
        <a:p>
          <a:endParaRPr lang="tr-TR"/>
        </a:p>
      </dgm:t>
    </dgm:pt>
    <dgm:pt modelId="{8938EF25-C8CD-4BC4-8C6B-73A8506FFD83}">
      <dgm:prSet phldrT="[Metin]" custT="1"/>
      <dgm:spPr/>
      <dgm:t>
        <a:bodyPr/>
        <a:lstStyle/>
        <a:p>
          <a:r>
            <a:rPr lang="tr-TR" altLang="tr-TR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Her soru tek bir şeyi sormalı</a:t>
          </a:r>
          <a:endParaRPr lang="tr-TR" sz="20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97F0A20-226C-4DBC-A545-B8B5FD023937}" type="parTrans" cxnId="{2060709B-10A9-46CD-BD0A-7591B7254623}">
      <dgm:prSet/>
      <dgm:spPr/>
      <dgm:t>
        <a:bodyPr/>
        <a:lstStyle/>
        <a:p>
          <a:endParaRPr lang="tr-TR"/>
        </a:p>
      </dgm:t>
    </dgm:pt>
    <dgm:pt modelId="{820EC174-CE33-4BC9-B46D-80CBACC72D39}" type="sibTrans" cxnId="{2060709B-10A9-46CD-BD0A-7591B7254623}">
      <dgm:prSet/>
      <dgm:spPr/>
      <dgm:t>
        <a:bodyPr/>
        <a:lstStyle/>
        <a:p>
          <a:endParaRPr lang="tr-TR"/>
        </a:p>
      </dgm:t>
    </dgm:pt>
    <dgm:pt modelId="{2218DC8C-E9A4-4C87-984D-483481B287D7}">
      <dgm:prSet phldrT="[Metin]" custT="1"/>
      <dgm:spPr/>
      <dgm:t>
        <a:bodyPr/>
        <a:lstStyle/>
        <a:p>
          <a:r>
            <a:rPr lang="tr-TR" altLang="tr-TR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Sorular birbirini etkilememeli</a:t>
          </a:r>
          <a:endParaRPr lang="tr-TR" sz="20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86B6993-6126-4122-B754-F5A68B202CB7}" type="parTrans" cxnId="{01867B9C-C27E-4BF4-898F-1E4F6EA69FE4}">
      <dgm:prSet/>
      <dgm:spPr/>
      <dgm:t>
        <a:bodyPr/>
        <a:lstStyle/>
        <a:p>
          <a:endParaRPr lang="tr-TR"/>
        </a:p>
      </dgm:t>
    </dgm:pt>
    <dgm:pt modelId="{06E515CB-E1DE-41FD-91E2-8131E49B07FF}" type="sibTrans" cxnId="{01867B9C-C27E-4BF4-898F-1E4F6EA69FE4}">
      <dgm:prSet/>
      <dgm:spPr/>
      <dgm:t>
        <a:bodyPr/>
        <a:lstStyle/>
        <a:p>
          <a:endParaRPr lang="tr-TR"/>
        </a:p>
      </dgm:t>
    </dgm:pt>
    <dgm:pt modelId="{9467B57C-4258-4FA9-BBE8-2B69CDE8C3B1}">
      <dgm:prSet phldrT="[Metin]" custT="1"/>
      <dgm:spPr/>
      <dgm:t>
        <a:bodyPr/>
        <a:lstStyle/>
        <a:p>
          <a:pPr algn="just"/>
          <a:r>
            <a:rPr lang="tr-TR" altLang="tr-TR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Soruyu yanıtlamak üzere referans gösterilmeli</a:t>
          </a:r>
          <a:endParaRPr lang="tr-TR" sz="20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198B9F6-20BA-4F50-9812-2DF59AFE7792}" type="parTrans" cxnId="{A7897C01-2ED5-4DEB-9272-A2F75B004F36}">
      <dgm:prSet/>
      <dgm:spPr/>
      <dgm:t>
        <a:bodyPr/>
        <a:lstStyle/>
        <a:p>
          <a:endParaRPr lang="tr-TR"/>
        </a:p>
      </dgm:t>
    </dgm:pt>
    <dgm:pt modelId="{C3F90303-8671-4092-AE04-7A847B1942EF}" type="sibTrans" cxnId="{A7897C01-2ED5-4DEB-9272-A2F75B004F36}">
      <dgm:prSet/>
      <dgm:spPr/>
      <dgm:t>
        <a:bodyPr/>
        <a:lstStyle/>
        <a:p>
          <a:endParaRPr lang="tr-TR"/>
        </a:p>
      </dgm:t>
    </dgm:pt>
    <dgm:pt modelId="{99250355-E170-4052-9277-3BF5FEF81D99}" type="pres">
      <dgm:prSet presAssocID="{7321A4DB-D760-42D7-B341-B0AA1926AFA4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tr-TR"/>
        </a:p>
      </dgm:t>
    </dgm:pt>
    <dgm:pt modelId="{136EA1A1-55EA-46F1-9CDD-CED9620164EE}" type="pres">
      <dgm:prSet presAssocID="{F06E7921-683C-46E9-8F77-DA3CD613B479}" presName="root" presStyleCnt="0">
        <dgm:presLayoutVars>
          <dgm:chMax/>
          <dgm:chPref/>
        </dgm:presLayoutVars>
      </dgm:prSet>
      <dgm:spPr/>
    </dgm:pt>
    <dgm:pt modelId="{57630449-A735-4E59-87AA-71AA09057B25}" type="pres">
      <dgm:prSet presAssocID="{F06E7921-683C-46E9-8F77-DA3CD613B479}" presName="rootComposite" presStyleCnt="0">
        <dgm:presLayoutVars/>
      </dgm:prSet>
      <dgm:spPr/>
    </dgm:pt>
    <dgm:pt modelId="{B532A352-ECAA-43EC-AE48-38C236229103}" type="pres">
      <dgm:prSet presAssocID="{F06E7921-683C-46E9-8F77-DA3CD613B479}" presName="ParentAccent" presStyleLbl="alignNode1" presStyleIdx="0" presStyleCnt="2"/>
      <dgm:spPr/>
    </dgm:pt>
    <dgm:pt modelId="{DB7390FA-9250-4356-B358-ED04110BFE71}" type="pres">
      <dgm:prSet presAssocID="{F06E7921-683C-46E9-8F77-DA3CD613B479}" presName="ParentSmallAccent" presStyleLbl="fgAcc1" presStyleIdx="0" presStyleCnt="2"/>
      <dgm:spPr/>
    </dgm:pt>
    <dgm:pt modelId="{5A4CF10D-013E-49AD-B9F2-A977A57CB2CA}" type="pres">
      <dgm:prSet presAssocID="{F06E7921-683C-46E9-8F77-DA3CD613B479}" presName="Parent" presStyleLbl="revTx" presStyleIdx="0" presStyleCnt="11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754F1A8-1376-47F4-B59D-9AAF62CB76D9}" type="pres">
      <dgm:prSet presAssocID="{F06E7921-683C-46E9-8F77-DA3CD613B479}" presName="childShape" presStyleCnt="0">
        <dgm:presLayoutVars>
          <dgm:chMax val="0"/>
          <dgm:chPref val="0"/>
        </dgm:presLayoutVars>
      </dgm:prSet>
      <dgm:spPr/>
    </dgm:pt>
    <dgm:pt modelId="{9622BB6F-A720-4874-AE40-7639AFDEB09B}" type="pres">
      <dgm:prSet presAssocID="{7566FAC9-F20D-4D57-8610-8174C231E524}" presName="childComposite" presStyleCnt="0">
        <dgm:presLayoutVars>
          <dgm:chMax val="0"/>
          <dgm:chPref val="0"/>
        </dgm:presLayoutVars>
      </dgm:prSet>
      <dgm:spPr/>
    </dgm:pt>
    <dgm:pt modelId="{BA9879B5-93DD-420C-B845-4BB1EB08FDAC}" type="pres">
      <dgm:prSet presAssocID="{7566FAC9-F20D-4D57-8610-8174C231E524}" presName="ChildAccent" presStyleLbl="solidFgAcc1" presStyleIdx="0" presStyleCnt="9"/>
      <dgm:spPr/>
    </dgm:pt>
    <dgm:pt modelId="{E5C941C1-DF15-443F-9DEC-6EEBCAF3E451}" type="pres">
      <dgm:prSet presAssocID="{7566FAC9-F20D-4D57-8610-8174C231E524}" presName="Child" presStyleLbl="revTx" presStyleIdx="1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BBFF726-94E0-41A8-8FD0-E48EAFEC5A93}" type="pres">
      <dgm:prSet presAssocID="{E15CFA73-0CEB-4465-A37A-0341B824FBEF}" presName="childComposite" presStyleCnt="0">
        <dgm:presLayoutVars>
          <dgm:chMax val="0"/>
          <dgm:chPref val="0"/>
        </dgm:presLayoutVars>
      </dgm:prSet>
      <dgm:spPr/>
    </dgm:pt>
    <dgm:pt modelId="{B5499993-E62B-421C-A25A-0D740855B51B}" type="pres">
      <dgm:prSet presAssocID="{E15CFA73-0CEB-4465-A37A-0341B824FBEF}" presName="ChildAccent" presStyleLbl="solidFgAcc1" presStyleIdx="1" presStyleCnt="9"/>
      <dgm:spPr/>
    </dgm:pt>
    <dgm:pt modelId="{839F9849-C05C-4541-8013-BC536FAE8AD1}" type="pres">
      <dgm:prSet presAssocID="{E15CFA73-0CEB-4465-A37A-0341B824FBEF}" presName="Child" presStyleLbl="revTx" presStyleIdx="2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51AF79F-0EC1-45C4-95A2-0AE89EF5ADF0}" type="pres">
      <dgm:prSet presAssocID="{E550EDE1-A9B2-4603-B90F-2E7FC9760FFB}" presName="childComposite" presStyleCnt="0">
        <dgm:presLayoutVars>
          <dgm:chMax val="0"/>
          <dgm:chPref val="0"/>
        </dgm:presLayoutVars>
      </dgm:prSet>
      <dgm:spPr/>
    </dgm:pt>
    <dgm:pt modelId="{BF73B5B9-8AE0-40A2-9852-BC2CE7494A6E}" type="pres">
      <dgm:prSet presAssocID="{E550EDE1-A9B2-4603-B90F-2E7FC9760FFB}" presName="ChildAccent" presStyleLbl="solidFgAcc1" presStyleIdx="2" presStyleCnt="9"/>
      <dgm:spPr/>
    </dgm:pt>
    <dgm:pt modelId="{B5E9AFB8-A016-4F15-BED5-351B9E8257F0}" type="pres">
      <dgm:prSet presAssocID="{E550EDE1-A9B2-4603-B90F-2E7FC9760FFB}" presName="Child" presStyleLbl="revTx" presStyleIdx="3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5831949-0948-433B-B64F-EE55CB99B35D}" type="pres">
      <dgm:prSet presAssocID="{8938EF25-C8CD-4BC4-8C6B-73A8506FFD83}" presName="childComposite" presStyleCnt="0">
        <dgm:presLayoutVars>
          <dgm:chMax val="0"/>
          <dgm:chPref val="0"/>
        </dgm:presLayoutVars>
      </dgm:prSet>
      <dgm:spPr/>
    </dgm:pt>
    <dgm:pt modelId="{7E2D1EF9-6668-4E76-9509-1CBD81FA7BF8}" type="pres">
      <dgm:prSet presAssocID="{8938EF25-C8CD-4BC4-8C6B-73A8506FFD83}" presName="ChildAccent" presStyleLbl="solidFgAcc1" presStyleIdx="3" presStyleCnt="9"/>
      <dgm:spPr/>
    </dgm:pt>
    <dgm:pt modelId="{F66FC74B-AB3D-487B-8E11-39D07A1D2EEC}" type="pres">
      <dgm:prSet presAssocID="{8938EF25-C8CD-4BC4-8C6B-73A8506FFD83}" presName="Child" presStyleLbl="revTx" presStyleIdx="4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7F10719-8976-4245-818E-FBA4A1A2411F}" type="pres">
      <dgm:prSet presAssocID="{2218DC8C-E9A4-4C87-984D-483481B287D7}" presName="childComposite" presStyleCnt="0">
        <dgm:presLayoutVars>
          <dgm:chMax val="0"/>
          <dgm:chPref val="0"/>
        </dgm:presLayoutVars>
      </dgm:prSet>
      <dgm:spPr/>
    </dgm:pt>
    <dgm:pt modelId="{660CBF45-53E5-4A7B-B2C2-52172684C96E}" type="pres">
      <dgm:prSet presAssocID="{2218DC8C-E9A4-4C87-984D-483481B287D7}" presName="ChildAccent" presStyleLbl="solidFgAcc1" presStyleIdx="4" presStyleCnt="9"/>
      <dgm:spPr/>
    </dgm:pt>
    <dgm:pt modelId="{E909C703-6CD8-46F9-8766-4D90533AB1C6}" type="pres">
      <dgm:prSet presAssocID="{2218DC8C-E9A4-4C87-984D-483481B287D7}" presName="Child" presStyleLbl="revTx" presStyleIdx="5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482DAD5-DFA3-44BF-9574-1C92AF3FE117}" type="pres">
      <dgm:prSet presAssocID="{36333384-E63D-4C62-B07B-93F5BAA8A8F2}" presName="root" presStyleCnt="0">
        <dgm:presLayoutVars>
          <dgm:chMax/>
          <dgm:chPref/>
        </dgm:presLayoutVars>
      </dgm:prSet>
      <dgm:spPr/>
    </dgm:pt>
    <dgm:pt modelId="{9F78C932-F151-47C9-BD49-25A2BDD88345}" type="pres">
      <dgm:prSet presAssocID="{36333384-E63D-4C62-B07B-93F5BAA8A8F2}" presName="rootComposite" presStyleCnt="0">
        <dgm:presLayoutVars/>
      </dgm:prSet>
      <dgm:spPr/>
    </dgm:pt>
    <dgm:pt modelId="{ED9403FB-17B4-400F-A245-6090E98D5CC7}" type="pres">
      <dgm:prSet presAssocID="{36333384-E63D-4C62-B07B-93F5BAA8A8F2}" presName="ParentAccent" presStyleLbl="alignNode1" presStyleIdx="1" presStyleCnt="2"/>
      <dgm:spPr/>
    </dgm:pt>
    <dgm:pt modelId="{7F33CD42-60FE-4A18-9F2A-B568415EC7AF}" type="pres">
      <dgm:prSet presAssocID="{36333384-E63D-4C62-B07B-93F5BAA8A8F2}" presName="ParentSmallAccent" presStyleLbl="fgAcc1" presStyleIdx="1" presStyleCnt="2"/>
      <dgm:spPr/>
    </dgm:pt>
    <dgm:pt modelId="{3374AA4D-F874-4E6B-A84E-082B1FD6BC9E}" type="pres">
      <dgm:prSet presAssocID="{36333384-E63D-4C62-B07B-93F5BAA8A8F2}" presName="Parent" presStyleLbl="revTx" presStyleIdx="6" presStyleCnt="11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E0910A6-5798-4EC5-8539-E3C566DD0532}" type="pres">
      <dgm:prSet presAssocID="{36333384-E63D-4C62-B07B-93F5BAA8A8F2}" presName="childShape" presStyleCnt="0">
        <dgm:presLayoutVars>
          <dgm:chMax val="0"/>
          <dgm:chPref val="0"/>
        </dgm:presLayoutVars>
      </dgm:prSet>
      <dgm:spPr/>
    </dgm:pt>
    <dgm:pt modelId="{BA1E2317-7606-4A79-909F-A669744CEDEA}" type="pres">
      <dgm:prSet presAssocID="{CA08CB8B-D0CB-4E16-91CB-E5B683C064A0}" presName="childComposite" presStyleCnt="0">
        <dgm:presLayoutVars>
          <dgm:chMax val="0"/>
          <dgm:chPref val="0"/>
        </dgm:presLayoutVars>
      </dgm:prSet>
      <dgm:spPr/>
    </dgm:pt>
    <dgm:pt modelId="{67134EEC-4D08-460C-9CDD-77719AD058E6}" type="pres">
      <dgm:prSet presAssocID="{CA08CB8B-D0CB-4E16-91CB-E5B683C064A0}" presName="ChildAccent" presStyleLbl="solidFgAcc1" presStyleIdx="5" presStyleCnt="9"/>
      <dgm:spPr/>
    </dgm:pt>
    <dgm:pt modelId="{6C6B7EE1-D497-4F99-A093-90412D5823AD}" type="pres">
      <dgm:prSet presAssocID="{CA08CB8B-D0CB-4E16-91CB-E5B683C064A0}" presName="Child" presStyleLbl="revTx" presStyleIdx="7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D085643-8E73-4B4C-AED1-4D6EA1C57491}" type="pres">
      <dgm:prSet presAssocID="{489671D4-3E65-4F5F-908F-01352C29ABBC}" presName="childComposite" presStyleCnt="0">
        <dgm:presLayoutVars>
          <dgm:chMax val="0"/>
          <dgm:chPref val="0"/>
        </dgm:presLayoutVars>
      </dgm:prSet>
      <dgm:spPr/>
    </dgm:pt>
    <dgm:pt modelId="{54A51A58-3C14-4188-AE65-692958B261DF}" type="pres">
      <dgm:prSet presAssocID="{489671D4-3E65-4F5F-908F-01352C29ABBC}" presName="ChildAccent" presStyleLbl="solidFgAcc1" presStyleIdx="6" presStyleCnt="9"/>
      <dgm:spPr/>
    </dgm:pt>
    <dgm:pt modelId="{DD99FDA1-79EB-490B-83F0-9A09BDF14C13}" type="pres">
      <dgm:prSet presAssocID="{489671D4-3E65-4F5F-908F-01352C29ABBC}" presName="Child" presStyleLbl="revTx" presStyleIdx="8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5E3868F-715B-414F-9A5C-F65A40BCF0C0}" type="pres">
      <dgm:prSet presAssocID="{BFFB91BD-95DC-40E0-86C3-21165050BB6E}" presName="childComposite" presStyleCnt="0">
        <dgm:presLayoutVars>
          <dgm:chMax val="0"/>
          <dgm:chPref val="0"/>
        </dgm:presLayoutVars>
      </dgm:prSet>
      <dgm:spPr/>
    </dgm:pt>
    <dgm:pt modelId="{B219419F-3B44-49C7-BFB0-7D9C99603B31}" type="pres">
      <dgm:prSet presAssocID="{BFFB91BD-95DC-40E0-86C3-21165050BB6E}" presName="ChildAccent" presStyleLbl="solidFgAcc1" presStyleIdx="7" presStyleCnt="9"/>
      <dgm:spPr/>
    </dgm:pt>
    <dgm:pt modelId="{823742EE-F680-404F-B4BF-5DCB54F7576D}" type="pres">
      <dgm:prSet presAssocID="{BFFB91BD-95DC-40E0-86C3-21165050BB6E}" presName="Child" presStyleLbl="revTx" presStyleIdx="9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7D5AD95-C546-4236-8614-956A32E2A689}" type="pres">
      <dgm:prSet presAssocID="{9467B57C-4258-4FA9-BBE8-2B69CDE8C3B1}" presName="childComposite" presStyleCnt="0">
        <dgm:presLayoutVars>
          <dgm:chMax val="0"/>
          <dgm:chPref val="0"/>
        </dgm:presLayoutVars>
      </dgm:prSet>
      <dgm:spPr/>
    </dgm:pt>
    <dgm:pt modelId="{BED7CE1D-7F15-484C-A849-D6E8CCDD8DAE}" type="pres">
      <dgm:prSet presAssocID="{9467B57C-4258-4FA9-BBE8-2B69CDE8C3B1}" presName="ChildAccent" presStyleLbl="solidFgAcc1" presStyleIdx="8" presStyleCnt="9"/>
      <dgm:spPr/>
    </dgm:pt>
    <dgm:pt modelId="{FB2ED8DF-6842-49B8-97CB-6005B639DAAC}" type="pres">
      <dgm:prSet presAssocID="{9467B57C-4258-4FA9-BBE8-2B69CDE8C3B1}" presName="Child" presStyleLbl="revTx" presStyleIdx="10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C1C466F-C23F-46F7-9E57-9802FCF6DFB5}" type="presOf" srcId="{E550EDE1-A9B2-4603-B90F-2E7FC9760FFB}" destId="{B5E9AFB8-A016-4F15-BED5-351B9E8257F0}" srcOrd="0" destOrd="0" presId="urn:microsoft.com/office/officeart/2008/layout/SquareAccentList"/>
    <dgm:cxn modelId="{D2FE4B54-D3D6-46A0-B82D-00633FD5F3AB}" type="presOf" srcId="{E15CFA73-0CEB-4465-A37A-0341B824FBEF}" destId="{839F9849-C05C-4541-8013-BC536FAE8AD1}" srcOrd="0" destOrd="0" presId="urn:microsoft.com/office/officeart/2008/layout/SquareAccentList"/>
    <dgm:cxn modelId="{6BE2FB4D-1551-474A-9D34-2CBE6324DD74}" srcId="{36333384-E63D-4C62-B07B-93F5BAA8A8F2}" destId="{CA08CB8B-D0CB-4E16-91CB-E5B683C064A0}" srcOrd="0" destOrd="0" parTransId="{17CA84E0-50FB-46A9-9608-EDEEB5F59930}" sibTransId="{6FBA5E62-061A-42FD-BA70-A8C00D7325DD}"/>
    <dgm:cxn modelId="{64ED0053-5127-4B72-BD9C-349932978D87}" srcId="{7321A4DB-D760-42D7-B341-B0AA1926AFA4}" destId="{36333384-E63D-4C62-B07B-93F5BAA8A8F2}" srcOrd="1" destOrd="0" parTransId="{94B015B4-A7BA-427D-8E09-C71F4F390A52}" sibTransId="{5462C5E3-A666-4A5B-B20B-FECCEBEA8644}"/>
    <dgm:cxn modelId="{C63ED3BE-85C9-45A2-9988-0D2FF3D3D1F7}" type="presOf" srcId="{7321A4DB-D760-42D7-B341-B0AA1926AFA4}" destId="{99250355-E170-4052-9277-3BF5FEF81D99}" srcOrd="0" destOrd="0" presId="urn:microsoft.com/office/officeart/2008/layout/SquareAccentList"/>
    <dgm:cxn modelId="{781E32B0-57AD-4EB3-9A6E-0C5BF681668E}" srcId="{36333384-E63D-4C62-B07B-93F5BAA8A8F2}" destId="{489671D4-3E65-4F5F-908F-01352C29ABBC}" srcOrd="1" destOrd="0" parTransId="{81C29B9B-9D24-422D-B0CB-CDF25763BC8A}" sibTransId="{52C801F6-38E4-4158-81D3-ABAF5759CC1B}"/>
    <dgm:cxn modelId="{2060709B-10A9-46CD-BD0A-7591B7254623}" srcId="{F06E7921-683C-46E9-8F77-DA3CD613B479}" destId="{8938EF25-C8CD-4BC4-8C6B-73A8506FFD83}" srcOrd="3" destOrd="0" parTransId="{897F0A20-226C-4DBC-A545-B8B5FD023937}" sibTransId="{820EC174-CE33-4BC9-B46D-80CBACC72D39}"/>
    <dgm:cxn modelId="{F5678A86-F4A5-4F87-A424-CE97DAC9ACC4}" type="presOf" srcId="{489671D4-3E65-4F5F-908F-01352C29ABBC}" destId="{DD99FDA1-79EB-490B-83F0-9A09BDF14C13}" srcOrd="0" destOrd="0" presId="urn:microsoft.com/office/officeart/2008/layout/SquareAccentList"/>
    <dgm:cxn modelId="{01867B9C-C27E-4BF4-898F-1E4F6EA69FE4}" srcId="{F06E7921-683C-46E9-8F77-DA3CD613B479}" destId="{2218DC8C-E9A4-4C87-984D-483481B287D7}" srcOrd="4" destOrd="0" parTransId="{886B6993-6126-4122-B754-F5A68B202CB7}" sibTransId="{06E515CB-E1DE-41FD-91E2-8131E49B07FF}"/>
    <dgm:cxn modelId="{415775FB-F552-410A-9933-BE320AC90332}" type="presOf" srcId="{7566FAC9-F20D-4D57-8610-8174C231E524}" destId="{E5C941C1-DF15-443F-9DEC-6EEBCAF3E451}" srcOrd="0" destOrd="0" presId="urn:microsoft.com/office/officeart/2008/layout/SquareAccentList"/>
    <dgm:cxn modelId="{12E46D21-AAF6-450B-A8F7-5BDF93E03D0C}" type="presOf" srcId="{BFFB91BD-95DC-40E0-86C3-21165050BB6E}" destId="{823742EE-F680-404F-B4BF-5DCB54F7576D}" srcOrd="0" destOrd="0" presId="urn:microsoft.com/office/officeart/2008/layout/SquareAccentList"/>
    <dgm:cxn modelId="{6EE48FE5-5CD3-40C0-9ED9-55DDD9BBB6CE}" srcId="{F06E7921-683C-46E9-8F77-DA3CD613B479}" destId="{E550EDE1-A9B2-4603-B90F-2E7FC9760FFB}" srcOrd="2" destOrd="0" parTransId="{EFBF5833-A854-4762-AE33-A66C9B9EC3C7}" sibTransId="{F4290C79-0FF7-4003-A914-CC8621FB1F4B}"/>
    <dgm:cxn modelId="{BAAC0D84-D0DB-4C84-8D9D-4597A04F7D74}" srcId="{F06E7921-683C-46E9-8F77-DA3CD613B479}" destId="{E15CFA73-0CEB-4465-A37A-0341B824FBEF}" srcOrd="1" destOrd="0" parTransId="{F2792A3F-C095-4943-97C2-C85994FFBB0B}" sibTransId="{B2C8EAC4-7B2D-40ED-9330-926F35FA22FD}"/>
    <dgm:cxn modelId="{EC4738CC-3EA3-47B3-997D-200779C74BA5}" srcId="{F06E7921-683C-46E9-8F77-DA3CD613B479}" destId="{7566FAC9-F20D-4D57-8610-8174C231E524}" srcOrd="0" destOrd="0" parTransId="{85E42879-CCC3-4DBA-A06E-BA04CE0B372B}" sibTransId="{7A075D02-17D7-4858-A904-371E0161F964}"/>
    <dgm:cxn modelId="{2F058674-5C89-49E7-9C75-7806E1286B85}" srcId="{36333384-E63D-4C62-B07B-93F5BAA8A8F2}" destId="{BFFB91BD-95DC-40E0-86C3-21165050BB6E}" srcOrd="2" destOrd="0" parTransId="{BC950104-8260-43BA-A0CA-53CCF8CBCF68}" sibTransId="{664CE98C-821B-4ABC-A266-1D6318A9EE7F}"/>
    <dgm:cxn modelId="{BA8C39B0-9207-423B-9FAE-AC840F84E66E}" type="presOf" srcId="{36333384-E63D-4C62-B07B-93F5BAA8A8F2}" destId="{3374AA4D-F874-4E6B-A84E-082B1FD6BC9E}" srcOrd="0" destOrd="0" presId="urn:microsoft.com/office/officeart/2008/layout/SquareAccentList"/>
    <dgm:cxn modelId="{6BB77AC7-3BD9-45AD-8AFA-1383688A770D}" type="presOf" srcId="{2218DC8C-E9A4-4C87-984D-483481B287D7}" destId="{E909C703-6CD8-46F9-8766-4D90533AB1C6}" srcOrd="0" destOrd="0" presId="urn:microsoft.com/office/officeart/2008/layout/SquareAccentList"/>
    <dgm:cxn modelId="{31A1E318-D6A6-4F74-911A-3FF51EAA0638}" type="presOf" srcId="{8938EF25-C8CD-4BC4-8C6B-73A8506FFD83}" destId="{F66FC74B-AB3D-487B-8E11-39D07A1D2EEC}" srcOrd="0" destOrd="0" presId="urn:microsoft.com/office/officeart/2008/layout/SquareAccentList"/>
    <dgm:cxn modelId="{8C38C683-21D0-42E3-BC32-7512ED764351}" srcId="{7321A4DB-D760-42D7-B341-B0AA1926AFA4}" destId="{F06E7921-683C-46E9-8F77-DA3CD613B479}" srcOrd="0" destOrd="0" parTransId="{34491955-3402-4BC6-A596-5D8AEC4E66F8}" sibTransId="{AA702701-2184-46F9-A4EB-9E71BE38CCE2}"/>
    <dgm:cxn modelId="{2588C586-C432-4C50-97A8-93766CA2C888}" type="presOf" srcId="{CA08CB8B-D0CB-4E16-91CB-E5B683C064A0}" destId="{6C6B7EE1-D497-4F99-A093-90412D5823AD}" srcOrd="0" destOrd="0" presId="urn:microsoft.com/office/officeart/2008/layout/SquareAccentList"/>
    <dgm:cxn modelId="{F67BD66A-5C50-4A08-B164-B65C66F57365}" type="presOf" srcId="{9467B57C-4258-4FA9-BBE8-2B69CDE8C3B1}" destId="{FB2ED8DF-6842-49B8-97CB-6005B639DAAC}" srcOrd="0" destOrd="0" presId="urn:microsoft.com/office/officeart/2008/layout/SquareAccentList"/>
    <dgm:cxn modelId="{A7897C01-2ED5-4DEB-9272-A2F75B004F36}" srcId="{36333384-E63D-4C62-B07B-93F5BAA8A8F2}" destId="{9467B57C-4258-4FA9-BBE8-2B69CDE8C3B1}" srcOrd="3" destOrd="0" parTransId="{2198B9F6-20BA-4F50-9812-2DF59AFE7792}" sibTransId="{C3F90303-8671-4092-AE04-7A847B1942EF}"/>
    <dgm:cxn modelId="{AFC4F6E9-2785-41E6-8D21-34DBC01E11C3}" type="presOf" srcId="{F06E7921-683C-46E9-8F77-DA3CD613B479}" destId="{5A4CF10D-013E-49AD-B9F2-A977A57CB2CA}" srcOrd="0" destOrd="0" presId="urn:microsoft.com/office/officeart/2008/layout/SquareAccentList"/>
    <dgm:cxn modelId="{2706134F-561A-4873-965B-EB0C19A9FCD8}" type="presParOf" srcId="{99250355-E170-4052-9277-3BF5FEF81D99}" destId="{136EA1A1-55EA-46F1-9CDD-CED9620164EE}" srcOrd="0" destOrd="0" presId="urn:microsoft.com/office/officeart/2008/layout/SquareAccentList"/>
    <dgm:cxn modelId="{EC131748-F862-4078-B2A7-97F63E6D5576}" type="presParOf" srcId="{136EA1A1-55EA-46F1-9CDD-CED9620164EE}" destId="{57630449-A735-4E59-87AA-71AA09057B25}" srcOrd="0" destOrd="0" presId="urn:microsoft.com/office/officeart/2008/layout/SquareAccentList"/>
    <dgm:cxn modelId="{6F7B0025-60AB-4842-B570-51F08D7B1B05}" type="presParOf" srcId="{57630449-A735-4E59-87AA-71AA09057B25}" destId="{B532A352-ECAA-43EC-AE48-38C236229103}" srcOrd="0" destOrd="0" presId="urn:microsoft.com/office/officeart/2008/layout/SquareAccentList"/>
    <dgm:cxn modelId="{81968B17-BA8E-465E-B526-B8603D4A7684}" type="presParOf" srcId="{57630449-A735-4E59-87AA-71AA09057B25}" destId="{DB7390FA-9250-4356-B358-ED04110BFE71}" srcOrd="1" destOrd="0" presId="urn:microsoft.com/office/officeart/2008/layout/SquareAccentList"/>
    <dgm:cxn modelId="{A56D2A81-42E3-4832-8243-E1CFA53C71E8}" type="presParOf" srcId="{57630449-A735-4E59-87AA-71AA09057B25}" destId="{5A4CF10D-013E-49AD-B9F2-A977A57CB2CA}" srcOrd="2" destOrd="0" presId="urn:microsoft.com/office/officeart/2008/layout/SquareAccentList"/>
    <dgm:cxn modelId="{C76240C7-5864-410A-99B7-B6CCAB7313F6}" type="presParOf" srcId="{136EA1A1-55EA-46F1-9CDD-CED9620164EE}" destId="{0754F1A8-1376-47F4-B59D-9AAF62CB76D9}" srcOrd="1" destOrd="0" presId="urn:microsoft.com/office/officeart/2008/layout/SquareAccentList"/>
    <dgm:cxn modelId="{97CD1DBC-8A11-4894-9FB0-97A175146268}" type="presParOf" srcId="{0754F1A8-1376-47F4-B59D-9AAF62CB76D9}" destId="{9622BB6F-A720-4874-AE40-7639AFDEB09B}" srcOrd="0" destOrd="0" presId="urn:microsoft.com/office/officeart/2008/layout/SquareAccentList"/>
    <dgm:cxn modelId="{32B23F1B-02D0-4A7E-BA93-07C3F477FDDD}" type="presParOf" srcId="{9622BB6F-A720-4874-AE40-7639AFDEB09B}" destId="{BA9879B5-93DD-420C-B845-4BB1EB08FDAC}" srcOrd="0" destOrd="0" presId="urn:microsoft.com/office/officeart/2008/layout/SquareAccentList"/>
    <dgm:cxn modelId="{BEE916A8-C3CA-4FD6-A564-B6E66A46FE0F}" type="presParOf" srcId="{9622BB6F-A720-4874-AE40-7639AFDEB09B}" destId="{E5C941C1-DF15-443F-9DEC-6EEBCAF3E451}" srcOrd="1" destOrd="0" presId="urn:microsoft.com/office/officeart/2008/layout/SquareAccentList"/>
    <dgm:cxn modelId="{DC59E9E5-3B7F-46B6-BF43-85B741223C22}" type="presParOf" srcId="{0754F1A8-1376-47F4-B59D-9AAF62CB76D9}" destId="{0BBFF726-94E0-41A8-8FD0-E48EAFEC5A93}" srcOrd="1" destOrd="0" presId="urn:microsoft.com/office/officeart/2008/layout/SquareAccentList"/>
    <dgm:cxn modelId="{F4CF3934-4F34-456F-9FA2-9A959AEFD696}" type="presParOf" srcId="{0BBFF726-94E0-41A8-8FD0-E48EAFEC5A93}" destId="{B5499993-E62B-421C-A25A-0D740855B51B}" srcOrd="0" destOrd="0" presId="urn:microsoft.com/office/officeart/2008/layout/SquareAccentList"/>
    <dgm:cxn modelId="{9C54FDCA-8C7B-4CA1-A395-3DCFA7F60E06}" type="presParOf" srcId="{0BBFF726-94E0-41A8-8FD0-E48EAFEC5A93}" destId="{839F9849-C05C-4541-8013-BC536FAE8AD1}" srcOrd="1" destOrd="0" presId="urn:microsoft.com/office/officeart/2008/layout/SquareAccentList"/>
    <dgm:cxn modelId="{6A3C00F5-3050-48DD-82B2-972A2ECA3C0E}" type="presParOf" srcId="{0754F1A8-1376-47F4-B59D-9AAF62CB76D9}" destId="{A51AF79F-0EC1-45C4-95A2-0AE89EF5ADF0}" srcOrd="2" destOrd="0" presId="urn:microsoft.com/office/officeart/2008/layout/SquareAccentList"/>
    <dgm:cxn modelId="{ECFD6B86-E419-4837-A1E4-347C6BB7F789}" type="presParOf" srcId="{A51AF79F-0EC1-45C4-95A2-0AE89EF5ADF0}" destId="{BF73B5B9-8AE0-40A2-9852-BC2CE7494A6E}" srcOrd="0" destOrd="0" presId="urn:microsoft.com/office/officeart/2008/layout/SquareAccentList"/>
    <dgm:cxn modelId="{AA2092C2-BFBC-42D0-8FC2-34BAF786D93E}" type="presParOf" srcId="{A51AF79F-0EC1-45C4-95A2-0AE89EF5ADF0}" destId="{B5E9AFB8-A016-4F15-BED5-351B9E8257F0}" srcOrd="1" destOrd="0" presId="urn:microsoft.com/office/officeart/2008/layout/SquareAccentList"/>
    <dgm:cxn modelId="{EF3064E8-0122-445D-A949-4080880EE18A}" type="presParOf" srcId="{0754F1A8-1376-47F4-B59D-9AAF62CB76D9}" destId="{D5831949-0948-433B-B64F-EE55CB99B35D}" srcOrd="3" destOrd="0" presId="urn:microsoft.com/office/officeart/2008/layout/SquareAccentList"/>
    <dgm:cxn modelId="{6C3830D8-AA2C-4914-B6A0-9CFCCA09B28C}" type="presParOf" srcId="{D5831949-0948-433B-B64F-EE55CB99B35D}" destId="{7E2D1EF9-6668-4E76-9509-1CBD81FA7BF8}" srcOrd="0" destOrd="0" presId="urn:microsoft.com/office/officeart/2008/layout/SquareAccentList"/>
    <dgm:cxn modelId="{AC8B3245-1A94-46E3-AEE6-115720CA37C3}" type="presParOf" srcId="{D5831949-0948-433B-B64F-EE55CB99B35D}" destId="{F66FC74B-AB3D-487B-8E11-39D07A1D2EEC}" srcOrd="1" destOrd="0" presId="urn:microsoft.com/office/officeart/2008/layout/SquareAccentList"/>
    <dgm:cxn modelId="{F8341897-DE6B-4009-BE6F-05805A254C13}" type="presParOf" srcId="{0754F1A8-1376-47F4-B59D-9AAF62CB76D9}" destId="{67F10719-8976-4245-818E-FBA4A1A2411F}" srcOrd="4" destOrd="0" presId="urn:microsoft.com/office/officeart/2008/layout/SquareAccentList"/>
    <dgm:cxn modelId="{7B0373EB-7160-41BC-8B8F-977FC6B5B578}" type="presParOf" srcId="{67F10719-8976-4245-818E-FBA4A1A2411F}" destId="{660CBF45-53E5-4A7B-B2C2-52172684C96E}" srcOrd="0" destOrd="0" presId="urn:microsoft.com/office/officeart/2008/layout/SquareAccentList"/>
    <dgm:cxn modelId="{DD3100DE-8047-4804-A89E-9C093AEEFBD9}" type="presParOf" srcId="{67F10719-8976-4245-818E-FBA4A1A2411F}" destId="{E909C703-6CD8-46F9-8766-4D90533AB1C6}" srcOrd="1" destOrd="0" presId="urn:microsoft.com/office/officeart/2008/layout/SquareAccentList"/>
    <dgm:cxn modelId="{10DDC158-DB9A-45DD-815B-5A82CF804530}" type="presParOf" srcId="{99250355-E170-4052-9277-3BF5FEF81D99}" destId="{3482DAD5-DFA3-44BF-9574-1C92AF3FE117}" srcOrd="1" destOrd="0" presId="urn:microsoft.com/office/officeart/2008/layout/SquareAccentList"/>
    <dgm:cxn modelId="{44E4C862-1B4A-428A-A67A-400B6BD0FBFD}" type="presParOf" srcId="{3482DAD5-DFA3-44BF-9574-1C92AF3FE117}" destId="{9F78C932-F151-47C9-BD49-25A2BDD88345}" srcOrd="0" destOrd="0" presId="urn:microsoft.com/office/officeart/2008/layout/SquareAccentList"/>
    <dgm:cxn modelId="{88381A6C-374E-4DDE-B745-3354FCDC63E0}" type="presParOf" srcId="{9F78C932-F151-47C9-BD49-25A2BDD88345}" destId="{ED9403FB-17B4-400F-A245-6090E98D5CC7}" srcOrd="0" destOrd="0" presId="urn:microsoft.com/office/officeart/2008/layout/SquareAccentList"/>
    <dgm:cxn modelId="{583039A8-B7F5-4753-872E-EFC2D3958818}" type="presParOf" srcId="{9F78C932-F151-47C9-BD49-25A2BDD88345}" destId="{7F33CD42-60FE-4A18-9F2A-B568415EC7AF}" srcOrd="1" destOrd="0" presId="urn:microsoft.com/office/officeart/2008/layout/SquareAccentList"/>
    <dgm:cxn modelId="{5D33130D-6D8E-4E8C-8952-1431FC0568DD}" type="presParOf" srcId="{9F78C932-F151-47C9-BD49-25A2BDD88345}" destId="{3374AA4D-F874-4E6B-A84E-082B1FD6BC9E}" srcOrd="2" destOrd="0" presId="urn:microsoft.com/office/officeart/2008/layout/SquareAccentList"/>
    <dgm:cxn modelId="{506D6522-9BF2-4511-8F31-54BBE461061F}" type="presParOf" srcId="{3482DAD5-DFA3-44BF-9574-1C92AF3FE117}" destId="{FE0910A6-5798-4EC5-8539-E3C566DD0532}" srcOrd="1" destOrd="0" presId="urn:microsoft.com/office/officeart/2008/layout/SquareAccentList"/>
    <dgm:cxn modelId="{9DC7DE89-3A99-454E-A010-AE1A06B86641}" type="presParOf" srcId="{FE0910A6-5798-4EC5-8539-E3C566DD0532}" destId="{BA1E2317-7606-4A79-909F-A669744CEDEA}" srcOrd="0" destOrd="0" presId="urn:microsoft.com/office/officeart/2008/layout/SquareAccentList"/>
    <dgm:cxn modelId="{96B614C5-9C8F-42CD-8706-C359ECCC0441}" type="presParOf" srcId="{BA1E2317-7606-4A79-909F-A669744CEDEA}" destId="{67134EEC-4D08-460C-9CDD-77719AD058E6}" srcOrd="0" destOrd="0" presId="urn:microsoft.com/office/officeart/2008/layout/SquareAccentList"/>
    <dgm:cxn modelId="{16F34096-4FAA-4B7E-A65F-B5B4465CDB8A}" type="presParOf" srcId="{BA1E2317-7606-4A79-909F-A669744CEDEA}" destId="{6C6B7EE1-D497-4F99-A093-90412D5823AD}" srcOrd="1" destOrd="0" presId="urn:microsoft.com/office/officeart/2008/layout/SquareAccentList"/>
    <dgm:cxn modelId="{FDE69C88-2F27-48A7-B5DF-2C30BC7FA1B6}" type="presParOf" srcId="{FE0910A6-5798-4EC5-8539-E3C566DD0532}" destId="{BD085643-8E73-4B4C-AED1-4D6EA1C57491}" srcOrd="1" destOrd="0" presId="urn:microsoft.com/office/officeart/2008/layout/SquareAccentList"/>
    <dgm:cxn modelId="{9BD12234-C9C3-438C-AEE2-7326D4EAD8D0}" type="presParOf" srcId="{BD085643-8E73-4B4C-AED1-4D6EA1C57491}" destId="{54A51A58-3C14-4188-AE65-692958B261DF}" srcOrd="0" destOrd="0" presId="urn:microsoft.com/office/officeart/2008/layout/SquareAccentList"/>
    <dgm:cxn modelId="{1B6D7474-65A6-4479-9C89-D703B67095AD}" type="presParOf" srcId="{BD085643-8E73-4B4C-AED1-4D6EA1C57491}" destId="{DD99FDA1-79EB-490B-83F0-9A09BDF14C13}" srcOrd="1" destOrd="0" presId="urn:microsoft.com/office/officeart/2008/layout/SquareAccentList"/>
    <dgm:cxn modelId="{295980C9-8830-4D85-A77B-EAC2A7BCE2D4}" type="presParOf" srcId="{FE0910A6-5798-4EC5-8539-E3C566DD0532}" destId="{A5E3868F-715B-414F-9A5C-F65A40BCF0C0}" srcOrd="2" destOrd="0" presId="urn:microsoft.com/office/officeart/2008/layout/SquareAccentList"/>
    <dgm:cxn modelId="{D2E8BBB0-F13A-49B6-A127-579EDBABBD5D}" type="presParOf" srcId="{A5E3868F-715B-414F-9A5C-F65A40BCF0C0}" destId="{B219419F-3B44-49C7-BFB0-7D9C99603B31}" srcOrd="0" destOrd="0" presId="urn:microsoft.com/office/officeart/2008/layout/SquareAccentList"/>
    <dgm:cxn modelId="{5DE978CD-6256-49CF-889C-26D3FDCDBC9F}" type="presParOf" srcId="{A5E3868F-715B-414F-9A5C-F65A40BCF0C0}" destId="{823742EE-F680-404F-B4BF-5DCB54F7576D}" srcOrd="1" destOrd="0" presId="urn:microsoft.com/office/officeart/2008/layout/SquareAccentList"/>
    <dgm:cxn modelId="{C7964B5C-E429-46D8-AB88-A52D647FF7D8}" type="presParOf" srcId="{FE0910A6-5798-4EC5-8539-E3C566DD0532}" destId="{F7D5AD95-C546-4236-8614-956A32E2A689}" srcOrd="3" destOrd="0" presId="urn:microsoft.com/office/officeart/2008/layout/SquareAccentList"/>
    <dgm:cxn modelId="{9599B89C-789C-4B9B-93A1-7BE88C90B48F}" type="presParOf" srcId="{F7D5AD95-C546-4236-8614-956A32E2A689}" destId="{BED7CE1D-7F15-484C-A849-D6E8CCDD8DAE}" srcOrd="0" destOrd="0" presId="urn:microsoft.com/office/officeart/2008/layout/SquareAccentList"/>
    <dgm:cxn modelId="{666B93C2-13B8-4A12-826E-2C9397BBF2BC}" type="presParOf" srcId="{F7D5AD95-C546-4236-8614-956A32E2A689}" destId="{FB2ED8DF-6842-49B8-97CB-6005B639DAAC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321A4DB-D760-42D7-B341-B0AA1926AFA4}" type="doc">
      <dgm:prSet loTypeId="urn:microsoft.com/office/officeart/2008/layout/SquareAccent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F06E7921-683C-46E9-8F77-DA3CD613B479}">
      <dgm:prSet phldrT="[Metin]" custT="1"/>
      <dgm:spPr/>
      <dgm:t>
        <a:bodyPr/>
        <a:lstStyle/>
        <a:p>
          <a:r>
            <a:rPr lang="tr-TR" sz="3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Anket Hazırlama</a:t>
          </a:r>
          <a:endParaRPr lang="tr-TR" sz="3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4491955-3402-4BC6-A596-5D8AEC4E66F8}" type="parTrans" cxnId="{8C38C683-21D0-42E3-BC32-7512ED764351}">
      <dgm:prSet/>
      <dgm:spPr/>
      <dgm:t>
        <a:bodyPr/>
        <a:lstStyle/>
        <a:p>
          <a:endParaRPr lang="tr-TR"/>
        </a:p>
      </dgm:t>
    </dgm:pt>
    <dgm:pt modelId="{AA702701-2184-46F9-A4EB-9E71BE38CCE2}" type="sibTrans" cxnId="{8C38C683-21D0-42E3-BC32-7512ED764351}">
      <dgm:prSet/>
      <dgm:spPr/>
      <dgm:t>
        <a:bodyPr/>
        <a:lstStyle/>
        <a:p>
          <a:endParaRPr lang="tr-TR"/>
        </a:p>
      </dgm:t>
    </dgm:pt>
    <dgm:pt modelId="{7566FAC9-F20D-4D57-8610-8174C231E524}">
      <dgm:prSet phldrT="[Metin]" custT="1"/>
      <dgm:spPr/>
      <dgm:t>
        <a:bodyPr/>
        <a:lstStyle/>
        <a:p>
          <a:pPr algn="just"/>
          <a:r>
            <a:rPr lang="tr-TR" altLang="tr-TR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Dürüst yanıtlanmayacak sorular sorulmamalı</a:t>
          </a:r>
          <a:endParaRPr lang="tr-TR" sz="20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5E42879-CCC3-4DBA-A06E-BA04CE0B372B}" type="parTrans" cxnId="{EC4738CC-3EA3-47B3-997D-200779C74BA5}">
      <dgm:prSet/>
      <dgm:spPr/>
      <dgm:t>
        <a:bodyPr/>
        <a:lstStyle/>
        <a:p>
          <a:endParaRPr lang="tr-TR"/>
        </a:p>
      </dgm:t>
    </dgm:pt>
    <dgm:pt modelId="{7A075D02-17D7-4858-A904-371E0161F964}" type="sibTrans" cxnId="{EC4738CC-3EA3-47B3-997D-200779C74BA5}">
      <dgm:prSet/>
      <dgm:spPr/>
      <dgm:t>
        <a:bodyPr/>
        <a:lstStyle/>
        <a:p>
          <a:endParaRPr lang="tr-TR"/>
        </a:p>
      </dgm:t>
    </dgm:pt>
    <dgm:pt modelId="{E15CFA73-0CEB-4465-A37A-0341B824FBEF}">
      <dgm:prSet phldrT="[Metin]" custT="1"/>
      <dgm:spPr/>
      <dgm:t>
        <a:bodyPr/>
        <a:lstStyle/>
        <a:p>
          <a:pPr algn="just"/>
          <a:r>
            <a:rPr lang="tr-TR" altLang="tr-TR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Varsayımda bulunarak soru sorulmamalı</a:t>
          </a:r>
          <a:endParaRPr lang="tr-TR" sz="20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2792A3F-C095-4943-97C2-C85994FFBB0B}" type="parTrans" cxnId="{BAAC0D84-D0DB-4C84-8D9D-4597A04F7D74}">
      <dgm:prSet/>
      <dgm:spPr/>
      <dgm:t>
        <a:bodyPr/>
        <a:lstStyle/>
        <a:p>
          <a:endParaRPr lang="tr-TR"/>
        </a:p>
      </dgm:t>
    </dgm:pt>
    <dgm:pt modelId="{B2C8EAC4-7B2D-40ED-9330-926F35FA22FD}" type="sibTrans" cxnId="{BAAC0D84-D0DB-4C84-8D9D-4597A04F7D74}">
      <dgm:prSet/>
      <dgm:spPr/>
      <dgm:t>
        <a:bodyPr/>
        <a:lstStyle/>
        <a:p>
          <a:endParaRPr lang="tr-TR"/>
        </a:p>
      </dgm:t>
    </dgm:pt>
    <dgm:pt modelId="{36333384-E63D-4C62-B07B-93F5BAA8A8F2}">
      <dgm:prSet phldrT="[Metin]" custT="1"/>
      <dgm:spPr/>
      <dgm:t>
        <a:bodyPr/>
        <a:lstStyle/>
        <a:p>
          <a:r>
            <a:rPr lang="tr-TR" sz="3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İlkeleri </a:t>
          </a:r>
          <a:r>
            <a:rPr lang="tr-TR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(devam)</a:t>
          </a:r>
          <a:endParaRPr lang="tr-TR" sz="24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4B015B4-A7BA-427D-8E09-C71F4F390A52}" type="parTrans" cxnId="{64ED0053-5127-4B72-BD9C-349932978D87}">
      <dgm:prSet/>
      <dgm:spPr/>
      <dgm:t>
        <a:bodyPr/>
        <a:lstStyle/>
        <a:p>
          <a:endParaRPr lang="tr-TR"/>
        </a:p>
      </dgm:t>
    </dgm:pt>
    <dgm:pt modelId="{5462C5E3-A666-4A5B-B20B-FECCEBEA8644}" type="sibTrans" cxnId="{64ED0053-5127-4B72-BD9C-349932978D87}">
      <dgm:prSet/>
      <dgm:spPr/>
      <dgm:t>
        <a:bodyPr/>
        <a:lstStyle/>
        <a:p>
          <a:endParaRPr lang="tr-TR"/>
        </a:p>
      </dgm:t>
    </dgm:pt>
    <dgm:pt modelId="{CA08CB8B-D0CB-4E16-91CB-E5B683C064A0}">
      <dgm:prSet phldrT="[Metin]" custT="1"/>
      <dgm:spPr/>
      <dgm:t>
        <a:bodyPr/>
        <a:lstStyle/>
        <a:p>
          <a:pPr algn="just"/>
          <a:r>
            <a:rPr lang="tr-TR" altLang="tr-TR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Okunaklı ve düzgün olmalı</a:t>
          </a:r>
          <a:endParaRPr lang="tr-TR" sz="20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7CA84E0-50FB-46A9-9608-EDEEB5F59930}" type="parTrans" cxnId="{6BE2FB4D-1551-474A-9D34-2CBE6324DD74}">
      <dgm:prSet/>
      <dgm:spPr/>
      <dgm:t>
        <a:bodyPr/>
        <a:lstStyle/>
        <a:p>
          <a:endParaRPr lang="tr-TR"/>
        </a:p>
      </dgm:t>
    </dgm:pt>
    <dgm:pt modelId="{6FBA5E62-061A-42FD-BA70-A8C00D7325DD}" type="sibTrans" cxnId="{6BE2FB4D-1551-474A-9D34-2CBE6324DD74}">
      <dgm:prSet/>
      <dgm:spPr/>
      <dgm:t>
        <a:bodyPr/>
        <a:lstStyle/>
        <a:p>
          <a:endParaRPr lang="tr-TR"/>
        </a:p>
      </dgm:t>
    </dgm:pt>
    <dgm:pt modelId="{489671D4-3E65-4F5F-908F-01352C29ABBC}">
      <dgm:prSet phldrT="[Metin]" custT="1"/>
      <dgm:spPr/>
      <dgm:t>
        <a:bodyPr/>
        <a:lstStyle/>
        <a:p>
          <a:pPr algn="just"/>
          <a:r>
            <a:rPr lang="tr-TR" altLang="tr-TR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Sunuş sayfası yer almalı</a:t>
          </a:r>
          <a:endParaRPr lang="tr-TR" sz="20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1C29B9B-9D24-422D-B0CB-CDF25763BC8A}" type="parTrans" cxnId="{781E32B0-57AD-4EB3-9A6E-0C5BF681668E}">
      <dgm:prSet/>
      <dgm:spPr/>
      <dgm:t>
        <a:bodyPr/>
        <a:lstStyle/>
        <a:p>
          <a:endParaRPr lang="tr-TR"/>
        </a:p>
      </dgm:t>
    </dgm:pt>
    <dgm:pt modelId="{52C801F6-38E4-4158-81D3-ABAF5759CC1B}" type="sibTrans" cxnId="{781E32B0-57AD-4EB3-9A6E-0C5BF681668E}">
      <dgm:prSet/>
      <dgm:spPr/>
      <dgm:t>
        <a:bodyPr/>
        <a:lstStyle/>
        <a:p>
          <a:endParaRPr lang="tr-TR"/>
        </a:p>
      </dgm:t>
    </dgm:pt>
    <dgm:pt modelId="{BFFB91BD-95DC-40E0-86C3-21165050BB6E}">
      <dgm:prSet phldrT="[Metin]" custT="1"/>
      <dgm:spPr/>
      <dgm:t>
        <a:bodyPr/>
        <a:lstStyle/>
        <a:p>
          <a:pPr algn="just"/>
          <a:r>
            <a:rPr lang="tr-TR" altLang="tr-TR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Biçim iyi planlanmalı </a:t>
          </a:r>
          <a:endParaRPr lang="tr-TR" sz="20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C950104-8260-43BA-A0CA-53CCF8CBCF68}" type="parTrans" cxnId="{2F058674-5C89-49E7-9C75-7806E1286B85}">
      <dgm:prSet/>
      <dgm:spPr/>
      <dgm:t>
        <a:bodyPr/>
        <a:lstStyle/>
        <a:p>
          <a:endParaRPr lang="tr-TR"/>
        </a:p>
      </dgm:t>
    </dgm:pt>
    <dgm:pt modelId="{664CE98C-821B-4ABC-A266-1D6318A9EE7F}" type="sibTrans" cxnId="{2F058674-5C89-49E7-9C75-7806E1286B85}">
      <dgm:prSet/>
      <dgm:spPr/>
      <dgm:t>
        <a:bodyPr/>
        <a:lstStyle/>
        <a:p>
          <a:endParaRPr lang="tr-TR"/>
        </a:p>
      </dgm:t>
    </dgm:pt>
    <dgm:pt modelId="{8938EF25-C8CD-4BC4-8C6B-73A8506FFD83}">
      <dgm:prSet phldrT="[Metin]" custT="1"/>
      <dgm:spPr/>
      <dgm:t>
        <a:bodyPr/>
        <a:lstStyle/>
        <a:p>
          <a:pPr algn="just"/>
          <a:r>
            <a:rPr lang="tr-TR" altLang="tr-TR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Önce genel, sonra özel sorular sorulmalı</a:t>
          </a:r>
          <a:endParaRPr lang="tr-TR" sz="20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97F0A20-226C-4DBC-A545-B8B5FD023937}" type="parTrans" cxnId="{2060709B-10A9-46CD-BD0A-7591B7254623}">
      <dgm:prSet/>
      <dgm:spPr/>
      <dgm:t>
        <a:bodyPr/>
        <a:lstStyle/>
        <a:p>
          <a:endParaRPr lang="tr-TR"/>
        </a:p>
      </dgm:t>
    </dgm:pt>
    <dgm:pt modelId="{820EC174-CE33-4BC9-B46D-80CBACC72D39}" type="sibTrans" cxnId="{2060709B-10A9-46CD-BD0A-7591B7254623}">
      <dgm:prSet/>
      <dgm:spPr/>
      <dgm:t>
        <a:bodyPr/>
        <a:lstStyle/>
        <a:p>
          <a:endParaRPr lang="tr-TR"/>
        </a:p>
      </dgm:t>
    </dgm:pt>
    <dgm:pt modelId="{2218DC8C-E9A4-4C87-984D-483481B287D7}">
      <dgm:prSet phldrT="[Metin]" custT="1"/>
      <dgm:spPr/>
      <dgm:t>
        <a:bodyPr/>
        <a:lstStyle/>
        <a:p>
          <a:pPr algn="just"/>
          <a:r>
            <a:rPr lang="tr-TR" altLang="tr-TR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Benzer sorular birlikte sorulmalı</a:t>
          </a:r>
          <a:endParaRPr lang="tr-TR" sz="20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86B6993-6126-4122-B754-F5A68B202CB7}" type="parTrans" cxnId="{01867B9C-C27E-4BF4-898F-1E4F6EA69FE4}">
      <dgm:prSet/>
      <dgm:spPr/>
      <dgm:t>
        <a:bodyPr/>
        <a:lstStyle/>
        <a:p>
          <a:endParaRPr lang="tr-TR"/>
        </a:p>
      </dgm:t>
    </dgm:pt>
    <dgm:pt modelId="{06E515CB-E1DE-41FD-91E2-8131E49B07FF}" type="sibTrans" cxnId="{01867B9C-C27E-4BF4-898F-1E4F6EA69FE4}">
      <dgm:prSet/>
      <dgm:spPr/>
      <dgm:t>
        <a:bodyPr/>
        <a:lstStyle/>
        <a:p>
          <a:endParaRPr lang="tr-TR"/>
        </a:p>
      </dgm:t>
    </dgm:pt>
    <dgm:pt modelId="{9467B57C-4258-4FA9-BBE8-2B69CDE8C3B1}">
      <dgm:prSet phldrT="[Metin]" custT="1"/>
      <dgm:spPr/>
      <dgm:t>
        <a:bodyPr/>
        <a:lstStyle/>
        <a:p>
          <a:pPr algn="l"/>
          <a:r>
            <a:rPr lang="tr-TR" altLang="tr-TR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Anket uygulama yolu belirlenmeli</a:t>
          </a:r>
          <a:endParaRPr lang="tr-TR" sz="20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198B9F6-20BA-4F50-9812-2DF59AFE7792}" type="parTrans" cxnId="{A7897C01-2ED5-4DEB-9272-A2F75B004F36}">
      <dgm:prSet/>
      <dgm:spPr/>
      <dgm:t>
        <a:bodyPr/>
        <a:lstStyle/>
        <a:p>
          <a:endParaRPr lang="tr-TR"/>
        </a:p>
      </dgm:t>
    </dgm:pt>
    <dgm:pt modelId="{C3F90303-8671-4092-AE04-7A847B1942EF}" type="sibTrans" cxnId="{A7897C01-2ED5-4DEB-9272-A2F75B004F36}">
      <dgm:prSet/>
      <dgm:spPr/>
      <dgm:t>
        <a:bodyPr/>
        <a:lstStyle/>
        <a:p>
          <a:endParaRPr lang="tr-TR"/>
        </a:p>
      </dgm:t>
    </dgm:pt>
    <dgm:pt modelId="{87BDE965-D2D4-46DC-AAB5-1AD259109CA6}">
      <dgm:prSet phldrT="[Metin]" custT="1"/>
      <dgm:spPr/>
      <dgm:t>
        <a:bodyPr/>
        <a:lstStyle/>
        <a:p>
          <a:pPr algn="just"/>
          <a:r>
            <a:rPr lang="tr-TR" altLang="tr-TR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Soru biçimi bilinmiyorsa, bir örnek verilmeli</a:t>
          </a:r>
          <a:endParaRPr lang="tr-TR" sz="20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839EA98-786A-4C14-9B07-EA8DEC4C720E}" type="parTrans" cxnId="{8223607E-BF7F-4070-BC4E-ADDED807D799}">
      <dgm:prSet/>
      <dgm:spPr/>
      <dgm:t>
        <a:bodyPr/>
        <a:lstStyle/>
        <a:p>
          <a:endParaRPr lang="tr-TR"/>
        </a:p>
      </dgm:t>
    </dgm:pt>
    <dgm:pt modelId="{E2FEF2F6-EE1A-468C-BF23-EDC5C6026C21}" type="sibTrans" cxnId="{8223607E-BF7F-4070-BC4E-ADDED807D799}">
      <dgm:prSet/>
      <dgm:spPr/>
      <dgm:t>
        <a:bodyPr/>
        <a:lstStyle/>
        <a:p>
          <a:endParaRPr lang="tr-TR"/>
        </a:p>
      </dgm:t>
    </dgm:pt>
    <dgm:pt modelId="{A1916D0B-DCF6-4EDE-BB8D-7175A67623AF}">
      <dgm:prSet phldrT="[Metin]" custT="1"/>
      <dgm:spPr/>
      <dgm:t>
        <a:bodyPr/>
        <a:lstStyle/>
        <a:p>
          <a:pPr algn="just"/>
          <a:r>
            <a:rPr lang="tr-TR" altLang="tr-TR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Çok önemli sorular sonlara yerleştirilmemeli</a:t>
          </a:r>
          <a:endParaRPr lang="tr-TR" sz="20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98B3314-E63A-4593-8B1E-FE05BB29F9AB}" type="parTrans" cxnId="{94BF1001-50DA-47C6-AB67-28307FA12B67}">
      <dgm:prSet/>
      <dgm:spPr/>
      <dgm:t>
        <a:bodyPr/>
        <a:lstStyle/>
        <a:p>
          <a:endParaRPr lang="tr-TR"/>
        </a:p>
      </dgm:t>
    </dgm:pt>
    <dgm:pt modelId="{6F95D09C-BD73-4B2F-87B6-C8781F2F023F}" type="sibTrans" cxnId="{94BF1001-50DA-47C6-AB67-28307FA12B67}">
      <dgm:prSet/>
      <dgm:spPr/>
      <dgm:t>
        <a:bodyPr/>
        <a:lstStyle/>
        <a:p>
          <a:endParaRPr lang="tr-TR"/>
        </a:p>
      </dgm:t>
    </dgm:pt>
    <dgm:pt modelId="{99250355-E170-4052-9277-3BF5FEF81D99}" type="pres">
      <dgm:prSet presAssocID="{7321A4DB-D760-42D7-B341-B0AA1926AFA4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tr-TR"/>
        </a:p>
      </dgm:t>
    </dgm:pt>
    <dgm:pt modelId="{136EA1A1-55EA-46F1-9CDD-CED9620164EE}" type="pres">
      <dgm:prSet presAssocID="{F06E7921-683C-46E9-8F77-DA3CD613B479}" presName="root" presStyleCnt="0">
        <dgm:presLayoutVars>
          <dgm:chMax/>
          <dgm:chPref/>
        </dgm:presLayoutVars>
      </dgm:prSet>
      <dgm:spPr/>
    </dgm:pt>
    <dgm:pt modelId="{57630449-A735-4E59-87AA-71AA09057B25}" type="pres">
      <dgm:prSet presAssocID="{F06E7921-683C-46E9-8F77-DA3CD613B479}" presName="rootComposite" presStyleCnt="0">
        <dgm:presLayoutVars/>
      </dgm:prSet>
      <dgm:spPr/>
    </dgm:pt>
    <dgm:pt modelId="{B532A352-ECAA-43EC-AE48-38C236229103}" type="pres">
      <dgm:prSet presAssocID="{F06E7921-683C-46E9-8F77-DA3CD613B479}" presName="ParentAccent" presStyleLbl="alignNode1" presStyleIdx="0" presStyleCnt="2"/>
      <dgm:spPr/>
    </dgm:pt>
    <dgm:pt modelId="{DB7390FA-9250-4356-B358-ED04110BFE71}" type="pres">
      <dgm:prSet presAssocID="{F06E7921-683C-46E9-8F77-DA3CD613B479}" presName="ParentSmallAccent" presStyleLbl="fgAcc1" presStyleIdx="0" presStyleCnt="2"/>
      <dgm:spPr/>
    </dgm:pt>
    <dgm:pt modelId="{5A4CF10D-013E-49AD-B9F2-A977A57CB2CA}" type="pres">
      <dgm:prSet presAssocID="{F06E7921-683C-46E9-8F77-DA3CD613B479}" presName="Parent" presStyleLbl="revTx" presStyleIdx="0" presStyleCnt="12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754F1A8-1376-47F4-B59D-9AAF62CB76D9}" type="pres">
      <dgm:prSet presAssocID="{F06E7921-683C-46E9-8F77-DA3CD613B479}" presName="childShape" presStyleCnt="0">
        <dgm:presLayoutVars>
          <dgm:chMax val="0"/>
          <dgm:chPref val="0"/>
        </dgm:presLayoutVars>
      </dgm:prSet>
      <dgm:spPr/>
    </dgm:pt>
    <dgm:pt modelId="{9622BB6F-A720-4874-AE40-7639AFDEB09B}" type="pres">
      <dgm:prSet presAssocID="{7566FAC9-F20D-4D57-8610-8174C231E524}" presName="childComposite" presStyleCnt="0">
        <dgm:presLayoutVars>
          <dgm:chMax val="0"/>
          <dgm:chPref val="0"/>
        </dgm:presLayoutVars>
      </dgm:prSet>
      <dgm:spPr/>
    </dgm:pt>
    <dgm:pt modelId="{BA9879B5-93DD-420C-B845-4BB1EB08FDAC}" type="pres">
      <dgm:prSet presAssocID="{7566FAC9-F20D-4D57-8610-8174C231E524}" presName="ChildAccent" presStyleLbl="solidFgAcc1" presStyleIdx="0" presStyleCnt="10"/>
      <dgm:spPr/>
    </dgm:pt>
    <dgm:pt modelId="{E5C941C1-DF15-443F-9DEC-6EEBCAF3E451}" type="pres">
      <dgm:prSet presAssocID="{7566FAC9-F20D-4D57-8610-8174C231E524}" presName="Child" presStyleLbl="revTx" presStyleIdx="1" presStyleCnt="12" custLinFactNeighborY="-442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BBFF726-94E0-41A8-8FD0-E48EAFEC5A93}" type="pres">
      <dgm:prSet presAssocID="{E15CFA73-0CEB-4465-A37A-0341B824FBEF}" presName="childComposite" presStyleCnt="0">
        <dgm:presLayoutVars>
          <dgm:chMax val="0"/>
          <dgm:chPref val="0"/>
        </dgm:presLayoutVars>
      </dgm:prSet>
      <dgm:spPr/>
    </dgm:pt>
    <dgm:pt modelId="{B5499993-E62B-421C-A25A-0D740855B51B}" type="pres">
      <dgm:prSet presAssocID="{E15CFA73-0CEB-4465-A37A-0341B824FBEF}" presName="ChildAccent" presStyleLbl="solidFgAcc1" presStyleIdx="1" presStyleCnt="10"/>
      <dgm:spPr/>
    </dgm:pt>
    <dgm:pt modelId="{839F9849-C05C-4541-8013-BC536FAE8AD1}" type="pres">
      <dgm:prSet presAssocID="{E15CFA73-0CEB-4465-A37A-0341B824FBEF}" presName="Child" presStyleLbl="revTx" presStyleIdx="2" presStyleCnt="12" custLinFactNeighborY="-442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5831949-0948-433B-B64F-EE55CB99B35D}" type="pres">
      <dgm:prSet presAssocID="{8938EF25-C8CD-4BC4-8C6B-73A8506FFD83}" presName="childComposite" presStyleCnt="0">
        <dgm:presLayoutVars>
          <dgm:chMax val="0"/>
          <dgm:chPref val="0"/>
        </dgm:presLayoutVars>
      </dgm:prSet>
      <dgm:spPr/>
    </dgm:pt>
    <dgm:pt modelId="{7E2D1EF9-6668-4E76-9509-1CBD81FA7BF8}" type="pres">
      <dgm:prSet presAssocID="{8938EF25-C8CD-4BC4-8C6B-73A8506FFD83}" presName="ChildAccent" presStyleLbl="solidFgAcc1" presStyleIdx="2" presStyleCnt="10"/>
      <dgm:spPr/>
    </dgm:pt>
    <dgm:pt modelId="{F66FC74B-AB3D-487B-8E11-39D07A1D2EEC}" type="pres">
      <dgm:prSet presAssocID="{8938EF25-C8CD-4BC4-8C6B-73A8506FFD83}" presName="Child" presStyleLbl="revTx" presStyleIdx="3" presStyleCnt="12" custLinFactNeighborY="-442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7F10719-8976-4245-818E-FBA4A1A2411F}" type="pres">
      <dgm:prSet presAssocID="{2218DC8C-E9A4-4C87-984D-483481B287D7}" presName="childComposite" presStyleCnt="0">
        <dgm:presLayoutVars>
          <dgm:chMax val="0"/>
          <dgm:chPref val="0"/>
        </dgm:presLayoutVars>
      </dgm:prSet>
      <dgm:spPr/>
    </dgm:pt>
    <dgm:pt modelId="{660CBF45-53E5-4A7B-B2C2-52172684C96E}" type="pres">
      <dgm:prSet presAssocID="{2218DC8C-E9A4-4C87-984D-483481B287D7}" presName="ChildAccent" presStyleLbl="solidFgAcc1" presStyleIdx="3" presStyleCnt="10"/>
      <dgm:spPr/>
    </dgm:pt>
    <dgm:pt modelId="{E909C703-6CD8-46F9-8766-4D90533AB1C6}" type="pres">
      <dgm:prSet presAssocID="{2218DC8C-E9A4-4C87-984D-483481B287D7}" presName="Child" presStyleLbl="revTx" presStyleIdx="4" presStyleCnt="12" custLinFactNeighborY="-442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D3793C6-D48F-4B62-89F3-6E319C0FF622}" type="pres">
      <dgm:prSet presAssocID="{87BDE965-D2D4-46DC-AAB5-1AD259109CA6}" presName="childComposite" presStyleCnt="0">
        <dgm:presLayoutVars>
          <dgm:chMax val="0"/>
          <dgm:chPref val="0"/>
        </dgm:presLayoutVars>
      </dgm:prSet>
      <dgm:spPr/>
    </dgm:pt>
    <dgm:pt modelId="{6934BEA9-2DA6-42AC-BB3A-A542022C5E63}" type="pres">
      <dgm:prSet presAssocID="{87BDE965-D2D4-46DC-AAB5-1AD259109CA6}" presName="ChildAccent" presStyleLbl="solidFgAcc1" presStyleIdx="4" presStyleCnt="10"/>
      <dgm:spPr/>
    </dgm:pt>
    <dgm:pt modelId="{096DE814-64BD-498B-A2D6-3B15AD69928D}" type="pres">
      <dgm:prSet presAssocID="{87BDE965-D2D4-46DC-AAB5-1AD259109CA6}" presName="Child" presStyleLbl="revTx" presStyleIdx="5" presStyleCnt="12" custLinFactNeighborY="-442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8DF32D0-F80C-4BF6-AE5A-82C70C5E8A5B}" type="pres">
      <dgm:prSet presAssocID="{A1916D0B-DCF6-4EDE-BB8D-7175A67623AF}" presName="childComposite" presStyleCnt="0">
        <dgm:presLayoutVars>
          <dgm:chMax val="0"/>
          <dgm:chPref val="0"/>
        </dgm:presLayoutVars>
      </dgm:prSet>
      <dgm:spPr/>
    </dgm:pt>
    <dgm:pt modelId="{47DB6E91-A81D-42AA-AD56-51680325CA4E}" type="pres">
      <dgm:prSet presAssocID="{A1916D0B-DCF6-4EDE-BB8D-7175A67623AF}" presName="ChildAccent" presStyleLbl="solidFgAcc1" presStyleIdx="5" presStyleCnt="10"/>
      <dgm:spPr/>
    </dgm:pt>
    <dgm:pt modelId="{6E509B3B-B7D2-4C10-971C-AD3B5441F683}" type="pres">
      <dgm:prSet presAssocID="{A1916D0B-DCF6-4EDE-BB8D-7175A67623AF}" presName="Child" presStyleLbl="revTx" presStyleIdx="6" presStyleCnt="12" custLinFactNeighborY="-442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482DAD5-DFA3-44BF-9574-1C92AF3FE117}" type="pres">
      <dgm:prSet presAssocID="{36333384-E63D-4C62-B07B-93F5BAA8A8F2}" presName="root" presStyleCnt="0">
        <dgm:presLayoutVars>
          <dgm:chMax/>
          <dgm:chPref/>
        </dgm:presLayoutVars>
      </dgm:prSet>
      <dgm:spPr/>
    </dgm:pt>
    <dgm:pt modelId="{9F78C932-F151-47C9-BD49-25A2BDD88345}" type="pres">
      <dgm:prSet presAssocID="{36333384-E63D-4C62-B07B-93F5BAA8A8F2}" presName="rootComposite" presStyleCnt="0">
        <dgm:presLayoutVars/>
      </dgm:prSet>
      <dgm:spPr/>
    </dgm:pt>
    <dgm:pt modelId="{ED9403FB-17B4-400F-A245-6090E98D5CC7}" type="pres">
      <dgm:prSet presAssocID="{36333384-E63D-4C62-B07B-93F5BAA8A8F2}" presName="ParentAccent" presStyleLbl="alignNode1" presStyleIdx="1" presStyleCnt="2"/>
      <dgm:spPr/>
    </dgm:pt>
    <dgm:pt modelId="{7F33CD42-60FE-4A18-9F2A-B568415EC7AF}" type="pres">
      <dgm:prSet presAssocID="{36333384-E63D-4C62-B07B-93F5BAA8A8F2}" presName="ParentSmallAccent" presStyleLbl="fgAcc1" presStyleIdx="1" presStyleCnt="2"/>
      <dgm:spPr/>
    </dgm:pt>
    <dgm:pt modelId="{3374AA4D-F874-4E6B-A84E-082B1FD6BC9E}" type="pres">
      <dgm:prSet presAssocID="{36333384-E63D-4C62-B07B-93F5BAA8A8F2}" presName="Parent" presStyleLbl="revTx" presStyleIdx="7" presStyleCnt="12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E0910A6-5798-4EC5-8539-E3C566DD0532}" type="pres">
      <dgm:prSet presAssocID="{36333384-E63D-4C62-B07B-93F5BAA8A8F2}" presName="childShape" presStyleCnt="0">
        <dgm:presLayoutVars>
          <dgm:chMax val="0"/>
          <dgm:chPref val="0"/>
        </dgm:presLayoutVars>
      </dgm:prSet>
      <dgm:spPr/>
    </dgm:pt>
    <dgm:pt modelId="{BA1E2317-7606-4A79-909F-A669744CEDEA}" type="pres">
      <dgm:prSet presAssocID="{CA08CB8B-D0CB-4E16-91CB-E5B683C064A0}" presName="childComposite" presStyleCnt="0">
        <dgm:presLayoutVars>
          <dgm:chMax val="0"/>
          <dgm:chPref val="0"/>
        </dgm:presLayoutVars>
      </dgm:prSet>
      <dgm:spPr/>
    </dgm:pt>
    <dgm:pt modelId="{67134EEC-4D08-460C-9CDD-77719AD058E6}" type="pres">
      <dgm:prSet presAssocID="{CA08CB8B-D0CB-4E16-91CB-E5B683C064A0}" presName="ChildAccent" presStyleLbl="solidFgAcc1" presStyleIdx="6" presStyleCnt="10"/>
      <dgm:spPr/>
    </dgm:pt>
    <dgm:pt modelId="{6C6B7EE1-D497-4F99-A093-90412D5823AD}" type="pres">
      <dgm:prSet presAssocID="{CA08CB8B-D0CB-4E16-91CB-E5B683C064A0}" presName="Child" presStyleLbl="revTx" presStyleIdx="8" presStyleCnt="12" custLinFactNeighborY="-442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D085643-8E73-4B4C-AED1-4D6EA1C57491}" type="pres">
      <dgm:prSet presAssocID="{489671D4-3E65-4F5F-908F-01352C29ABBC}" presName="childComposite" presStyleCnt="0">
        <dgm:presLayoutVars>
          <dgm:chMax val="0"/>
          <dgm:chPref val="0"/>
        </dgm:presLayoutVars>
      </dgm:prSet>
      <dgm:spPr/>
    </dgm:pt>
    <dgm:pt modelId="{54A51A58-3C14-4188-AE65-692958B261DF}" type="pres">
      <dgm:prSet presAssocID="{489671D4-3E65-4F5F-908F-01352C29ABBC}" presName="ChildAccent" presStyleLbl="solidFgAcc1" presStyleIdx="7" presStyleCnt="10"/>
      <dgm:spPr/>
    </dgm:pt>
    <dgm:pt modelId="{DD99FDA1-79EB-490B-83F0-9A09BDF14C13}" type="pres">
      <dgm:prSet presAssocID="{489671D4-3E65-4F5F-908F-01352C29ABBC}" presName="Child" presStyleLbl="revTx" presStyleIdx="9" presStyleCnt="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5E3868F-715B-414F-9A5C-F65A40BCF0C0}" type="pres">
      <dgm:prSet presAssocID="{BFFB91BD-95DC-40E0-86C3-21165050BB6E}" presName="childComposite" presStyleCnt="0">
        <dgm:presLayoutVars>
          <dgm:chMax val="0"/>
          <dgm:chPref val="0"/>
        </dgm:presLayoutVars>
      </dgm:prSet>
      <dgm:spPr/>
    </dgm:pt>
    <dgm:pt modelId="{B219419F-3B44-49C7-BFB0-7D9C99603B31}" type="pres">
      <dgm:prSet presAssocID="{BFFB91BD-95DC-40E0-86C3-21165050BB6E}" presName="ChildAccent" presStyleLbl="solidFgAcc1" presStyleIdx="8" presStyleCnt="10"/>
      <dgm:spPr/>
    </dgm:pt>
    <dgm:pt modelId="{823742EE-F680-404F-B4BF-5DCB54F7576D}" type="pres">
      <dgm:prSet presAssocID="{BFFB91BD-95DC-40E0-86C3-21165050BB6E}" presName="Child" presStyleLbl="revTx" presStyleIdx="10" presStyleCnt="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7D5AD95-C546-4236-8614-956A32E2A689}" type="pres">
      <dgm:prSet presAssocID="{9467B57C-4258-4FA9-BBE8-2B69CDE8C3B1}" presName="childComposite" presStyleCnt="0">
        <dgm:presLayoutVars>
          <dgm:chMax val="0"/>
          <dgm:chPref val="0"/>
        </dgm:presLayoutVars>
      </dgm:prSet>
      <dgm:spPr/>
    </dgm:pt>
    <dgm:pt modelId="{BED7CE1D-7F15-484C-A849-D6E8CCDD8DAE}" type="pres">
      <dgm:prSet presAssocID="{9467B57C-4258-4FA9-BBE8-2B69CDE8C3B1}" presName="ChildAccent" presStyleLbl="solidFgAcc1" presStyleIdx="9" presStyleCnt="10"/>
      <dgm:spPr/>
    </dgm:pt>
    <dgm:pt modelId="{FB2ED8DF-6842-49B8-97CB-6005B639DAAC}" type="pres">
      <dgm:prSet presAssocID="{9467B57C-4258-4FA9-BBE8-2B69CDE8C3B1}" presName="Child" presStyleLbl="revTx" presStyleIdx="11" presStyleCnt="12" custScaleY="1591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BE2FB4D-1551-474A-9D34-2CBE6324DD74}" srcId="{36333384-E63D-4C62-B07B-93F5BAA8A8F2}" destId="{CA08CB8B-D0CB-4E16-91CB-E5B683C064A0}" srcOrd="0" destOrd="0" parTransId="{17CA84E0-50FB-46A9-9608-EDEEB5F59930}" sibTransId="{6FBA5E62-061A-42FD-BA70-A8C00D7325DD}"/>
    <dgm:cxn modelId="{64ED0053-5127-4B72-BD9C-349932978D87}" srcId="{7321A4DB-D760-42D7-B341-B0AA1926AFA4}" destId="{36333384-E63D-4C62-B07B-93F5BAA8A8F2}" srcOrd="1" destOrd="0" parTransId="{94B015B4-A7BA-427D-8E09-C71F4F390A52}" sibTransId="{5462C5E3-A666-4A5B-B20B-FECCEBEA8644}"/>
    <dgm:cxn modelId="{FA9CF1C9-2904-48C1-8A3E-BDEC94322A1B}" type="presOf" srcId="{A1916D0B-DCF6-4EDE-BB8D-7175A67623AF}" destId="{6E509B3B-B7D2-4C10-971C-AD3B5441F683}" srcOrd="0" destOrd="0" presId="urn:microsoft.com/office/officeart/2008/layout/SquareAccentList"/>
    <dgm:cxn modelId="{D823DBFB-7772-44E4-A9B8-DADE9479844F}" type="presOf" srcId="{9467B57C-4258-4FA9-BBE8-2B69CDE8C3B1}" destId="{FB2ED8DF-6842-49B8-97CB-6005B639DAAC}" srcOrd="0" destOrd="0" presId="urn:microsoft.com/office/officeart/2008/layout/SquareAccentList"/>
    <dgm:cxn modelId="{90B9260D-8219-41D3-A47A-4C4B61924B13}" type="presOf" srcId="{7566FAC9-F20D-4D57-8610-8174C231E524}" destId="{E5C941C1-DF15-443F-9DEC-6EEBCAF3E451}" srcOrd="0" destOrd="0" presId="urn:microsoft.com/office/officeart/2008/layout/SquareAccentList"/>
    <dgm:cxn modelId="{781E32B0-57AD-4EB3-9A6E-0C5BF681668E}" srcId="{36333384-E63D-4C62-B07B-93F5BAA8A8F2}" destId="{489671D4-3E65-4F5F-908F-01352C29ABBC}" srcOrd="1" destOrd="0" parTransId="{81C29B9B-9D24-422D-B0CB-CDF25763BC8A}" sibTransId="{52C801F6-38E4-4158-81D3-ABAF5759CC1B}"/>
    <dgm:cxn modelId="{65961A3C-4D14-4D93-819A-314A6CB7FEC5}" type="presOf" srcId="{CA08CB8B-D0CB-4E16-91CB-E5B683C064A0}" destId="{6C6B7EE1-D497-4F99-A093-90412D5823AD}" srcOrd="0" destOrd="0" presId="urn:microsoft.com/office/officeart/2008/layout/SquareAccentList"/>
    <dgm:cxn modelId="{6AE5FAEB-3DA5-4CE2-8376-1CF38B07CC1C}" type="presOf" srcId="{36333384-E63D-4C62-B07B-93F5BAA8A8F2}" destId="{3374AA4D-F874-4E6B-A84E-082B1FD6BC9E}" srcOrd="0" destOrd="0" presId="urn:microsoft.com/office/officeart/2008/layout/SquareAccentList"/>
    <dgm:cxn modelId="{2060709B-10A9-46CD-BD0A-7591B7254623}" srcId="{F06E7921-683C-46E9-8F77-DA3CD613B479}" destId="{8938EF25-C8CD-4BC4-8C6B-73A8506FFD83}" srcOrd="2" destOrd="0" parTransId="{897F0A20-226C-4DBC-A545-B8B5FD023937}" sibTransId="{820EC174-CE33-4BC9-B46D-80CBACC72D39}"/>
    <dgm:cxn modelId="{9832F158-EC01-4744-9661-24B0B1D49B36}" type="presOf" srcId="{F06E7921-683C-46E9-8F77-DA3CD613B479}" destId="{5A4CF10D-013E-49AD-B9F2-A977A57CB2CA}" srcOrd="0" destOrd="0" presId="urn:microsoft.com/office/officeart/2008/layout/SquareAccentList"/>
    <dgm:cxn modelId="{01867B9C-C27E-4BF4-898F-1E4F6EA69FE4}" srcId="{F06E7921-683C-46E9-8F77-DA3CD613B479}" destId="{2218DC8C-E9A4-4C87-984D-483481B287D7}" srcOrd="3" destOrd="0" parTransId="{886B6993-6126-4122-B754-F5A68B202CB7}" sibTransId="{06E515CB-E1DE-41FD-91E2-8131E49B07FF}"/>
    <dgm:cxn modelId="{8223607E-BF7F-4070-BC4E-ADDED807D799}" srcId="{F06E7921-683C-46E9-8F77-DA3CD613B479}" destId="{87BDE965-D2D4-46DC-AAB5-1AD259109CA6}" srcOrd="4" destOrd="0" parTransId="{8839EA98-786A-4C14-9B07-EA8DEC4C720E}" sibTransId="{E2FEF2F6-EE1A-468C-BF23-EDC5C6026C21}"/>
    <dgm:cxn modelId="{BAAC0D84-D0DB-4C84-8D9D-4597A04F7D74}" srcId="{F06E7921-683C-46E9-8F77-DA3CD613B479}" destId="{E15CFA73-0CEB-4465-A37A-0341B824FBEF}" srcOrd="1" destOrd="0" parTransId="{F2792A3F-C095-4943-97C2-C85994FFBB0B}" sibTransId="{B2C8EAC4-7B2D-40ED-9330-926F35FA22FD}"/>
    <dgm:cxn modelId="{2F058674-5C89-49E7-9C75-7806E1286B85}" srcId="{36333384-E63D-4C62-B07B-93F5BAA8A8F2}" destId="{BFFB91BD-95DC-40E0-86C3-21165050BB6E}" srcOrd="2" destOrd="0" parTransId="{BC950104-8260-43BA-A0CA-53CCF8CBCF68}" sibTransId="{664CE98C-821B-4ABC-A266-1D6318A9EE7F}"/>
    <dgm:cxn modelId="{EC4738CC-3EA3-47B3-997D-200779C74BA5}" srcId="{F06E7921-683C-46E9-8F77-DA3CD613B479}" destId="{7566FAC9-F20D-4D57-8610-8174C231E524}" srcOrd="0" destOrd="0" parTransId="{85E42879-CCC3-4DBA-A06E-BA04CE0B372B}" sibTransId="{7A075D02-17D7-4858-A904-371E0161F964}"/>
    <dgm:cxn modelId="{0DB8E204-7D41-4783-9E78-441DA5567A49}" type="presOf" srcId="{489671D4-3E65-4F5F-908F-01352C29ABBC}" destId="{DD99FDA1-79EB-490B-83F0-9A09BDF14C13}" srcOrd="0" destOrd="0" presId="urn:microsoft.com/office/officeart/2008/layout/SquareAccentList"/>
    <dgm:cxn modelId="{904A8B6A-14D5-44EC-AE5D-7E107B5A5E4B}" type="presOf" srcId="{E15CFA73-0CEB-4465-A37A-0341B824FBEF}" destId="{839F9849-C05C-4541-8013-BC536FAE8AD1}" srcOrd="0" destOrd="0" presId="urn:microsoft.com/office/officeart/2008/layout/SquareAccentList"/>
    <dgm:cxn modelId="{8C38C683-21D0-42E3-BC32-7512ED764351}" srcId="{7321A4DB-D760-42D7-B341-B0AA1926AFA4}" destId="{F06E7921-683C-46E9-8F77-DA3CD613B479}" srcOrd="0" destOrd="0" parTransId="{34491955-3402-4BC6-A596-5D8AEC4E66F8}" sibTransId="{AA702701-2184-46F9-A4EB-9E71BE38CCE2}"/>
    <dgm:cxn modelId="{0A077D1F-2EC8-411E-8E5C-C49A60ACCD9D}" type="presOf" srcId="{2218DC8C-E9A4-4C87-984D-483481B287D7}" destId="{E909C703-6CD8-46F9-8766-4D90533AB1C6}" srcOrd="0" destOrd="0" presId="urn:microsoft.com/office/officeart/2008/layout/SquareAccentList"/>
    <dgm:cxn modelId="{7CC73B73-F2A5-4824-BA4B-920D805B1250}" type="presOf" srcId="{8938EF25-C8CD-4BC4-8C6B-73A8506FFD83}" destId="{F66FC74B-AB3D-487B-8E11-39D07A1D2EEC}" srcOrd="0" destOrd="0" presId="urn:microsoft.com/office/officeart/2008/layout/SquareAccentList"/>
    <dgm:cxn modelId="{A7897C01-2ED5-4DEB-9272-A2F75B004F36}" srcId="{36333384-E63D-4C62-B07B-93F5BAA8A8F2}" destId="{9467B57C-4258-4FA9-BBE8-2B69CDE8C3B1}" srcOrd="3" destOrd="0" parTransId="{2198B9F6-20BA-4F50-9812-2DF59AFE7792}" sibTransId="{C3F90303-8671-4092-AE04-7A847B1942EF}"/>
    <dgm:cxn modelId="{67A8357A-C991-4FBA-A760-3A8DF9A8EB89}" type="presOf" srcId="{87BDE965-D2D4-46DC-AAB5-1AD259109CA6}" destId="{096DE814-64BD-498B-A2D6-3B15AD69928D}" srcOrd="0" destOrd="0" presId="urn:microsoft.com/office/officeart/2008/layout/SquareAccentList"/>
    <dgm:cxn modelId="{087F7C87-D6DC-4B9E-BF5D-BA2B931034EC}" type="presOf" srcId="{BFFB91BD-95DC-40E0-86C3-21165050BB6E}" destId="{823742EE-F680-404F-B4BF-5DCB54F7576D}" srcOrd="0" destOrd="0" presId="urn:microsoft.com/office/officeart/2008/layout/SquareAccentList"/>
    <dgm:cxn modelId="{52519EC6-4D50-4C4A-94F6-7AC3ABB1E71A}" type="presOf" srcId="{7321A4DB-D760-42D7-B341-B0AA1926AFA4}" destId="{99250355-E170-4052-9277-3BF5FEF81D99}" srcOrd="0" destOrd="0" presId="urn:microsoft.com/office/officeart/2008/layout/SquareAccentList"/>
    <dgm:cxn modelId="{94BF1001-50DA-47C6-AB67-28307FA12B67}" srcId="{F06E7921-683C-46E9-8F77-DA3CD613B479}" destId="{A1916D0B-DCF6-4EDE-BB8D-7175A67623AF}" srcOrd="5" destOrd="0" parTransId="{998B3314-E63A-4593-8B1E-FE05BB29F9AB}" sibTransId="{6F95D09C-BD73-4B2F-87B6-C8781F2F023F}"/>
    <dgm:cxn modelId="{FFA1F971-C1E3-46BC-8711-B7D2E31EC672}" type="presParOf" srcId="{99250355-E170-4052-9277-3BF5FEF81D99}" destId="{136EA1A1-55EA-46F1-9CDD-CED9620164EE}" srcOrd="0" destOrd="0" presId="urn:microsoft.com/office/officeart/2008/layout/SquareAccentList"/>
    <dgm:cxn modelId="{872459EC-88BF-4ED1-B77A-51E7DD3132B9}" type="presParOf" srcId="{136EA1A1-55EA-46F1-9CDD-CED9620164EE}" destId="{57630449-A735-4E59-87AA-71AA09057B25}" srcOrd="0" destOrd="0" presId="urn:microsoft.com/office/officeart/2008/layout/SquareAccentList"/>
    <dgm:cxn modelId="{8EAAA29C-E8FE-40B3-84A8-4AA6264BF5E6}" type="presParOf" srcId="{57630449-A735-4E59-87AA-71AA09057B25}" destId="{B532A352-ECAA-43EC-AE48-38C236229103}" srcOrd="0" destOrd="0" presId="urn:microsoft.com/office/officeart/2008/layout/SquareAccentList"/>
    <dgm:cxn modelId="{AFC40AAA-08B3-4EBA-91DA-00DAEBCB9649}" type="presParOf" srcId="{57630449-A735-4E59-87AA-71AA09057B25}" destId="{DB7390FA-9250-4356-B358-ED04110BFE71}" srcOrd="1" destOrd="0" presId="urn:microsoft.com/office/officeart/2008/layout/SquareAccentList"/>
    <dgm:cxn modelId="{2EC0CE10-12BC-46E2-8C51-3F551DA54E46}" type="presParOf" srcId="{57630449-A735-4E59-87AA-71AA09057B25}" destId="{5A4CF10D-013E-49AD-B9F2-A977A57CB2CA}" srcOrd="2" destOrd="0" presId="urn:microsoft.com/office/officeart/2008/layout/SquareAccentList"/>
    <dgm:cxn modelId="{0195C77D-1555-4EF2-86AC-0D1D7AED0035}" type="presParOf" srcId="{136EA1A1-55EA-46F1-9CDD-CED9620164EE}" destId="{0754F1A8-1376-47F4-B59D-9AAF62CB76D9}" srcOrd="1" destOrd="0" presId="urn:microsoft.com/office/officeart/2008/layout/SquareAccentList"/>
    <dgm:cxn modelId="{7FAD97A3-7E12-42AC-9C4A-7083C47C0BD3}" type="presParOf" srcId="{0754F1A8-1376-47F4-B59D-9AAF62CB76D9}" destId="{9622BB6F-A720-4874-AE40-7639AFDEB09B}" srcOrd="0" destOrd="0" presId="urn:microsoft.com/office/officeart/2008/layout/SquareAccentList"/>
    <dgm:cxn modelId="{D8346868-2CF1-43A1-BB5E-C34E962EEF6F}" type="presParOf" srcId="{9622BB6F-A720-4874-AE40-7639AFDEB09B}" destId="{BA9879B5-93DD-420C-B845-4BB1EB08FDAC}" srcOrd="0" destOrd="0" presId="urn:microsoft.com/office/officeart/2008/layout/SquareAccentList"/>
    <dgm:cxn modelId="{7F7C84A8-17CF-4C91-A9E4-9B602ED806A2}" type="presParOf" srcId="{9622BB6F-A720-4874-AE40-7639AFDEB09B}" destId="{E5C941C1-DF15-443F-9DEC-6EEBCAF3E451}" srcOrd="1" destOrd="0" presId="urn:microsoft.com/office/officeart/2008/layout/SquareAccentList"/>
    <dgm:cxn modelId="{C48E402A-889B-4895-A24E-E6B7671DFF37}" type="presParOf" srcId="{0754F1A8-1376-47F4-B59D-9AAF62CB76D9}" destId="{0BBFF726-94E0-41A8-8FD0-E48EAFEC5A93}" srcOrd="1" destOrd="0" presId="urn:microsoft.com/office/officeart/2008/layout/SquareAccentList"/>
    <dgm:cxn modelId="{95260BD9-0C53-40AE-A202-5F9FAD05FF71}" type="presParOf" srcId="{0BBFF726-94E0-41A8-8FD0-E48EAFEC5A93}" destId="{B5499993-E62B-421C-A25A-0D740855B51B}" srcOrd="0" destOrd="0" presId="urn:microsoft.com/office/officeart/2008/layout/SquareAccentList"/>
    <dgm:cxn modelId="{BE4BFC77-4781-4E0C-8FBB-9DDA4C18F2C4}" type="presParOf" srcId="{0BBFF726-94E0-41A8-8FD0-E48EAFEC5A93}" destId="{839F9849-C05C-4541-8013-BC536FAE8AD1}" srcOrd="1" destOrd="0" presId="urn:microsoft.com/office/officeart/2008/layout/SquareAccentList"/>
    <dgm:cxn modelId="{8ACC63DF-0135-4B51-BC84-913E8C1D800C}" type="presParOf" srcId="{0754F1A8-1376-47F4-B59D-9AAF62CB76D9}" destId="{D5831949-0948-433B-B64F-EE55CB99B35D}" srcOrd="2" destOrd="0" presId="urn:microsoft.com/office/officeart/2008/layout/SquareAccentList"/>
    <dgm:cxn modelId="{D022E0BE-752A-4DD2-8AFD-B4B817EAC83A}" type="presParOf" srcId="{D5831949-0948-433B-B64F-EE55CB99B35D}" destId="{7E2D1EF9-6668-4E76-9509-1CBD81FA7BF8}" srcOrd="0" destOrd="0" presId="urn:microsoft.com/office/officeart/2008/layout/SquareAccentList"/>
    <dgm:cxn modelId="{B7E111B0-BB1D-465E-A67F-BEA6400D5DFF}" type="presParOf" srcId="{D5831949-0948-433B-B64F-EE55CB99B35D}" destId="{F66FC74B-AB3D-487B-8E11-39D07A1D2EEC}" srcOrd="1" destOrd="0" presId="urn:microsoft.com/office/officeart/2008/layout/SquareAccentList"/>
    <dgm:cxn modelId="{258E9B54-5720-45BB-BD04-D28A169C418A}" type="presParOf" srcId="{0754F1A8-1376-47F4-B59D-9AAF62CB76D9}" destId="{67F10719-8976-4245-818E-FBA4A1A2411F}" srcOrd="3" destOrd="0" presId="urn:microsoft.com/office/officeart/2008/layout/SquareAccentList"/>
    <dgm:cxn modelId="{03536B6D-3819-407D-BA11-91827F4FDBD0}" type="presParOf" srcId="{67F10719-8976-4245-818E-FBA4A1A2411F}" destId="{660CBF45-53E5-4A7B-B2C2-52172684C96E}" srcOrd="0" destOrd="0" presId="urn:microsoft.com/office/officeart/2008/layout/SquareAccentList"/>
    <dgm:cxn modelId="{23FD8771-78E9-407E-9879-C1A0E5D79F9B}" type="presParOf" srcId="{67F10719-8976-4245-818E-FBA4A1A2411F}" destId="{E909C703-6CD8-46F9-8766-4D90533AB1C6}" srcOrd="1" destOrd="0" presId="urn:microsoft.com/office/officeart/2008/layout/SquareAccentList"/>
    <dgm:cxn modelId="{6972FDA2-2A39-47B5-BEEC-469D9D797FB2}" type="presParOf" srcId="{0754F1A8-1376-47F4-B59D-9AAF62CB76D9}" destId="{0D3793C6-D48F-4B62-89F3-6E319C0FF622}" srcOrd="4" destOrd="0" presId="urn:microsoft.com/office/officeart/2008/layout/SquareAccentList"/>
    <dgm:cxn modelId="{029A98B1-B7B3-4897-902B-930E3A9C8657}" type="presParOf" srcId="{0D3793C6-D48F-4B62-89F3-6E319C0FF622}" destId="{6934BEA9-2DA6-42AC-BB3A-A542022C5E63}" srcOrd="0" destOrd="0" presId="urn:microsoft.com/office/officeart/2008/layout/SquareAccentList"/>
    <dgm:cxn modelId="{ECD065EB-7BC7-4368-A776-3C038417326F}" type="presParOf" srcId="{0D3793C6-D48F-4B62-89F3-6E319C0FF622}" destId="{096DE814-64BD-498B-A2D6-3B15AD69928D}" srcOrd="1" destOrd="0" presId="urn:microsoft.com/office/officeart/2008/layout/SquareAccentList"/>
    <dgm:cxn modelId="{F9378647-3C4B-412F-AF33-012B40F91579}" type="presParOf" srcId="{0754F1A8-1376-47F4-B59D-9AAF62CB76D9}" destId="{58DF32D0-F80C-4BF6-AE5A-82C70C5E8A5B}" srcOrd="5" destOrd="0" presId="urn:microsoft.com/office/officeart/2008/layout/SquareAccentList"/>
    <dgm:cxn modelId="{F6C45F87-FF8B-4317-8812-75D57582F9D4}" type="presParOf" srcId="{58DF32D0-F80C-4BF6-AE5A-82C70C5E8A5B}" destId="{47DB6E91-A81D-42AA-AD56-51680325CA4E}" srcOrd="0" destOrd="0" presId="urn:microsoft.com/office/officeart/2008/layout/SquareAccentList"/>
    <dgm:cxn modelId="{066C629C-4DD5-4B66-903F-2ECA8B1E04BF}" type="presParOf" srcId="{58DF32D0-F80C-4BF6-AE5A-82C70C5E8A5B}" destId="{6E509B3B-B7D2-4C10-971C-AD3B5441F683}" srcOrd="1" destOrd="0" presId="urn:microsoft.com/office/officeart/2008/layout/SquareAccentList"/>
    <dgm:cxn modelId="{54BE9043-6E6D-4E9E-B9A6-A1F701D71A67}" type="presParOf" srcId="{99250355-E170-4052-9277-3BF5FEF81D99}" destId="{3482DAD5-DFA3-44BF-9574-1C92AF3FE117}" srcOrd="1" destOrd="0" presId="urn:microsoft.com/office/officeart/2008/layout/SquareAccentList"/>
    <dgm:cxn modelId="{15A91625-B5CB-46D0-B4B9-BC3EC33E8C6A}" type="presParOf" srcId="{3482DAD5-DFA3-44BF-9574-1C92AF3FE117}" destId="{9F78C932-F151-47C9-BD49-25A2BDD88345}" srcOrd="0" destOrd="0" presId="urn:microsoft.com/office/officeart/2008/layout/SquareAccentList"/>
    <dgm:cxn modelId="{DCFC1B9B-CDBA-4F6D-9FB6-931CECF2EBB3}" type="presParOf" srcId="{9F78C932-F151-47C9-BD49-25A2BDD88345}" destId="{ED9403FB-17B4-400F-A245-6090E98D5CC7}" srcOrd="0" destOrd="0" presId="urn:microsoft.com/office/officeart/2008/layout/SquareAccentList"/>
    <dgm:cxn modelId="{55C2BDD5-B13B-4FDE-ACB7-29C79189C172}" type="presParOf" srcId="{9F78C932-F151-47C9-BD49-25A2BDD88345}" destId="{7F33CD42-60FE-4A18-9F2A-B568415EC7AF}" srcOrd="1" destOrd="0" presId="urn:microsoft.com/office/officeart/2008/layout/SquareAccentList"/>
    <dgm:cxn modelId="{1B2B221F-59F6-4C86-BA73-53E554AC7AE6}" type="presParOf" srcId="{9F78C932-F151-47C9-BD49-25A2BDD88345}" destId="{3374AA4D-F874-4E6B-A84E-082B1FD6BC9E}" srcOrd="2" destOrd="0" presId="urn:microsoft.com/office/officeart/2008/layout/SquareAccentList"/>
    <dgm:cxn modelId="{D5C8D5C1-B4E4-4C9A-AE86-52E7297A4562}" type="presParOf" srcId="{3482DAD5-DFA3-44BF-9574-1C92AF3FE117}" destId="{FE0910A6-5798-4EC5-8539-E3C566DD0532}" srcOrd="1" destOrd="0" presId="urn:microsoft.com/office/officeart/2008/layout/SquareAccentList"/>
    <dgm:cxn modelId="{83AC444F-B625-43C1-8774-8AA72F42C4EC}" type="presParOf" srcId="{FE0910A6-5798-4EC5-8539-E3C566DD0532}" destId="{BA1E2317-7606-4A79-909F-A669744CEDEA}" srcOrd="0" destOrd="0" presId="urn:microsoft.com/office/officeart/2008/layout/SquareAccentList"/>
    <dgm:cxn modelId="{7F29898C-1411-4F95-8B3A-D65B884706C4}" type="presParOf" srcId="{BA1E2317-7606-4A79-909F-A669744CEDEA}" destId="{67134EEC-4D08-460C-9CDD-77719AD058E6}" srcOrd="0" destOrd="0" presId="urn:microsoft.com/office/officeart/2008/layout/SquareAccentList"/>
    <dgm:cxn modelId="{FA150598-4B33-4683-AB90-B1C52D8C59FC}" type="presParOf" srcId="{BA1E2317-7606-4A79-909F-A669744CEDEA}" destId="{6C6B7EE1-D497-4F99-A093-90412D5823AD}" srcOrd="1" destOrd="0" presId="urn:microsoft.com/office/officeart/2008/layout/SquareAccentList"/>
    <dgm:cxn modelId="{B63EFDEB-4EEA-4DBF-AC7B-802D9DD5AEF7}" type="presParOf" srcId="{FE0910A6-5798-4EC5-8539-E3C566DD0532}" destId="{BD085643-8E73-4B4C-AED1-4D6EA1C57491}" srcOrd="1" destOrd="0" presId="urn:microsoft.com/office/officeart/2008/layout/SquareAccentList"/>
    <dgm:cxn modelId="{826E3C70-7320-4C19-A2FF-AEE173D60A53}" type="presParOf" srcId="{BD085643-8E73-4B4C-AED1-4D6EA1C57491}" destId="{54A51A58-3C14-4188-AE65-692958B261DF}" srcOrd="0" destOrd="0" presId="urn:microsoft.com/office/officeart/2008/layout/SquareAccentList"/>
    <dgm:cxn modelId="{ABFD38CD-2284-43C9-B64D-802932B4842B}" type="presParOf" srcId="{BD085643-8E73-4B4C-AED1-4D6EA1C57491}" destId="{DD99FDA1-79EB-490B-83F0-9A09BDF14C13}" srcOrd="1" destOrd="0" presId="urn:microsoft.com/office/officeart/2008/layout/SquareAccentList"/>
    <dgm:cxn modelId="{CDD09289-04AE-424C-8421-DA59F20DBE38}" type="presParOf" srcId="{FE0910A6-5798-4EC5-8539-E3C566DD0532}" destId="{A5E3868F-715B-414F-9A5C-F65A40BCF0C0}" srcOrd="2" destOrd="0" presId="urn:microsoft.com/office/officeart/2008/layout/SquareAccentList"/>
    <dgm:cxn modelId="{252E469F-CA17-4397-958A-360233626456}" type="presParOf" srcId="{A5E3868F-715B-414F-9A5C-F65A40BCF0C0}" destId="{B219419F-3B44-49C7-BFB0-7D9C99603B31}" srcOrd="0" destOrd="0" presId="urn:microsoft.com/office/officeart/2008/layout/SquareAccentList"/>
    <dgm:cxn modelId="{55BBBBC5-222C-4FEE-ACBD-104288983DD9}" type="presParOf" srcId="{A5E3868F-715B-414F-9A5C-F65A40BCF0C0}" destId="{823742EE-F680-404F-B4BF-5DCB54F7576D}" srcOrd="1" destOrd="0" presId="urn:microsoft.com/office/officeart/2008/layout/SquareAccentList"/>
    <dgm:cxn modelId="{1AA1E649-5D58-4ED9-AC94-B3396BE5EFF6}" type="presParOf" srcId="{FE0910A6-5798-4EC5-8539-E3C566DD0532}" destId="{F7D5AD95-C546-4236-8614-956A32E2A689}" srcOrd="3" destOrd="0" presId="urn:microsoft.com/office/officeart/2008/layout/SquareAccentList"/>
    <dgm:cxn modelId="{43B1D446-8D97-4001-A017-7ED29B113A86}" type="presParOf" srcId="{F7D5AD95-C546-4236-8614-956A32E2A689}" destId="{BED7CE1D-7F15-484C-A849-D6E8CCDD8DAE}" srcOrd="0" destOrd="0" presId="urn:microsoft.com/office/officeart/2008/layout/SquareAccentList"/>
    <dgm:cxn modelId="{49B54679-829D-4699-B8D7-A92CF7D18F1C}" type="presParOf" srcId="{F7D5AD95-C546-4236-8614-956A32E2A689}" destId="{FB2ED8DF-6842-49B8-97CB-6005B639DAAC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DE53177-60D6-446D-A1FC-FB509CDC3697}" type="doc">
      <dgm:prSet loTypeId="urn:microsoft.com/office/officeart/2005/8/layout/hierarchy1" loCatId="hierarchy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B67AFBFC-F58A-4536-A42E-1BF6224F670D}">
      <dgm:prSet phldrT="[Metin]" custT="1"/>
      <dgm:spPr/>
      <dgm:t>
        <a:bodyPr/>
        <a:lstStyle/>
        <a:p>
          <a:r>
            <a: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Görüşmeler</a:t>
          </a:r>
          <a:endParaRPr lang="tr-TR" sz="28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08C7768-30C7-46F1-AE70-1BF1E8100271}" type="parTrans" cxnId="{C780FB3C-6631-4767-8303-34A2297288CB}">
      <dgm:prSet/>
      <dgm:spPr/>
      <dgm:t>
        <a:bodyPr/>
        <a:lstStyle/>
        <a:p>
          <a:endParaRPr lang="tr-TR"/>
        </a:p>
      </dgm:t>
    </dgm:pt>
    <dgm:pt modelId="{827AA33C-8DFA-4B80-8738-4A8F9BBBB8AC}" type="sibTrans" cxnId="{C780FB3C-6631-4767-8303-34A2297288CB}">
      <dgm:prSet/>
      <dgm:spPr/>
      <dgm:t>
        <a:bodyPr/>
        <a:lstStyle/>
        <a:p>
          <a:endParaRPr lang="tr-TR"/>
        </a:p>
      </dgm:t>
    </dgm:pt>
    <dgm:pt modelId="{86B768C9-B9E5-4A6B-8583-B354D6664F63}">
      <dgm:prSet phldrT="[Metin]" custT="1"/>
      <dgm:spPr/>
      <dgm:t>
        <a:bodyPr/>
        <a:lstStyle/>
        <a:p>
          <a:r>
            <a:rPr lang="tr-TR" sz="2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Yapılandırılmış</a:t>
          </a:r>
          <a:endParaRPr lang="tr-TR" sz="2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8E65064-1644-4F12-8719-B9F559C3000E}" type="parTrans" cxnId="{ADD97164-3813-4952-B702-D482DDA6E05E}">
      <dgm:prSet/>
      <dgm:spPr/>
      <dgm:t>
        <a:bodyPr/>
        <a:lstStyle/>
        <a:p>
          <a:endParaRPr lang="tr-TR"/>
        </a:p>
      </dgm:t>
    </dgm:pt>
    <dgm:pt modelId="{A1E02D4A-50CB-47BE-90CF-1561BC0D647A}" type="sibTrans" cxnId="{ADD97164-3813-4952-B702-D482DDA6E05E}">
      <dgm:prSet/>
      <dgm:spPr/>
      <dgm:t>
        <a:bodyPr/>
        <a:lstStyle/>
        <a:p>
          <a:endParaRPr lang="tr-TR"/>
        </a:p>
      </dgm:t>
    </dgm:pt>
    <dgm:pt modelId="{AF0978B7-2525-4018-842A-0699C4D9B438}">
      <dgm:prSet phldrT="[Metin]" custT="1"/>
      <dgm:spPr/>
      <dgm:t>
        <a:bodyPr/>
        <a:lstStyle/>
        <a:p>
          <a:r>
            <a:rPr lang="tr-TR" altLang="tr-TR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Bir dizi kısa yanıtlı sorudan oluşur. Sorular sırayla sorulur ve katılımcının yanıtlaması beklenir. </a:t>
          </a:r>
          <a:endParaRPr lang="tr-TR" sz="16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D6EFF67-4056-4544-948B-1926ECD6E442}" type="parTrans" cxnId="{98C0C414-1F09-4EAB-A05C-3A4B46A03FA2}">
      <dgm:prSet/>
      <dgm:spPr/>
      <dgm:t>
        <a:bodyPr/>
        <a:lstStyle/>
        <a:p>
          <a:endParaRPr lang="tr-TR"/>
        </a:p>
      </dgm:t>
    </dgm:pt>
    <dgm:pt modelId="{232F94FB-A45D-4F2A-A9E6-6BD7E88539A8}" type="sibTrans" cxnId="{98C0C414-1F09-4EAB-A05C-3A4B46A03FA2}">
      <dgm:prSet/>
      <dgm:spPr/>
      <dgm:t>
        <a:bodyPr/>
        <a:lstStyle/>
        <a:p>
          <a:endParaRPr lang="tr-TR"/>
        </a:p>
      </dgm:t>
    </dgm:pt>
    <dgm:pt modelId="{A3E395E0-37C3-4AE9-B9A5-6FA0C73C6411}">
      <dgm:prSet phldrT="[Metin]" custT="1"/>
      <dgm:spPr/>
      <dgm:t>
        <a:bodyPr/>
        <a:lstStyle/>
        <a:p>
          <a:r>
            <a:rPr lang="tr-TR" sz="2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Yarı-yapılandırılmış</a:t>
          </a:r>
          <a:endParaRPr lang="tr-TR" sz="2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AB6B9E5-1F62-44B3-AF2D-37CBDE1AB3CC}" type="parTrans" cxnId="{DD749417-00ED-44C6-BAB6-0809578B21E4}">
      <dgm:prSet/>
      <dgm:spPr/>
      <dgm:t>
        <a:bodyPr/>
        <a:lstStyle/>
        <a:p>
          <a:endParaRPr lang="tr-TR"/>
        </a:p>
      </dgm:t>
    </dgm:pt>
    <dgm:pt modelId="{8B44C652-33BB-46EF-A5E3-22FFD7EB453C}" type="sibTrans" cxnId="{DD749417-00ED-44C6-BAB6-0809578B21E4}">
      <dgm:prSet/>
      <dgm:spPr/>
      <dgm:t>
        <a:bodyPr/>
        <a:lstStyle/>
        <a:p>
          <a:endParaRPr lang="tr-TR"/>
        </a:p>
      </dgm:t>
    </dgm:pt>
    <dgm:pt modelId="{37C76E16-46DD-4996-A255-11EF0BA4D530}">
      <dgm:prSet phldrT="[Metin]" custT="1"/>
      <dgm:spPr/>
      <dgm:t>
        <a:bodyPr/>
        <a:lstStyle/>
        <a:p>
          <a:r>
            <a:rPr lang="tr-TR" altLang="tr-TR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Amaçla ilgili konu başlıkları belirlenir ve bunlar çerçevesinde söyleşi yapılır. Katılımcılara farklılaşan sorular yöneltilebilir. </a:t>
          </a:r>
          <a:endParaRPr lang="tr-TR" sz="16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FA556B9-D303-4E3F-B3C4-9A15F572ED5E}" type="parTrans" cxnId="{F76B97F9-9D3A-4ED4-857B-8D3120A52387}">
      <dgm:prSet/>
      <dgm:spPr/>
      <dgm:t>
        <a:bodyPr/>
        <a:lstStyle/>
        <a:p>
          <a:endParaRPr lang="tr-TR"/>
        </a:p>
      </dgm:t>
    </dgm:pt>
    <dgm:pt modelId="{25C24990-FDDA-4453-AC79-392411E4AF20}" type="sibTrans" cxnId="{F76B97F9-9D3A-4ED4-857B-8D3120A52387}">
      <dgm:prSet/>
      <dgm:spPr/>
      <dgm:t>
        <a:bodyPr/>
        <a:lstStyle/>
        <a:p>
          <a:endParaRPr lang="tr-TR"/>
        </a:p>
      </dgm:t>
    </dgm:pt>
    <dgm:pt modelId="{67CA9B91-2ED8-4A4F-AC01-C6E7B39C4B61}">
      <dgm:prSet phldrT="[Metin]" custT="1"/>
      <dgm:spPr/>
      <dgm:t>
        <a:bodyPr/>
        <a:lstStyle/>
        <a:p>
          <a:r>
            <a:rPr lang="tr-TR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Yapılandırılmamış</a:t>
          </a:r>
          <a:endParaRPr lang="tr-TR" sz="20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76FB47D-2871-4508-BBB9-BF9EF83A3415}" type="parTrans" cxnId="{9DD9F078-E475-42F8-AE5C-653AB38F15ED}">
      <dgm:prSet/>
      <dgm:spPr/>
      <dgm:t>
        <a:bodyPr/>
        <a:lstStyle/>
        <a:p>
          <a:endParaRPr lang="tr-TR"/>
        </a:p>
      </dgm:t>
    </dgm:pt>
    <dgm:pt modelId="{E6A90A43-062D-49EA-8F42-969014268206}" type="sibTrans" cxnId="{9DD9F078-E475-42F8-AE5C-653AB38F15ED}">
      <dgm:prSet/>
      <dgm:spPr/>
      <dgm:t>
        <a:bodyPr/>
        <a:lstStyle/>
        <a:p>
          <a:endParaRPr lang="tr-TR"/>
        </a:p>
      </dgm:t>
    </dgm:pt>
    <dgm:pt modelId="{FFC54D47-DF7F-4503-8504-C0097CFA9E67}">
      <dgm:prSet phldrT="[Metin]" custT="1"/>
      <dgm:spPr/>
      <dgm:t>
        <a:bodyPr/>
        <a:lstStyle/>
        <a:p>
          <a:r>
            <a:rPr lang="tr-TR" altLang="tr-TR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Bir dizi soru yer alır ancak , soruların özelliklerine göre yeni sorular eklenebilir ya da soruların yeri değiştirilebilir. Gerektiğinde, örnekler ya da ipuçları sağlanabilir. </a:t>
          </a:r>
          <a:endParaRPr lang="tr-TR" sz="16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49BE93F-0005-41F1-9E82-009AEB693D76}" type="parTrans" cxnId="{78AF0212-C160-4839-8484-65AD316EB251}">
      <dgm:prSet/>
      <dgm:spPr/>
      <dgm:t>
        <a:bodyPr/>
        <a:lstStyle/>
        <a:p>
          <a:endParaRPr lang="tr-TR"/>
        </a:p>
      </dgm:t>
    </dgm:pt>
    <dgm:pt modelId="{75A2CCBB-AB4E-4619-8932-D95E8F029027}" type="sibTrans" cxnId="{78AF0212-C160-4839-8484-65AD316EB251}">
      <dgm:prSet/>
      <dgm:spPr/>
      <dgm:t>
        <a:bodyPr/>
        <a:lstStyle/>
        <a:p>
          <a:endParaRPr lang="tr-TR"/>
        </a:p>
      </dgm:t>
    </dgm:pt>
    <dgm:pt modelId="{E868F175-32C2-402F-86B7-21529E8236DF}" type="pres">
      <dgm:prSet presAssocID="{8DE53177-60D6-446D-A1FC-FB509CDC369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6D912352-9AEB-43C8-A7EA-FE9DF46CF6C9}" type="pres">
      <dgm:prSet presAssocID="{B67AFBFC-F58A-4536-A42E-1BF6224F670D}" presName="hierRoot1" presStyleCnt="0"/>
      <dgm:spPr/>
    </dgm:pt>
    <dgm:pt modelId="{1094A881-BB45-46FD-9E22-5466A02E73F2}" type="pres">
      <dgm:prSet presAssocID="{B67AFBFC-F58A-4536-A42E-1BF6224F670D}" presName="composite" presStyleCnt="0"/>
      <dgm:spPr/>
    </dgm:pt>
    <dgm:pt modelId="{03AD4766-3F0E-4A04-98ED-D953D14D3E6D}" type="pres">
      <dgm:prSet presAssocID="{B67AFBFC-F58A-4536-A42E-1BF6224F670D}" presName="background" presStyleLbl="node0" presStyleIdx="0" presStyleCnt="1"/>
      <dgm:spPr/>
    </dgm:pt>
    <dgm:pt modelId="{E100A854-EE45-4F25-AC19-6623D39328AC}" type="pres">
      <dgm:prSet presAssocID="{B67AFBFC-F58A-4536-A42E-1BF6224F670D}" presName="text" presStyleLbl="fgAcc0" presStyleIdx="0" presStyleCnt="1" custScaleX="11189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1BDD9DE-B0D2-461B-9428-063101B01DF9}" type="pres">
      <dgm:prSet presAssocID="{B67AFBFC-F58A-4536-A42E-1BF6224F670D}" presName="hierChild2" presStyleCnt="0"/>
      <dgm:spPr/>
    </dgm:pt>
    <dgm:pt modelId="{5E95F58A-9A94-46DB-80F8-31766D6D2DA8}" type="pres">
      <dgm:prSet presAssocID="{78E65064-1644-4F12-8719-B9F559C3000E}" presName="Name10" presStyleLbl="parChTrans1D2" presStyleIdx="0" presStyleCnt="3"/>
      <dgm:spPr/>
      <dgm:t>
        <a:bodyPr/>
        <a:lstStyle/>
        <a:p>
          <a:endParaRPr lang="tr-TR"/>
        </a:p>
      </dgm:t>
    </dgm:pt>
    <dgm:pt modelId="{B62D518E-478C-4BA3-BC8A-65236722461C}" type="pres">
      <dgm:prSet presAssocID="{86B768C9-B9E5-4A6B-8583-B354D6664F63}" presName="hierRoot2" presStyleCnt="0"/>
      <dgm:spPr/>
    </dgm:pt>
    <dgm:pt modelId="{7C3039CB-9347-448F-B8CD-C5E4D9A85F98}" type="pres">
      <dgm:prSet presAssocID="{86B768C9-B9E5-4A6B-8583-B354D6664F63}" presName="composite2" presStyleCnt="0"/>
      <dgm:spPr/>
    </dgm:pt>
    <dgm:pt modelId="{153EEC70-F13F-4983-B6CB-6E6D32C1BB12}" type="pres">
      <dgm:prSet presAssocID="{86B768C9-B9E5-4A6B-8583-B354D6664F63}" presName="background2" presStyleLbl="node2" presStyleIdx="0" presStyleCnt="3"/>
      <dgm:spPr/>
    </dgm:pt>
    <dgm:pt modelId="{AA6D46C2-0C5C-4539-BA4A-0288BEB6E4B6}" type="pres">
      <dgm:prSet presAssocID="{86B768C9-B9E5-4A6B-8583-B354D6664F63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543A44E-A4C1-407F-A657-A80680FCEBAB}" type="pres">
      <dgm:prSet presAssocID="{86B768C9-B9E5-4A6B-8583-B354D6664F63}" presName="hierChild3" presStyleCnt="0"/>
      <dgm:spPr/>
    </dgm:pt>
    <dgm:pt modelId="{107311F2-2C4F-4675-9A52-02DBADA39042}" type="pres">
      <dgm:prSet presAssocID="{2D6EFF67-4056-4544-948B-1926ECD6E442}" presName="Name17" presStyleLbl="parChTrans1D3" presStyleIdx="0" presStyleCnt="3"/>
      <dgm:spPr/>
      <dgm:t>
        <a:bodyPr/>
        <a:lstStyle/>
        <a:p>
          <a:endParaRPr lang="tr-TR"/>
        </a:p>
      </dgm:t>
    </dgm:pt>
    <dgm:pt modelId="{F0218225-C820-4EA4-97B9-834519C77EB1}" type="pres">
      <dgm:prSet presAssocID="{AF0978B7-2525-4018-842A-0699C4D9B438}" presName="hierRoot3" presStyleCnt="0"/>
      <dgm:spPr/>
    </dgm:pt>
    <dgm:pt modelId="{60F4453F-EC2E-40ED-9BDB-A1912D73A021}" type="pres">
      <dgm:prSet presAssocID="{AF0978B7-2525-4018-842A-0699C4D9B438}" presName="composite3" presStyleCnt="0"/>
      <dgm:spPr/>
    </dgm:pt>
    <dgm:pt modelId="{11DFBD7C-1C01-479C-AE09-95C20FFCA5A2}" type="pres">
      <dgm:prSet presAssocID="{AF0978B7-2525-4018-842A-0699C4D9B438}" presName="background3" presStyleLbl="node3" presStyleIdx="0" presStyleCnt="3"/>
      <dgm:spPr/>
    </dgm:pt>
    <dgm:pt modelId="{40716CFE-35E8-4F64-B60F-457C5CF91523}" type="pres">
      <dgm:prSet presAssocID="{AF0978B7-2525-4018-842A-0699C4D9B438}" presName="text3" presStyleLbl="fgAcc3" presStyleIdx="0" presStyleCnt="3" custScaleX="11538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81177A3-9235-45E8-A531-AB4DB6D828E8}" type="pres">
      <dgm:prSet presAssocID="{AF0978B7-2525-4018-842A-0699C4D9B438}" presName="hierChild4" presStyleCnt="0"/>
      <dgm:spPr/>
    </dgm:pt>
    <dgm:pt modelId="{9CB6757C-BCF2-4B04-9572-42FCDD2C40A1}" type="pres">
      <dgm:prSet presAssocID="{FAB6B9E5-1F62-44B3-AF2D-37CBDE1AB3CC}" presName="Name10" presStyleLbl="parChTrans1D2" presStyleIdx="1" presStyleCnt="3"/>
      <dgm:spPr/>
      <dgm:t>
        <a:bodyPr/>
        <a:lstStyle/>
        <a:p>
          <a:endParaRPr lang="tr-TR"/>
        </a:p>
      </dgm:t>
    </dgm:pt>
    <dgm:pt modelId="{B9E6A383-644E-4E4D-A054-816C65E09CE1}" type="pres">
      <dgm:prSet presAssocID="{A3E395E0-37C3-4AE9-B9A5-6FA0C73C6411}" presName="hierRoot2" presStyleCnt="0"/>
      <dgm:spPr/>
    </dgm:pt>
    <dgm:pt modelId="{71E0EB0F-A166-4F43-A01B-CA2BA1669E07}" type="pres">
      <dgm:prSet presAssocID="{A3E395E0-37C3-4AE9-B9A5-6FA0C73C6411}" presName="composite2" presStyleCnt="0"/>
      <dgm:spPr/>
    </dgm:pt>
    <dgm:pt modelId="{324FA372-9C93-465D-8D05-233FE327A69C}" type="pres">
      <dgm:prSet presAssocID="{A3E395E0-37C3-4AE9-B9A5-6FA0C73C6411}" presName="background2" presStyleLbl="node2" presStyleIdx="1" presStyleCnt="3"/>
      <dgm:spPr/>
    </dgm:pt>
    <dgm:pt modelId="{0A1E427E-36CD-434C-A11A-927D4F37DD59}" type="pres">
      <dgm:prSet presAssocID="{A3E395E0-37C3-4AE9-B9A5-6FA0C73C6411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3335C61-6879-4381-9C12-9E7A3BDD5913}" type="pres">
      <dgm:prSet presAssocID="{A3E395E0-37C3-4AE9-B9A5-6FA0C73C6411}" presName="hierChild3" presStyleCnt="0"/>
      <dgm:spPr/>
    </dgm:pt>
    <dgm:pt modelId="{C27E24B0-109C-4C88-93E1-98DB094E5A90}" type="pres">
      <dgm:prSet presAssocID="{149BE93F-0005-41F1-9E82-009AEB693D76}" presName="Name17" presStyleLbl="parChTrans1D3" presStyleIdx="1" presStyleCnt="3"/>
      <dgm:spPr/>
      <dgm:t>
        <a:bodyPr/>
        <a:lstStyle/>
        <a:p>
          <a:endParaRPr lang="tr-TR"/>
        </a:p>
      </dgm:t>
    </dgm:pt>
    <dgm:pt modelId="{9AB30BD9-4C5E-462C-9D43-67E82DBC7954}" type="pres">
      <dgm:prSet presAssocID="{FFC54D47-DF7F-4503-8504-C0097CFA9E67}" presName="hierRoot3" presStyleCnt="0"/>
      <dgm:spPr/>
    </dgm:pt>
    <dgm:pt modelId="{92A259A3-FE44-48F9-87C1-4F61359D4734}" type="pres">
      <dgm:prSet presAssocID="{FFC54D47-DF7F-4503-8504-C0097CFA9E67}" presName="composite3" presStyleCnt="0"/>
      <dgm:spPr/>
    </dgm:pt>
    <dgm:pt modelId="{FEC4FA18-7BA3-4570-8551-19E6DD8E76F6}" type="pres">
      <dgm:prSet presAssocID="{FFC54D47-DF7F-4503-8504-C0097CFA9E67}" presName="background3" presStyleLbl="node3" presStyleIdx="1" presStyleCnt="3"/>
      <dgm:spPr/>
    </dgm:pt>
    <dgm:pt modelId="{E58EA1C0-EFAF-4860-8E5D-60F765BDC672}" type="pres">
      <dgm:prSet presAssocID="{FFC54D47-DF7F-4503-8504-C0097CFA9E67}" presName="text3" presStyleLbl="fgAcc3" presStyleIdx="1" presStyleCnt="3" custScaleX="13231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DB00060-465B-47D9-87AC-13FA070E8F7D}" type="pres">
      <dgm:prSet presAssocID="{FFC54D47-DF7F-4503-8504-C0097CFA9E67}" presName="hierChild4" presStyleCnt="0"/>
      <dgm:spPr/>
    </dgm:pt>
    <dgm:pt modelId="{8AC18ABC-31B5-4BE1-BA0E-C9105BDF5CF6}" type="pres">
      <dgm:prSet presAssocID="{576FB47D-2871-4508-BBB9-BF9EF83A3415}" presName="Name10" presStyleLbl="parChTrans1D2" presStyleIdx="2" presStyleCnt="3"/>
      <dgm:spPr/>
      <dgm:t>
        <a:bodyPr/>
        <a:lstStyle/>
        <a:p>
          <a:endParaRPr lang="tr-TR"/>
        </a:p>
      </dgm:t>
    </dgm:pt>
    <dgm:pt modelId="{2E1C8DA0-2474-4B1A-97C2-AA5D4BB8FC74}" type="pres">
      <dgm:prSet presAssocID="{67CA9B91-2ED8-4A4F-AC01-C6E7B39C4B61}" presName="hierRoot2" presStyleCnt="0"/>
      <dgm:spPr/>
    </dgm:pt>
    <dgm:pt modelId="{81DFEA08-1231-49DF-ADDC-3185204AA030}" type="pres">
      <dgm:prSet presAssocID="{67CA9B91-2ED8-4A4F-AC01-C6E7B39C4B61}" presName="composite2" presStyleCnt="0"/>
      <dgm:spPr/>
    </dgm:pt>
    <dgm:pt modelId="{90FBE822-2CA7-4CF6-AF39-B5B4C0F2F1A3}" type="pres">
      <dgm:prSet presAssocID="{67CA9B91-2ED8-4A4F-AC01-C6E7B39C4B61}" presName="background2" presStyleLbl="node2" presStyleIdx="2" presStyleCnt="3"/>
      <dgm:spPr/>
    </dgm:pt>
    <dgm:pt modelId="{81DACE8A-7A7F-4EE7-969D-938E7E6D0547}" type="pres">
      <dgm:prSet presAssocID="{67CA9B91-2ED8-4A4F-AC01-C6E7B39C4B61}" presName="text2" presStyleLbl="fgAcc2" presStyleIdx="2" presStyleCnt="3" custScaleX="11345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CD13B6A-83D9-465A-9C42-6D91BEED41DA}" type="pres">
      <dgm:prSet presAssocID="{67CA9B91-2ED8-4A4F-AC01-C6E7B39C4B61}" presName="hierChild3" presStyleCnt="0"/>
      <dgm:spPr/>
    </dgm:pt>
    <dgm:pt modelId="{AEBD4F8A-E4A8-4AE8-96E7-DC5DEEE5CBC5}" type="pres">
      <dgm:prSet presAssocID="{0FA556B9-D303-4E3F-B3C4-9A15F572ED5E}" presName="Name17" presStyleLbl="parChTrans1D3" presStyleIdx="2" presStyleCnt="3"/>
      <dgm:spPr/>
      <dgm:t>
        <a:bodyPr/>
        <a:lstStyle/>
        <a:p>
          <a:endParaRPr lang="tr-TR"/>
        </a:p>
      </dgm:t>
    </dgm:pt>
    <dgm:pt modelId="{F177BCD6-289F-4B80-87CA-381551A888B6}" type="pres">
      <dgm:prSet presAssocID="{37C76E16-46DD-4996-A255-11EF0BA4D530}" presName="hierRoot3" presStyleCnt="0"/>
      <dgm:spPr/>
    </dgm:pt>
    <dgm:pt modelId="{4A894113-12B2-48AB-B2B2-F3E134A9BEA4}" type="pres">
      <dgm:prSet presAssocID="{37C76E16-46DD-4996-A255-11EF0BA4D530}" presName="composite3" presStyleCnt="0"/>
      <dgm:spPr/>
    </dgm:pt>
    <dgm:pt modelId="{4FF7061B-863B-409F-8474-A4072CBF003C}" type="pres">
      <dgm:prSet presAssocID="{37C76E16-46DD-4996-A255-11EF0BA4D530}" presName="background3" presStyleLbl="node3" presStyleIdx="2" presStyleCnt="3"/>
      <dgm:spPr/>
    </dgm:pt>
    <dgm:pt modelId="{FE180F69-5B3E-4C76-A55D-7DA4802ACB62}" type="pres">
      <dgm:prSet presAssocID="{37C76E16-46DD-4996-A255-11EF0BA4D530}" presName="text3" presStyleLbl="fgAcc3" presStyleIdx="2" presStyleCnt="3" custScaleX="11348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53563BF-B8FB-4F1E-B136-D0CB336D4F67}" type="pres">
      <dgm:prSet presAssocID="{37C76E16-46DD-4996-A255-11EF0BA4D530}" presName="hierChild4" presStyleCnt="0"/>
      <dgm:spPr/>
    </dgm:pt>
  </dgm:ptLst>
  <dgm:cxnLst>
    <dgm:cxn modelId="{6A684DF0-09B2-4FA8-ABC8-57F51FEE0433}" type="presOf" srcId="{0FA556B9-D303-4E3F-B3C4-9A15F572ED5E}" destId="{AEBD4F8A-E4A8-4AE8-96E7-DC5DEEE5CBC5}" srcOrd="0" destOrd="0" presId="urn:microsoft.com/office/officeart/2005/8/layout/hierarchy1"/>
    <dgm:cxn modelId="{0B2C84E9-C4E3-47EF-BC83-DF3323BB437B}" type="presOf" srcId="{576FB47D-2871-4508-BBB9-BF9EF83A3415}" destId="{8AC18ABC-31B5-4BE1-BA0E-C9105BDF5CF6}" srcOrd="0" destOrd="0" presId="urn:microsoft.com/office/officeart/2005/8/layout/hierarchy1"/>
    <dgm:cxn modelId="{A35007A7-1B6C-40A4-B75D-8CF40DB35B6C}" type="presOf" srcId="{149BE93F-0005-41F1-9E82-009AEB693D76}" destId="{C27E24B0-109C-4C88-93E1-98DB094E5A90}" srcOrd="0" destOrd="0" presId="urn:microsoft.com/office/officeart/2005/8/layout/hierarchy1"/>
    <dgm:cxn modelId="{691A08B1-FD5A-4610-8AA7-C3E06F3862C3}" type="presOf" srcId="{86B768C9-B9E5-4A6B-8583-B354D6664F63}" destId="{AA6D46C2-0C5C-4539-BA4A-0288BEB6E4B6}" srcOrd="0" destOrd="0" presId="urn:microsoft.com/office/officeart/2005/8/layout/hierarchy1"/>
    <dgm:cxn modelId="{F76B97F9-9D3A-4ED4-857B-8D3120A52387}" srcId="{67CA9B91-2ED8-4A4F-AC01-C6E7B39C4B61}" destId="{37C76E16-46DD-4996-A255-11EF0BA4D530}" srcOrd="0" destOrd="0" parTransId="{0FA556B9-D303-4E3F-B3C4-9A15F572ED5E}" sibTransId="{25C24990-FDDA-4453-AC79-392411E4AF20}"/>
    <dgm:cxn modelId="{98C0C414-1F09-4EAB-A05C-3A4B46A03FA2}" srcId="{86B768C9-B9E5-4A6B-8583-B354D6664F63}" destId="{AF0978B7-2525-4018-842A-0699C4D9B438}" srcOrd="0" destOrd="0" parTransId="{2D6EFF67-4056-4544-948B-1926ECD6E442}" sibTransId="{232F94FB-A45D-4F2A-A9E6-6BD7E88539A8}"/>
    <dgm:cxn modelId="{06C78C0E-9790-4EC8-80C8-1BA59E0D10F7}" type="presOf" srcId="{AF0978B7-2525-4018-842A-0699C4D9B438}" destId="{40716CFE-35E8-4F64-B60F-457C5CF91523}" srcOrd="0" destOrd="0" presId="urn:microsoft.com/office/officeart/2005/8/layout/hierarchy1"/>
    <dgm:cxn modelId="{ADD97164-3813-4952-B702-D482DDA6E05E}" srcId="{B67AFBFC-F58A-4536-A42E-1BF6224F670D}" destId="{86B768C9-B9E5-4A6B-8583-B354D6664F63}" srcOrd="0" destOrd="0" parTransId="{78E65064-1644-4F12-8719-B9F559C3000E}" sibTransId="{A1E02D4A-50CB-47BE-90CF-1561BC0D647A}"/>
    <dgm:cxn modelId="{DD749417-00ED-44C6-BAB6-0809578B21E4}" srcId="{B67AFBFC-F58A-4536-A42E-1BF6224F670D}" destId="{A3E395E0-37C3-4AE9-B9A5-6FA0C73C6411}" srcOrd="1" destOrd="0" parTransId="{FAB6B9E5-1F62-44B3-AF2D-37CBDE1AB3CC}" sibTransId="{8B44C652-33BB-46EF-A5E3-22FFD7EB453C}"/>
    <dgm:cxn modelId="{9DD9F078-E475-42F8-AE5C-653AB38F15ED}" srcId="{B67AFBFC-F58A-4536-A42E-1BF6224F670D}" destId="{67CA9B91-2ED8-4A4F-AC01-C6E7B39C4B61}" srcOrd="2" destOrd="0" parTransId="{576FB47D-2871-4508-BBB9-BF9EF83A3415}" sibTransId="{E6A90A43-062D-49EA-8F42-969014268206}"/>
    <dgm:cxn modelId="{9DAD3D00-8D90-4D82-9C45-1A7FF887D675}" type="presOf" srcId="{FAB6B9E5-1F62-44B3-AF2D-37CBDE1AB3CC}" destId="{9CB6757C-BCF2-4B04-9572-42FCDD2C40A1}" srcOrd="0" destOrd="0" presId="urn:microsoft.com/office/officeart/2005/8/layout/hierarchy1"/>
    <dgm:cxn modelId="{6BCC7883-71CA-42B4-8230-F05F5C8BA115}" type="presOf" srcId="{A3E395E0-37C3-4AE9-B9A5-6FA0C73C6411}" destId="{0A1E427E-36CD-434C-A11A-927D4F37DD59}" srcOrd="0" destOrd="0" presId="urn:microsoft.com/office/officeart/2005/8/layout/hierarchy1"/>
    <dgm:cxn modelId="{6162DDAB-D397-4989-AF4C-A6996CAC92D7}" type="presOf" srcId="{FFC54D47-DF7F-4503-8504-C0097CFA9E67}" destId="{E58EA1C0-EFAF-4860-8E5D-60F765BDC672}" srcOrd="0" destOrd="0" presId="urn:microsoft.com/office/officeart/2005/8/layout/hierarchy1"/>
    <dgm:cxn modelId="{6D0EDAD6-7436-4E33-8FC3-522B1099B509}" type="presOf" srcId="{B67AFBFC-F58A-4536-A42E-1BF6224F670D}" destId="{E100A854-EE45-4F25-AC19-6623D39328AC}" srcOrd="0" destOrd="0" presId="urn:microsoft.com/office/officeart/2005/8/layout/hierarchy1"/>
    <dgm:cxn modelId="{6F0DB6E7-D806-4908-86F0-0ED6C375E8A2}" type="presOf" srcId="{2D6EFF67-4056-4544-948B-1926ECD6E442}" destId="{107311F2-2C4F-4675-9A52-02DBADA39042}" srcOrd="0" destOrd="0" presId="urn:microsoft.com/office/officeart/2005/8/layout/hierarchy1"/>
    <dgm:cxn modelId="{5071AD83-229F-4D2D-BC45-CFF492BBC2DA}" type="presOf" srcId="{67CA9B91-2ED8-4A4F-AC01-C6E7B39C4B61}" destId="{81DACE8A-7A7F-4EE7-969D-938E7E6D0547}" srcOrd="0" destOrd="0" presId="urn:microsoft.com/office/officeart/2005/8/layout/hierarchy1"/>
    <dgm:cxn modelId="{EF104009-9839-4145-8701-1FC54D5A6FF9}" type="presOf" srcId="{78E65064-1644-4F12-8719-B9F559C3000E}" destId="{5E95F58A-9A94-46DB-80F8-31766D6D2DA8}" srcOrd="0" destOrd="0" presId="urn:microsoft.com/office/officeart/2005/8/layout/hierarchy1"/>
    <dgm:cxn modelId="{C780FB3C-6631-4767-8303-34A2297288CB}" srcId="{8DE53177-60D6-446D-A1FC-FB509CDC3697}" destId="{B67AFBFC-F58A-4536-A42E-1BF6224F670D}" srcOrd="0" destOrd="0" parTransId="{E08C7768-30C7-46F1-AE70-1BF1E8100271}" sibTransId="{827AA33C-8DFA-4B80-8738-4A8F9BBBB8AC}"/>
    <dgm:cxn modelId="{B2593265-69AB-4538-8809-0B70C6C63B7B}" type="presOf" srcId="{37C76E16-46DD-4996-A255-11EF0BA4D530}" destId="{FE180F69-5B3E-4C76-A55D-7DA4802ACB62}" srcOrd="0" destOrd="0" presId="urn:microsoft.com/office/officeart/2005/8/layout/hierarchy1"/>
    <dgm:cxn modelId="{78AF0212-C160-4839-8484-65AD316EB251}" srcId="{A3E395E0-37C3-4AE9-B9A5-6FA0C73C6411}" destId="{FFC54D47-DF7F-4503-8504-C0097CFA9E67}" srcOrd="0" destOrd="0" parTransId="{149BE93F-0005-41F1-9E82-009AEB693D76}" sibTransId="{75A2CCBB-AB4E-4619-8932-D95E8F029027}"/>
    <dgm:cxn modelId="{99081DD7-D02F-42BB-AAE5-E1560986723F}" type="presOf" srcId="{8DE53177-60D6-446D-A1FC-FB509CDC3697}" destId="{E868F175-32C2-402F-86B7-21529E8236DF}" srcOrd="0" destOrd="0" presId="urn:microsoft.com/office/officeart/2005/8/layout/hierarchy1"/>
    <dgm:cxn modelId="{C9DBADA8-351F-4B39-8CEA-93082823997D}" type="presParOf" srcId="{E868F175-32C2-402F-86B7-21529E8236DF}" destId="{6D912352-9AEB-43C8-A7EA-FE9DF46CF6C9}" srcOrd="0" destOrd="0" presId="urn:microsoft.com/office/officeart/2005/8/layout/hierarchy1"/>
    <dgm:cxn modelId="{552DE441-07C4-4D31-9401-32280324BEA3}" type="presParOf" srcId="{6D912352-9AEB-43C8-A7EA-FE9DF46CF6C9}" destId="{1094A881-BB45-46FD-9E22-5466A02E73F2}" srcOrd="0" destOrd="0" presId="urn:microsoft.com/office/officeart/2005/8/layout/hierarchy1"/>
    <dgm:cxn modelId="{1BB1E7CE-26BC-4FC7-BFDF-CB2BC2D20F5F}" type="presParOf" srcId="{1094A881-BB45-46FD-9E22-5466A02E73F2}" destId="{03AD4766-3F0E-4A04-98ED-D953D14D3E6D}" srcOrd="0" destOrd="0" presId="urn:microsoft.com/office/officeart/2005/8/layout/hierarchy1"/>
    <dgm:cxn modelId="{D9710C59-E1E0-45AB-A6A8-0CDB2BDF3748}" type="presParOf" srcId="{1094A881-BB45-46FD-9E22-5466A02E73F2}" destId="{E100A854-EE45-4F25-AC19-6623D39328AC}" srcOrd="1" destOrd="0" presId="urn:microsoft.com/office/officeart/2005/8/layout/hierarchy1"/>
    <dgm:cxn modelId="{921979B3-5E80-412E-AADB-3FDB69445D2D}" type="presParOf" srcId="{6D912352-9AEB-43C8-A7EA-FE9DF46CF6C9}" destId="{51BDD9DE-B0D2-461B-9428-063101B01DF9}" srcOrd="1" destOrd="0" presId="urn:microsoft.com/office/officeart/2005/8/layout/hierarchy1"/>
    <dgm:cxn modelId="{031C9EBD-DD04-420E-A5B0-69C1B58760B6}" type="presParOf" srcId="{51BDD9DE-B0D2-461B-9428-063101B01DF9}" destId="{5E95F58A-9A94-46DB-80F8-31766D6D2DA8}" srcOrd="0" destOrd="0" presId="urn:microsoft.com/office/officeart/2005/8/layout/hierarchy1"/>
    <dgm:cxn modelId="{641D7151-2730-439A-954D-3AC4DEEFA565}" type="presParOf" srcId="{51BDD9DE-B0D2-461B-9428-063101B01DF9}" destId="{B62D518E-478C-4BA3-BC8A-65236722461C}" srcOrd="1" destOrd="0" presId="urn:microsoft.com/office/officeart/2005/8/layout/hierarchy1"/>
    <dgm:cxn modelId="{CDF46BE0-D42E-4195-A707-ED8E5C48BF19}" type="presParOf" srcId="{B62D518E-478C-4BA3-BC8A-65236722461C}" destId="{7C3039CB-9347-448F-B8CD-C5E4D9A85F98}" srcOrd="0" destOrd="0" presId="urn:microsoft.com/office/officeart/2005/8/layout/hierarchy1"/>
    <dgm:cxn modelId="{42282602-31A4-4C51-9A7E-5D545A23E1F5}" type="presParOf" srcId="{7C3039CB-9347-448F-B8CD-C5E4D9A85F98}" destId="{153EEC70-F13F-4983-B6CB-6E6D32C1BB12}" srcOrd="0" destOrd="0" presId="urn:microsoft.com/office/officeart/2005/8/layout/hierarchy1"/>
    <dgm:cxn modelId="{58DF971B-057B-4D19-80D5-FA3D302DF807}" type="presParOf" srcId="{7C3039CB-9347-448F-B8CD-C5E4D9A85F98}" destId="{AA6D46C2-0C5C-4539-BA4A-0288BEB6E4B6}" srcOrd="1" destOrd="0" presId="urn:microsoft.com/office/officeart/2005/8/layout/hierarchy1"/>
    <dgm:cxn modelId="{66D77062-35B4-4DA4-A6DA-8ED86611C640}" type="presParOf" srcId="{B62D518E-478C-4BA3-BC8A-65236722461C}" destId="{4543A44E-A4C1-407F-A657-A80680FCEBAB}" srcOrd="1" destOrd="0" presId="urn:microsoft.com/office/officeart/2005/8/layout/hierarchy1"/>
    <dgm:cxn modelId="{82CD09E1-4EC2-4652-9C71-E31003AEF2E6}" type="presParOf" srcId="{4543A44E-A4C1-407F-A657-A80680FCEBAB}" destId="{107311F2-2C4F-4675-9A52-02DBADA39042}" srcOrd="0" destOrd="0" presId="urn:microsoft.com/office/officeart/2005/8/layout/hierarchy1"/>
    <dgm:cxn modelId="{ED9EB73A-699C-40F6-BA53-E171A00DF42E}" type="presParOf" srcId="{4543A44E-A4C1-407F-A657-A80680FCEBAB}" destId="{F0218225-C820-4EA4-97B9-834519C77EB1}" srcOrd="1" destOrd="0" presId="urn:microsoft.com/office/officeart/2005/8/layout/hierarchy1"/>
    <dgm:cxn modelId="{8B851D22-D0BE-48E2-9AA2-AC47E5A5DDC6}" type="presParOf" srcId="{F0218225-C820-4EA4-97B9-834519C77EB1}" destId="{60F4453F-EC2E-40ED-9BDB-A1912D73A021}" srcOrd="0" destOrd="0" presId="urn:microsoft.com/office/officeart/2005/8/layout/hierarchy1"/>
    <dgm:cxn modelId="{391A79BA-3A56-42A8-B9C6-8FFF350644C2}" type="presParOf" srcId="{60F4453F-EC2E-40ED-9BDB-A1912D73A021}" destId="{11DFBD7C-1C01-479C-AE09-95C20FFCA5A2}" srcOrd="0" destOrd="0" presId="urn:microsoft.com/office/officeart/2005/8/layout/hierarchy1"/>
    <dgm:cxn modelId="{FE2E76F2-CBEC-4342-A7E1-064D5D43AA39}" type="presParOf" srcId="{60F4453F-EC2E-40ED-9BDB-A1912D73A021}" destId="{40716CFE-35E8-4F64-B60F-457C5CF91523}" srcOrd="1" destOrd="0" presId="urn:microsoft.com/office/officeart/2005/8/layout/hierarchy1"/>
    <dgm:cxn modelId="{29A7A13A-75A1-462A-AEB1-1030E638882A}" type="presParOf" srcId="{F0218225-C820-4EA4-97B9-834519C77EB1}" destId="{281177A3-9235-45E8-A531-AB4DB6D828E8}" srcOrd="1" destOrd="0" presId="urn:microsoft.com/office/officeart/2005/8/layout/hierarchy1"/>
    <dgm:cxn modelId="{0FF15788-A5C3-4A5C-A70D-D7828A516733}" type="presParOf" srcId="{51BDD9DE-B0D2-461B-9428-063101B01DF9}" destId="{9CB6757C-BCF2-4B04-9572-42FCDD2C40A1}" srcOrd="2" destOrd="0" presId="urn:microsoft.com/office/officeart/2005/8/layout/hierarchy1"/>
    <dgm:cxn modelId="{5EEE80B7-3C2A-451A-9249-597E54CEBAEC}" type="presParOf" srcId="{51BDD9DE-B0D2-461B-9428-063101B01DF9}" destId="{B9E6A383-644E-4E4D-A054-816C65E09CE1}" srcOrd="3" destOrd="0" presId="urn:microsoft.com/office/officeart/2005/8/layout/hierarchy1"/>
    <dgm:cxn modelId="{B82E5267-FD88-4793-9758-6BE7874F84C9}" type="presParOf" srcId="{B9E6A383-644E-4E4D-A054-816C65E09CE1}" destId="{71E0EB0F-A166-4F43-A01B-CA2BA1669E07}" srcOrd="0" destOrd="0" presId="urn:microsoft.com/office/officeart/2005/8/layout/hierarchy1"/>
    <dgm:cxn modelId="{EECC982E-49BA-4E15-9147-D34E985B121B}" type="presParOf" srcId="{71E0EB0F-A166-4F43-A01B-CA2BA1669E07}" destId="{324FA372-9C93-465D-8D05-233FE327A69C}" srcOrd="0" destOrd="0" presId="urn:microsoft.com/office/officeart/2005/8/layout/hierarchy1"/>
    <dgm:cxn modelId="{E23143A2-D3FA-4A40-B8B3-621F8F063ABD}" type="presParOf" srcId="{71E0EB0F-A166-4F43-A01B-CA2BA1669E07}" destId="{0A1E427E-36CD-434C-A11A-927D4F37DD59}" srcOrd="1" destOrd="0" presId="urn:microsoft.com/office/officeart/2005/8/layout/hierarchy1"/>
    <dgm:cxn modelId="{ED4183F6-E8F6-41D7-A307-6599A8AA4DF1}" type="presParOf" srcId="{B9E6A383-644E-4E4D-A054-816C65E09CE1}" destId="{53335C61-6879-4381-9C12-9E7A3BDD5913}" srcOrd="1" destOrd="0" presId="urn:microsoft.com/office/officeart/2005/8/layout/hierarchy1"/>
    <dgm:cxn modelId="{1F6D0E32-2AF3-4935-8DAA-A44484C20DAA}" type="presParOf" srcId="{53335C61-6879-4381-9C12-9E7A3BDD5913}" destId="{C27E24B0-109C-4C88-93E1-98DB094E5A90}" srcOrd="0" destOrd="0" presId="urn:microsoft.com/office/officeart/2005/8/layout/hierarchy1"/>
    <dgm:cxn modelId="{1708AE49-8D86-4EEE-BC5E-B6B2B6EC61F9}" type="presParOf" srcId="{53335C61-6879-4381-9C12-9E7A3BDD5913}" destId="{9AB30BD9-4C5E-462C-9D43-67E82DBC7954}" srcOrd="1" destOrd="0" presId="urn:microsoft.com/office/officeart/2005/8/layout/hierarchy1"/>
    <dgm:cxn modelId="{1E7D385F-9A77-4055-8ECB-5BA26DA6D178}" type="presParOf" srcId="{9AB30BD9-4C5E-462C-9D43-67E82DBC7954}" destId="{92A259A3-FE44-48F9-87C1-4F61359D4734}" srcOrd="0" destOrd="0" presId="urn:microsoft.com/office/officeart/2005/8/layout/hierarchy1"/>
    <dgm:cxn modelId="{4EA2D0F8-0590-4E1F-B2E9-E1BE2D3C0DB7}" type="presParOf" srcId="{92A259A3-FE44-48F9-87C1-4F61359D4734}" destId="{FEC4FA18-7BA3-4570-8551-19E6DD8E76F6}" srcOrd="0" destOrd="0" presId="urn:microsoft.com/office/officeart/2005/8/layout/hierarchy1"/>
    <dgm:cxn modelId="{B11B4257-3109-4E6D-ACB4-1D7827A9AA34}" type="presParOf" srcId="{92A259A3-FE44-48F9-87C1-4F61359D4734}" destId="{E58EA1C0-EFAF-4860-8E5D-60F765BDC672}" srcOrd="1" destOrd="0" presId="urn:microsoft.com/office/officeart/2005/8/layout/hierarchy1"/>
    <dgm:cxn modelId="{06628193-78A7-4C51-B2C5-7046A166B8CD}" type="presParOf" srcId="{9AB30BD9-4C5E-462C-9D43-67E82DBC7954}" destId="{ADB00060-465B-47D9-87AC-13FA070E8F7D}" srcOrd="1" destOrd="0" presId="urn:microsoft.com/office/officeart/2005/8/layout/hierarchy1"/>
    <dgm:cxn modelId="{FA7FB053-DF59-4E2D-8E88-6A30022158A6}" type="presParOf" srcId="{51BDD9DE-B0D2-461B-9428-063101B01DF9}" destId="{8AC18ABC-31B5-4BE1-BA0E-C9105BDF5CF6}" srcOrd="4" destOrd="0" presId="urn:microsoft.com/office/officeart/2005/8/layout/hierarchy1"/>
    <dgm:cxn modelId="{9D0904D9-97DF-4EBD-8A9D-137FF98CCD5A}" type="presParOf" srcId="{51BDD9DE-B0D2-461B-9428-063101B01DF9}" destId="{2E1C8DA0-2474-4B1A-97C2-AA5D4BB8FC74}" srcOrd="5" destOrd="0" presId="urn:microsoft.com/office/officeart/2005/8/layout/hierarchy1"/>
    <dgm:cxn modelId="{BB521DF3-384E-4D22-8E61-0F0DA9B6AF51}" type="presParOf" srcId="{2E1C8DA0-2474-4B1A-97C2-AA5D4BB8FC74}" destId="{81DFEA08-1231-49DF-ADDC-3185204AA030}" srcOrd="0" destOrd="0" presId="urn:microsoft.com/office/officeart/2005/8/layout/hierarchy1"/>
    <dgm:cxn modelId="{15F75DAB-CB34-436B-8FE9-7DF7499F1103}" type="presParOf" srcId="{81DFEA08-1231-49DF-ADDC-3185204AA030}" destId="{90FBE822-2CA7-4CF6-AF39-B5B4C0F2F1A3}" srcOrd="0" destOrd="0" presId="urn:microsoft.com/office/officeart/2005/8/layout/hierarchy1"/>
    <dgm:cxn modelId="{8CDE4B4E-6355-4D9B-9D5D-285DE47E8A89}" type="presParOf" srcId="{81DFEA08-1231-49DF-ADDC-3185204AA030}" destId="{81DACE8A-7A7F-4EE7-969D-938E7E6D0547}" srcOrd="1" destOrd="0" presId="urn:microsoft.com/office/officeart/2005/8/layout/hierarchy1"/>
    <dgm:cxn modelId="{91EF1FAF-AD65-435C-8DD6-B9E8F9A645B2}" type="presParOf" srcId="{2E1C8DA0-2474-4B1A-97C2-AA5D4BB8FC74}" destId="{1CD13B6A-83D9-465A-9C42-6D91BEED41DA}" srcOrd="1" destOrd="0" presId="urn:microsoft.com/office/officeart/2005/8/layout/hierarchy1"/>
    <dgm:cxn modelId="{28086CEF-1DBD-4281-850B-75401DD6E172}" type="presParOf" srcId="{1CD13B6A-83D9-465A-9C42-6D91BEED41DA}" destId="{AEBD4F8A-E4A8-4AE8-96E7-DC5DEEE5CBC5}" srcOrd="0" destOrd="0" presId="urn:microsoft.com/office/officeart/2005/8/layout/hierarchy1"/>
    <dgm:cxn modelId="{3F9E86E7-B2BB-4AEB-8613-619AC20609CD}" type="presParOf" srcId="{1CD13B6A-83D9-465A-9C42-6D91BEED41DA}" destId="{F177BCD6-289F-4B80-87CA-381551A888B6}" srcOrd="1" destOrd="0" presId="urn:microsoft.com/office/officeart/2005/8/layout/hierarchy1"/>
    <dgm:cxn modelId="{EA5C94C9-3518-4483-B274-0DF9F8EE05BF}" type="presParOf" srcId="{F177BCD6-289F-4B80-87CA-381551A888B6}" destId="{4A894113-12B2-48AB-B2B2-F3E134A9BEA4}" srcOrd="0" destOrd="0" presId="urn:microsoft.com/office/officeart/2005/8/layout/hierarchy1"/>
    <dgm:cxn modelId="{147A7FE4-10AA-4166-9C53-F5AA45E072A6}" type="presParOf" srcId="{4A894113-12B2-48AB-B2B2-F3E134A9BEA4}" destId="{4FF7061B-863B-409F-8474-A4072CBF003C}" srcOrd="0" destOrd="0" presId="urn:microsoft.com/office/officeart/2005/8/layout/hierarchy1"/>
    <dgm:cxn modelId="{B56A3098-D9B3-4397-BED7-7AD82CBED624}" type="presParOf" srcId="{4A894113-12B2-48AB-B2B2-F3E134A9BEA4}" destId="{FE180F69-5B3E-4C76-A55D-7DA4802ACB62}" srcOrd="1" destOrd="0" presId="urn:microsoft.com/office/officeart/2005/8/layout/hierarchy1"/>
    <dgm:cxn modelId="{C8DDAC36-F1BE-4188-9196-4A2A2E1F04A6}" type="presParOf" srcId="{F177BCD6-289F-4B80-87CA-381551A888B6}" destId="{753563BF-B8FB-4F1E-B136-D0CB336D4F6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E81813B-9359-43C5-BAB4-E4F60AB6846E}" type="doc">
      <dgm:prSet loTypeId="urn:microsoft.com/office/officeart/2005/8/layout/chevron2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8FEBAEFE-4C6F-4674-911D-BDD5AFBA4590}">
      <dgm:prSet phldrT="[Metin]" custT="1"/>
      <dgm:spPr/>
      <dgm:t>
        <a:bodyPr/>
        <a:lstStyle/>
        <a:p>
          <a:r>
            <a:rPr lang="tr-TR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</a:t>
          </a:r>
          <a:endParaRPr lang="tr-TR" sz="24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4E03002-DB10-44A6-8B33-3374962C9C15}" type="parTrans" cxnId="{3FF53157-807B-40EA-8BAF-F8DADA3DE9D6}">
      <dgm:prSet/>
      <dgm:spPr/>
      <dgm:t>
        <a:bodyPr/>
        <a:lstStyle/>
        <a:p>
          <a:endParaRPr lang="tr-TR"/>
        </a:p>
      </dgm:t>
    </dgm:pt>
    <dgm:pt modelId="{BF66DF2F-0134-4C0E-A28A-635247FCE799}" type="sibTrans" cxnId="{3FF53157-807B-40EA-8BAF-F8DADA3DE9D6}">
      <dgm:prSet/>
      <dgm:spPr/>
      <dgm:t>
        <a:bodyPr/>
        <a:lstStyle/>
        <a:p>
          <a:endParaRPr lang="tr-TR"/>
        </a:p>
      </dgm:t>
    </dgm:pt>
    <dgm:pt modelId="{8C0BB8BD-3DD8-4EC3-96E5-3720DAA5D9A4}">
      <dgm:prSet phldrT="[Metin]" custT="1"/>
      <dgm:spPr/>
      <dgm:t>
        <a:bodyPr/>
        <a:lstStyle/>
        <a:p>
          <a:r>
            <a:rPr lang="tr-TR" altLang="tr-TR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Açık uçlu sorular tercih edilmelidir. </a:t>
          </a:r>
          <a:endParaRPr lang="tr-TR" sz="24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9993A36-D916-43D3-A781-44901E156E78}" type="parTrans" cxnId="{AA671C7B-8583-48A2-9E96-3708C0BA0670}">
      <dgm:prSet/>
      <dgm:spPr/>
      <dgm:t>
        <a:bodyPr/>
        <a:lstStyle/>
        <a:p>
          <a:endParaRPr lang="tr-TR"/>
        </a:p>
      </dgm:t>
    </dgm:pt>
    <dgm:pt modelId="{1E6F4D37-CBD0-418E-8AC5-F1CDF1DB9D9D}" type="sibTrans" cxnId="{AA671C7B-8583-48A2-9E96-3708C0BA0670}">
      <dgm:prSet/>
      <dgm:spPr/>
      <dgm:t>
        <a:bodyPr/>
        <a:lstStyle/>
        <a:p>
          <a:endParaRPr lang="tr-TR"/>
        </a:p>
      </dgm:t>
    </dgm:pt>
    <dgm:pt modelId="{F3F358F9-2C58-4ED3-ADA8-1DC06082AF8C}">
      <dgm:prSet phldrT="[Metin]" custT="1"/>
      <dgm:spPr/>
      <dgm:t>
        <a:bodyPr/>
        <a:lstStyle/>
        <a:p>
          <a:r>
            <a:rPr lang="tr-TR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2</a:t>
          </a:r>
          <a:endParaRPr lang="tr-TR" sz="24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71EF5E8-7901-4AFB-ADAA-D8D963CF4EBC}" type="parTrans" cxnId="{5622E1DC-D673-464F-90DD-F3216638E194}">
      <dgm:prSet/>
      <dgm:spPr/>
      <dgm:t>
        <a:bodyPr/>
        <a:lstStyle/>
        <a:p>
          <a:endParaRPr lang="tr-TR"/>
        </a:p>
      </dgm:t>
    </dgm:pt>
    <dgm:pt modelId="{312247DD-8C3B-4C45-96AC-DFAAE3E1032E}" type="sibTrans" cxnId="{5622E1DC-D673-464F-90DD-F3216638E194}">
      <dgm:prSet/>
      <dgm:spPr/>
      <dgm:t>
        <a:bodyPr/>
        <a:lstStyle/>
        <a:p>
          <a:endParaRPr lang="tr-TR"/>
        </a:p>
      </dgm:t>
    </dgm:pt>
    <dgm:pt modelId="{E90CC777-29E4-4378-A0A2-303C0DB90F14}">
      <dgm:prSet phldrT="[Metin]" custT="1"/>
      <dgm:spPr/>
      <dgm:t>
        <a:bodyPr/>
        <a:lstStyle/>
        <a:p>
          <a:r>
            <a:rPr lang="tr-TR" altLang="tr-TR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Her soru araştırma amacıyla ilişkili olmalıdır. </a:t>
          </a:r>
          <a:endParaRPr lang="tr-TR" sz="24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54A2C55-F355-464E-8AE0-F9C1876DDBFF}" type="parTrans" cxnId="{6EBDB4C3-576E-42E9-A0F9-A5DBB401DFD6}">
      <dgm:prSet/>
      <dgm:spPr/>
      <dgm:t>
        <a:bodyPr/>
        <a:lstStyle/>
        <a:p>
          <a:endParaRPr lang="tr-TR"/>
        </a:p>
      </dgm:t>
    </dgm:pt>
    <dgm:pt modelId="{FE13A001-30BF-4078-A438-CB874D020F75}" type="sibTrans" cxnId="{6EBDB4C3-576E-42E9-A0F9-A5DBB401DFD6}">
      <dgm:prSet/>
      <dgm:spPr/>
      <dgm:t>
        <a:bodyPr/>
        <a:lstStyle/>
        <a:p>
          <a:endParaRPr lang="tr-TR"/>
        </a:p>
      </dgm:t>
    </dgm:pt>
    <dgm:pt modelId="{B8513BD3-D803-4338-9A00-E81133E7E380}">
      <dgm:prSet phldrT="[Metin]" custT="1"/>
      <dgm:spPr/>
      <dgm:t>
        <a:bodyPr/>
        <a:lstStyle/>
        <a:p>
          <a:r>
            <a:rPr lang="tr-TR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3</a:t>
          </a:r>
          <a:endParaRPr lang="tr-TR" sz="24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9A59CC5-84FB-42FF-8DE2-5595D5FD952A}" type="parTrans" cxnId="{6C08B387-3BAA-4C76-AFE8-2FA22BDAC2FB}">
      <dgm:prSet/>
      <dgm:spPr/>
      <dgm:t>
        <a:bodyPr/>
        <a:lstStyle/>
        <a:p>
          <a:endParaRPr lang="tr-TR"/>
        </a:p>
      </dgm:t>
    </dgm:pt>
    <dgm:pt modelId="{AD4DA361-6FE8-4F5C-AC8B-7E1A8090C78A}" type="sibTrans" cxnId="{6C08B387-3BAA-4C76-AFE8-2FA22BDAC2FB}">
      <dgm:prSet/>
      <dgm:spPr/>
      <dgm:t>
        <a:bodyPr/>
        <a:lstStyle/>
        <a:p>
          <a:endParaRPr lang="tr-TR"/>
        </a:p>
      </dgm:t>
    </dgm:pt>
    <dgm:pt modelId="{F6350F9B-DC8D-43A8-960C-54FC540E9DEA}">
      <dgm:prSet phldrT="[Metin]" custT="1"/>
      <dgm:spPr/>
      <dgm:t>
        <a:bodyPr/>
        <a:lstStyle/>
        <a:p>
          <a:r>
            <a:rPr lang="tr-TR" altLang="tr-TR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Her soru tek bir şeyi sormalıdır. </a:t>
          </a:r>
          <a:endParaRPr lang="tr-TR" sz="24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3CF0180-3204-4D69-874A-BD8139703875}" type="parTrans" cxnId="{9002502B-A8AD-4ACB-8977-7821A964B90B}">
      <dgm:prSet/>
      <dgm:spPr/>
      <dgm:t>
        <a:bodyPr/>
        <a:lstStyle/>
        <a:p>
          <a:endParaRPr lang="tr-TR"/>
        </a:p>
      </dgm:t>
    </dgm:pt>
    <dgm:pt modelId="{F0D3A3C9-7578-4AE2-945E-AE5935864110}" type="sibTrans" cxnId="{9002502B-A8AD-4ACB-8977-7821A964B90B}">
      <dgm:prSet/>
      <dgm:spPr/>
      <dgm:t>
        <a:bodyPr/>
        <a:lstStyle/>
        <a:p>
          <a:endParaRPr lang="tr-TR"/>
        </a:p>
      </dgm:t>
    </dgm:pt>
    <dgm:pt modelId="{70689F14-0F04-47A0-AE0F-9FA6B5D4E564}">
      <dgm:prSet phldrT="[Metin]" custT="1"/>
      <dgm:spPr/>
      <dgm:t>
        <a:bodyPr/>
        <a:lstStyle/>
        <a:p>
          <a:r>
            <a:rPr lang="tr-TR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5</a:t>
          </a:r>
          <a:endParaRPr lang="tr-TR" sz="24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C2D8644-2930-45F8-8E4E-544F7920E434}" type="parTrans" cxnId="{3B2929ED-3537-4CBF-8E43-9B73CB3AEB61}">
      <dgm:prSet/>
      <dgm:spPr/>
      <dgm:t>
        <a:bodyPr/>
        <a:lstStyle/>
        <a:p>
          <a:endParaRPr lang="tr-TR"/>
        </a:p>
      </dgm:t>
    </dgm:pt>
    <dgm:pt modelId="{A42A5C5A-4811-4940-9D4E-D6D16F3FA565}" type="sibTrans" cxnId="{3B2929ED-3537-4CBF-8E43-9B73CB3AEB61}">
      <dgm:prSet/>
      <dgm:spPr/>
      <dgm:t>
        <a:bodyPr/>
        <a:lstStyle/>
        <a:p>
          <a:endParaRPr lang="tr-TR"/>
        </a:p>
      </dgm:t>
    </dgm:pt>
    <dgm:pt modelId="{01357886-3D72-4B99-A9B5-45E583B26D1A}">
      <dgm:prSet phldrT="[Metin]" custT="1"/>
      <dgm:spPr/>
      <dgm:t>
        <a:bodyPr/>
        <a:lstStyle/>
        <a:p>
          <a:r>
            <a:rPr lang="tr-TR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4</a:t>
          </a:r>
          <a:endParaRPr lang="tr-TR" sz="24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2033C14-D8A7-482E-AD34-2D3CB03906BC}" type="parTrans" cxnId="{25656317-5473-4AAB-9964-618BADEBB944}">
      <dgm:prSet/>
      <dgm:spPr/>
      <dgm:t>
        <a:bodyPr/>
        <a:lstStyle/>
        <a:p>
          <a:endParaRPr lang="tr-TR"/>
        </a:p>
      </dgm:t>
    </dgm:pt>
    <dgm:pt modelId="{078A9672-BC8F-4928-94E7-ED9EB8D0CC64}" type="sibTrans" cxnId="{25656317-5473-4AAB-9964-618BADEBB944}">
      <dgm:prSet/>
      <dgm:spPr/>
      <dgm:t>
        <a:bodyPr/>
        <a:lstStyle/>
        <a:p>
          <a:endParaRPr lang="tr-TR"/>
        </a:p>
      </dgm:t>
    </dgm:pt>
    <dgm:pt modelId="{35C850D0-0DFB-4C57-B6AD-BFF79269946B}">
      <dgm:prSet custT="1"/>
      <dgm:spPr/>
      <dgm:t>
        <a:bodyPr/>
        <a:lstStyle/>
        <a:p>
          <a:r>
            <a:rPr lang="tr-TR" altLang="tr-TR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Sorular birbirini etkilememelidir. </a:t>
          </a:r>
          <a:endParaRPr lang="tr-TR" sz="24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FCF9C75-2D91-44B5-86C0-FA257C8B6AA2}" type="parTrans" cxnId="{284D993D-CF8F-4124-B0F2-2E51C6B1FA78}">
      <dgm:prSet/>
      <dgm:spPr/>
      <dgm:t>
        <a:bodyPr/>
        <a:lstStyle/>
        <a:p>
          <a:endParaRPr lang="tr-TR"/>
        </a:p>
      </dgm:t>
    </dgm:pt>
    <dgm:pt modelId="{3F08B285-7641-401F-BEB4-AA05A0BBC66A}" type="sibTrans" cxnId="{284D993D-CF8F-4124-B0F2-2E51C6B1FA78}">
      <dgm:prSet/>
      <dgm:spPr/>
      <dgm:t>
        <a:bodyPr/>
        <a:lstStyle/>
        <a:p>
          <a:endParaRPr lang="tr-TR"/>
        </a:p>
      </dgm:t>
    </dgm:pt>
    <dgm:pt modelId="{B3A136F7-DF97-44F9-92DE-CBF5A76CC953}">
      <dgm:prSet custT="1"/>
      <dgm:spPr/>
      <dgm:t>
        <a:bodyPr/>
        <a:lstStyle/>
        <a:p>
          <a:r>
            <a:rPr lang="tr-TR" altLang="tr-TR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Görüşmenin geçerliği sınanmalıdır.</a:t>
          </a:r>
          <a:endParaRPr lang="tr-TR" sz="24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AA53327-D9DD-47CA-907D-13B27246CC40}" type="parTrans" cxnId="{F4943FDA-E57B-4E82-A0F6-281FBB3AE661}">
      <dgm:prSet/>
      <dgm:spPr/>
      <dgm:t>
        <a:bodyPr/>
        <a:lstStyle/>
        <a:p>
          <a:endParaRPr lang="tr-TR"/>
        </a:p>
      </dgm:t>
    </dgm:pt>
    <dgm:pt modelId="{24517EF3-2629-4A52-8A19-D6A476B4BE4F}" type="sibTrans" cxnId="{F4943FDA-E57B-4E82-A0F6-281FBB3AE661}">
      <dgm:prSet/>
      <dgm:spPr/>
      <dgm:t>
        <a:bodyPr/>
        <a:lstStyle/>
        <a:p>
          <a:endParaRPr lang="tr-TR"/>
        </a:p>
      </dgm:t>
    </dgm:pt>
    <dgm:pt modelId="{6AC1AC5D-1640-436C-AF48-92475B23DB4C}">
      <dgm:prSet custT="1"/>
      <dgm:spPr/>
      <dgm:t>
        <a:bodyPr/>
        <a:lstStyle/>
        <a:p>
          <a:r>
            <a:rPr lang="tr-TR" altLang="tr-TR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6 </a:t>
          </a:r>
          <a:endParaRPr lang="tr-TR" sz="24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D291681-31CE-4428-924A-27110BE8BA04}" type="parTrans" cxnId="{298001A6-AB47-402B-BBE2-7A1CABAF13E7}">
      <dgm:prSet/>
      <dgm:spPr/>
      <dgm:t>
        <a:bodyPr/>
        <a:lstStyle/>
        <a:p>
          <a:endParaRPr lang="tr-TR"/>
        </a:p>
      </dgm:t>
    </dgm:pt>
    <dgm:pt modelId="{3221E430-5F24-48D9-95DA-42B64742C636}" type="sibTrans" cxnId="{298001A6-AB47-402B-BBE2-7A1CABAF13E7}">
      <dgm:prSet/>
      <dgm:spPr/>
      <dgm:t>
        <a:bodyPr/>
        <a:lstStyle/>
        <a:p>
          <a:endParaRPr lang="tr-TR"/>
        </a:p>
      </dgm:t>
    </dgm:pt>
    <dgm:pt modelId="{8E8EC784-2B29-494C-8AE4-661DFEEF2831}">
      <dgm:prSet custT="1"/>
      <dgm:spPr/>
      <dgm:t>
        <a:bodyPr/>
        <a:lstStyle/>
        <a:p>
          <a:r>
            <a:rPr lang="tr-TR" altLang="tr-TR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Katılımcıyı sıkmayacak biçimde kısa ancak tüm soruları yanıtlayacak kadar uzun olmalıdır</a:t>
          </a:r>
          <a:r>
            <a:rPr lang="tr-TR" altLang="tr-TR" sz="2000" dirty="0" smtClean="0"/>
            <a:t>. </a:t>
          </a:r>
          <a:endParaRPr lang="tr-TR" sz="2000" dirty="0"/>
        </a:p>
      </dgm:t>
    </dgm:pt>
    <dgm:pt modelId="{7BF10B5F-EEC7-4D03-BC70-7F81734F4FFE}" type="parTrans" cxnId="{FF24AED5-0F39-4588-BA78-A3EEBE6C5900}">
      <dgm:prSet/>
      <dgm:spPr/>
      <dgm:t>
        <a:bodyPr/>
        <a:lstStyle/>
        <a:p>
          <a:endParaRPr lang="tr-TR"/>
        </a:p>
      </dgm:t>
    </dgm:pt>
    <dgm:pt modelId="{7EC4F1F7-728B-4C0A-8836-483FBAB89E0A}" type="sibTrans" cxnId="{FF24AED5-0F39-4588-BA78-A3EEBE6C5900}">
      <dgm:prSet/>
      <dgm:spPr/>
      <dgm:t>
        <a:bodyPr/>
        <a:lstStyle/>
        <a:p>
          <a:endParaRPr lang="tr-TR"/>
        </a:p>
      </dgm:t>
    </dgm:pt>
    <dgm:pt modelId="{09456A1E-0700-42CB-A589-64BB83318C18}" type="pres">
      <dgm:prSet presAssocID="{DE81813B-9359-43C5-BAB4-E4F60AB6846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5C35E5C-9FAB-4C65-93FE-B6CBDD56AF67}" type="pres">
      <dgm:prSet presAssocID="{8FEBAEFE-4C6F-4674-911D-BDD5AFBA4590}" presName="composite" presStyleCnt="0"/>
      <dgm:spPr/>
    </dgm:pt>
    <dgm:pt modelId="{CE3F0019-376C-4CC2-8D1B-AEFA68B73F21}" type="pres">
      <dgm:prSet presAssocID="{8FEBAEFE-4C6F-4674-911D-BDD5AFBA4590}" presName="parentText" presStyleLbl="align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282AEA9-9257-4F01-8511-4798275EF2CF}" type="pres">
      <dgm:prSet presAssocID="{8FEBAEFE-4C6F-4674-911D-BDD5AFBA4590}" presName="descendantText" presStyleLbl="alignAcc1" presStyleIdx="0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D08C7CF-5F76-41E4-9E77-39AF375A7B54}" type="pres">
      <dgm:prSet presAssocID="{BF66DF2F-0134-4C0E-A28A-635247FCE799}" presName="sp" presStyleCnt="0"/>
      <dgm:spPr/>
    </dgm:pt>
    <dgm:pt modelId="{AF695174-2655-4A39-9A47-9515F6D51914}" type="pres">
      <dgm:prSet presAssocID="{F3F358F9-2C58-4ED3-ADA8-1DC06082AF8C}" presName="composite" presStyleCnt="0"/>
      <dgm:spPr/>
    </dgm:pt>
    <dgm:pt modelId="{C2E66E78-81BE-4B54-BEEE-74ADEDC4ED65}" type="pres">
      <dgm:prSet presAssocID="{F3F358F9-2C58-4ED3-ADA8-1DC06082AF8C}" presName="parentText" presStyleLbl="align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3B92C65-5657-4F26-A5A7-9EB1E068E93C}" type="pres">
      <dgm:prSet presAssocID="{F3F358F9-2C58-4ED3-ADA8-1DC06082AF8C}" presName="descendantText" presStyleLbl="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99DFBCE-C421-49D6-9AD8-0BAF335315D1}" type="pres">
      <dgm:prSet presAssocID="{312247DD-8C3B-4C45-96AC-DFAAE3E1032E}" presName="sp" presStyleCnt="0"/>
      <dgm:spPr/>
    </dgm:pt>
    <dgm:pt modelId="{9A69C0A7-77E3-4BAA-B55D-D522E1283F53}" type="pres">
      <dgm:prSet presAssocID="{B8513BD3-D803-4338-9A00-E81133E7E380}" presName="composite" presStyleCnt="0"/>
      <dgm:spPr/>
    </dgm:pt>
    <dgm:pt modelId="{53FD43FA-560B-48FD-9EBA-4FF9C2F96CDD}" type="pres">
      <dgm:prSet presAssocID="{B8513BD3-D803-4338-9A00-E81133E7E380}" presName="parentText" presStyleLbl="align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7E152D0-7239-47CC-8628-C12E73E34753}" type="pres">
      <dgm:prSet presAssocID="{B8513BD3-D803-4338-9A00-E81133E7E380}" presName="descendantText" presStyleLbl="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D97F3A1-0DD4-4443-895F-238B9AE4D38A}" type="pres">
      <dgm:prSet presAssocID="{AD4DA361-6FE8-4F5C-AC8B-7E1A8090C78A}" presName="sp" presStyleCnt="0"/>
      <dgm:spPr/>
    </dgm:pt>
    <dgm:pt modelId="{4CBF35B4-35A4-4A20-BA34-662F3BDED12C}" type="pres">
      <dgm:prSet presAssocID="{01357886-3D72-4B99-A9B5-45E583B26D1A}" presName="composite" presStyleCnt="0"/>
      <dgm:spPr/>
    </dgm:pt>
    <dgm:pt modelId="{F9CA800D-B57D-4F95-B4C7-381CD96A39A5}" type="pres">
      <dgm:prSet presAssocID="{01357886-3D72-4B99-A9B5-45E583B26D1A}" presName="parentText" presStyleLbl="align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CCFDAF8-30A9-40F0-AEF7-69B049A093AF}" type="pres">
      <dgm:prSet presAssocID="{01357886-3D72-4B99-A9B5-45E583B26D1A}" presName="descendantText" presStyleLbl="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BECDCEA-0F3C-45BA-A7EB-C1178D0D3D25}" type="pres">
      <dgm:prSet presAssocID="{078A9672-BC8F-4928-94E7-ED9EB8D0CC64}" presName="sp" presStyleCnt="0"/>
      <dgm:spPr/>
    </dgm:pt>
    <dgm:pt modelId="{F53A77DE-26E7-47D1-942C-56A2EF7BC0F7}" type="pres">
      <dgm:prSet presAssocID="{70689F14-0F04-47A0-AE0F-9FA6B5D4E564}" presName="composite" presStyleCnt="0"/>
      <dgm:spPr/>
    </dgm:pt>
    <dgm:pt modelId="{7AD95BA7-3625-485C-8140-A687B95E5115}" type="pres">
      <dgm:prSet presAssocID="{70689F14-0F04-47A0-AE0F-9FA6B5D4E564}" presName="parentText" presStyleLbl="align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85C1A10-C8D8-4DAC-A202-0D3212B46D61}" type="pres">
      <dgm:prSet presAssocID="{70689F14-0F04-47A0-AE0F-9FA6B5D4E564}" presName="descendantText" presStyleLbl="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AE0558A-EF46-4CED-8DB5-8DB9207C273C}" type="pres">
      <dgm:prSet presAssocID="{A42A5C5A-4811-4940-9D4E-D6D16F3FA565}" presName="sp" presStyleCnt="0"/>
      <dgm:spPr/>
    </dgm:pt>
    <dgm:pt modelId="{0E817E07-2469-44C5-9B1A-7C9C4651B1BD}" type="pres">
      <dgm:prSet presAssocID="{6AC1AC5D-1640-436C-AF48-92475B23DB4C}" presName="composite" presStyleCnt="0"/>
      <dgm:spPr/>
    </dgm:pt>
    <dgm:pt modelId="{026E2DF7-5897-40F3-9FB1-46EE09BE4CCC}" type="pres">
      <dgm:prSet presAssocID="{6AC1AC5D-1640-436C-AF48-92475B23DB4C}" presName="parentText" presStyleLbl="align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419FA7B-BF9D-4163-9196-43D568AE6939}" type="pres">
      <dgm:prSet presAssocID="{6AC1AC5D-1640-436C-AF48-92475B23DB4C}" presName="descendantText" presStyleLbl="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622E1DC-D673-464F-90DD-F3216638E194}" srcId="{DE81813B-9359-43C5-BAB4-E4F60AB6846E}" destId="{F3F358F9-2C58-4ED3-ADA8-1DC06082AF8C}" srcOrd="1" destOrd="0" parTransId="{E71EF5E8-7901-4AFB-ADAA-D8D963CF4EBC}" sibTransId="{312247DD-8C3B-4C45-96AC-DFAAE3E1032E}"/>
    <dgm:cxn modelId="{25656317-5473-4AAB-9964-618BADEBB944}" srcId="{DE81813B-9359-43C5-BAB4-E4F60AB6846E}" destId="{01357886-3D72-4B99-A9B5-45E583B26D1A}" srcOrd="3" destOrd="0" parTransId="{22033C14-D8A7-482E-AD34-2D3CB03906BC}" sibTransId="{078A9672-BC8F-4928-94E7-ED9EB8D0CC64}"/>
    <dgm:cxn modelId="{09C2DD50-5958-4DCE-BD5E-CFB028B82A0C}" type="presOf" srcId="{01357886-3D72-4B99-A9B5-45E583B26D1A}" destId="{F9CA800D-B57D-4F95-B4C7-381CD96A39A5}" srcOrd="0" destOrd="0" presId="urn:microsoft.com/office/officeart/2005/8/layout/chevron2"/>
    <dgm:cxn modelId="{BD2B1B7E-78C6-44CF-AB04-16AADDBFDBD5}" type="presOf" srcId="{B3A136F7-DF97-44F9-92DE-CBF5A76CC953}" destId="{D85C1A10-C8D8-4DAC-A202-0D3212B46D61}" srcOrd="0" destOrd="0" presId="urn:microsoft.com/office/officeart/2005/8/layout/chevron2"/>
    <dgm:cxn modelId="{6C08B387-3BAA-4C76-AFE8-2FA22BDAC2FB}" srcId="{DE81813B-9359-43C5-BAB4-E4F60AB6846E}" destId="{B8513BD3-D803-4338-9A00-E81133E7E380}" srcOrd="2" destOrd="0" parTransId="{B9A59CC5-84FB-42FF-8DE2-5595D5FD952A}" sibTransId="{AD4DA361-6FE8-4F5C-AC8B-7E1A8090C78A}"/>
    <dgm:cxn modelId="{3FF8613D-09CE-4FC9-8D9A-648F2126888E}" type="presOf" srcId="{F3F358F9-2C58-4ED3-ADA8-1DC06082AF8C}" destId="{C2E66E78-81BE-4B54-BEEE-74ADEDC4ED65}" srcOrd="0" destOrd="0" presId="urn:microsoft.com/office/officeart/2005/8/layout/chevron2"/>
    <dgm:cxn modelId="{FC58EBFF-0047-41E7-A101-CF6CEDF172C7}" type="presOf" srcId="{F6350F9B-DC8D-43A8-960C-54FC540E9DEA}" destId="{07E152D0-7239-47CC-8628-C12E73E34753}" srcOrd="0" destOrd="0" presId="urn:microsoft.com/office/officeart/2005/8/layout/chevron2"/>
    <dgm:cxn modelId="{3FF53157-807B-40EA-8BAF-F8DADA3DE9D6}" srcId="{DE81813B-9359-43C5-BAB4-E4F60AB6846E}" destId="{8FEBAEFE-4C6F-4674-911D-BDD5AFBA4590}" srcOrd="0" destOrd="0" parTransId="{B4E03002-DB10-44A6-8B33-3374962C9C15}" sibTransId="{BF66DF2F-0134-4C0E-A28A-635247FCE799}"/>
    <dgm:cxn modelId="{DA4449D4-EBF2-4129-AD85-78D7C0E60F9D}" type="presOf" srcId="{6AC1AC5D-1640-436C-AF48-92475B23DB4C}" destId="{026E2DF7-5897-40F3-9FB1-46EE09BE4CCC}" srcOrd="0" destOrd="0" presId="urn:microsoft.com/office/officeart/2005/8/layout/chevron2"/>
    <dgm:cxn modelId="{284D993D-CF8F-4124-B0F2-2E51C6B1FA78}" srcId="{01357886-3D72-4B99-A9B5-45E583B26D1A}" destId="{35C850D0-0DFB-4C57-B6AD-BFF79269946B}" srcOrd="0" destOrd="0" parTransId="{BFCF9C75-2D91-44B5-86C0-FA257C8B6AA2}" sibTransId="{3F08B285-7641-401F-BEB4-AA05A0BBC66A}"/>
    <dgm:cxn modelId="{6C1C861A-1051-4909-9340-F0C3B77D2940}" type="presOf" srcId="{B8513BD3-D803-4338-9A00-E81133E7E380}" destId="{53FD43FA-560B-48FD-9EBA-4FF9C2F96CDD}" srcOrd="0" destOrd="0" presId="urn:microsoft.com/office/officeart/2005/8/layout/chevron2"/>
    <dgm:cxn modelId="{E23C4C9D-A9AB-4412-A187-1C7FEF692016}" type="presOf" srcId="{8E8EC784-2B29-494C-8AE4-661DFEEF2831}" destId="{5419FA7B-BF9D-4163-9196-43D568AE6939}" srcOrd="0" destOrd="0" presId="urn:microsoft.com/office/officeart/2005/8/layout/chevron2"/>
    <dgm:cxn modelId="{9002502B-A8AD-4ACB-8977-7821A964B90B}" srcId="{B8513BD3-D803-4338-9A00-E81133E7E380}" destId="{F6350F9B-DC8D-43A8-960C-54FC540E9DEA}" srcOrd="0" destOrd="0" parTransId="{B3CF0180-3204-4D69-874A-BD8139703875}" sibTransId="{F0D3A3C9-7578-4AE2-945E-AE5935864110}"/>
    <dgm:cxn modelId="{7EA6B30B-E75E-4E91-9FEF-F15E2CA218C8}" type="presOf" srcId="{8C0BB8BD-3DD8-4EC3-96E5-3720DAA5D9A4}" destId="{5282AEA9-9257-4F01-8511-4798275EF2CF}" srcOrd="0" destOrd="0" presId="urn:microsoft.com/office/officeart/2005/8/layout/chevron2"/>
    <dgm:cxn modelId="{B7A0C1CB-7502-4A28-8724-24CEE727F57C}" type="presOf" srcId="{70689F14-0F04-47A0-AE0F-9FA6B5D4E564}" destId="{7AD95BA7-3625-485C-8140-A687B95E5115}" srcOrd="0" destOrd="0" presId="urn:microsoft.com/office/officeart/2005/8/layout/chevron2"/>
    <dgm:cxn modelId="{3B2929ED-3537-4CBF-8E43-9B73CB3AEB61}" srcId="{DE81813B-9359-43C5-BAB4-E4F60AB6846E}" destId="{70689F14-0F04-47A0-AE0F-9FA6B5D4E564}" srcOrd="4" destOrd="0" parTransId="{DC2D8644-2930-45F8-8E4E-544F7920E434}" sibTransId="{A42A5C5A-4811-4940-9D4E-D6D16F3FA565}"/>
    <dgm:cxn modelId="{130ED8B3-907E-4109-93EF-79CFE138B728}" type="presOf" srcId="{DE81813B-9359-43C5-BAB4-E4F60AB6846E}" destId="{09456A1E-0700-42CB-A589-64BB83318C18}" srcOrd="0" destOrd="0" presId="urn:microsoft.com/office/officeart/2005/8/layout/chevron2"/>
    <dgm:cxn modelId="{AA671C7B-8583-48A2-9E96-3708C0BA0670}" srcId="{8FEBAEFE-4C6F-4674-911D-BDD5AFBA4590}" destId="{8C0BB8BD-3DD8-4EC3-96E5-3720DAA5D9A4}" srcOrd="0" destOrd="0" parTransId="{19993A36-D916-43D3-A781-44901E156E78}" sibTransId="{1E6F4D37-CBD0-418E-8AC5-F1CDF1DB9D9D}"/>
    <dgm:cxn modelId="{FF24AED5-0F39-4588-BA78-A3EEBE6C5900}" srcId="{6AC1AC5D-1640-436C-AF48-92475B23DB4C}" destId="{8E8EC784-2B29-494C-8AE4-661DFEEF2831}" srcOrd="0" destOrd="0" parTransId="{7BF10B5F-EEC7-4D03-BC70-7F81734F4FFE}" sibTransId="{7EC4F1F7-728B-4C0A-8836-483FBAB89E0A}"/>
    <dgm:cxn modelId="{144C676C-7FCA-40AE-B106-93343168A70C}" type="presOf" srcId="{8FEBAEFE-4C6F-4674-911D-BDD5AFBA4590}" destId="{CE3F0019-376C-4CC2-8D1B-AEFA68B73F21}" srcOrd="0" destOrd="0" presId="urn:microsoft.com/office/officeart/2005/8/layout/chevron2"/>
    <dgm:cxn modelId="{6EBDB4C3-576E-42E9-A0F9-A5DBB401DFD6}" srcId="{F3F358F9-2C58-4ED3-ADA8-1DC06082AF8C}" destId="{E90CC777-29E4-4378-A0A2-303C0DB90F14}" srcOrd="0" destOrd="0" parTransId="{054A2C55-F355-464E-8AE0-F9C1876DDBFF}" sibTransId="{FE13A001-30BF-4078-A438-CB874D020F75}"/>
    <dgm:cxn modelId="{CA768890-3DAC-480D-ABB6-122C5C640F6B}" type="presOf" srcId="{E90CC777-29E4-4378-A0A2-303C0DB90F14}" destId="{73B92C65-5657-4F26-A5A7-9EB1E068E93C}" srcOrd="0" destOrd="0" presId="urn:microsoft.com/office/officeart/2005/8/layout/chevron2"/>
    <dgm:cxn modelId="{13E40C2C-27F2-4C15-9C44-8580887AB797}" type="presOf" srcId="{35C850D0-0DFB-4C57-B6AD-BFF79269946B}" destId="{ACCFDAF8-30A9-40F0-AEF7-69B049A093AF}" srcOrd="0" destOrd="0" presId="urn:microsoft.com/office/officeart/2005/8/layout/chevron2"/>
    <dgm:cxn modelId="{F4943FDA-E57B-4E82-A0F6-281FBB3AE661}" srcId="{70689F14-0F04-47A0-AE0F-9FA6B5D4E564}" destId="{B3A136F7-DF97-44F9-92DE-CBF5A76CC953}" srcOrd="0" destOrd="0" parTransId="{9AA53327-D9DD-47CA-907D-13B27246CC40}" sibTransId="{24517EF3-2629-4A52-8A19-D6A476B4BE4F}"/>
    <dgm:cxn modelId="{298001A6-AB47-402B-BBE2-7A1CABAF13E7}" srcId="{DE81813B-9359-43C5-BAB4-E4F60AB6846E}" destId="{6AC1AC5D-1640-436C-AF48-92475B23DB4C}" srcOrd="5" destOrd="0" parTransId="{FD291681-31CE-4428-924A-27110BE8BA04}" sibTransId="{3221E430-5F24-48D9-95DA-42B64742C636}"/>
    <dgm:cxn modelId="{B63E24BF-0BD1-4580-9CCE-64A7D00660D2}" type="presParOf" srcId="{09456A1E-0700-42CB-A589-64BB83318C18}" destId="{35C35E5C-9FAB-4C65-93FE-B6CBDD56AF67}" srcOrd="0" destOrd="0" presId="urn:microsoft.com/office/officeart/2005/8/layout/chevron2"/>
    <dgm:cxn modelId="{8942B58C-A4D9-4E3E-ACCB-89F0FC9B86D5}" type="presParOf" srcId="{35C35E5C-9FAB-4C65-93FE-B6CBDD56AF67}" destId="{CE3F0019-376C-4CC2-8D1B-AEFA68B73F21}" srcOrd="0" destOrd="0" presId="urn:microsoft.com/office/officeart/2005/8/layout/chevron2"/>
    <dgm:cxn modelId="{8DE0A1C3-C74F-476F-9C5C-64C8E699E203}" type="presParOf" srcId="{35C35E5C-9FAB-4C65-93FE-B6CBDD56AF67}" destId="{5282AEA9-9257-4F01-8511-4798275EF2CF}" srcOrd="1" destOrd="0" presId="urn:microsoft.com/office/officeart/2005/8/layout/chevron2"/>
    <dgm:cxn modelId="{F94DB524-5CB7-4FF5-8C81-C4A6478163F7}" type="presParOf" srcId="{09456A1E-0700-42CB-A589-64BB83318C18}" destId="{9D08C7CF-5F76-41E4-9E77-39AF375A7B54}" srcOrd="1" destOrd="0" presId="urn:microsoft.com/office/officeart/2005/8/layout/chevron2"/>
    <dgm:cxn modelId="{244F79DD-6E52-411B-A1AB-754FC691A47E}" type="presParOf" srcId="{09456A1E-0700-42CB-A589-64BB83318C18}" destId="{AF695174-2655-4A39-9A47-9515F6D51914}" srcOrd="2" destOrd="0" presId="urn:microsoft.com/office/officeart/2005/8/layout/chevron2"/>
    <dgm:cxn modelId="{F91DC3B6-1AEF-404C-94E6-383B6EA842E5}" type="presParOf" srcId="{AF695174-2655-4A39-9A47-9515F6D51914}" destId="{C2E66E78-81BE-4B54-BEEE-74ADEDC4ED65}" srcOrd="0" destOrd="0" presId="urn:microsoft.com/office/officeart/2005/8/layout/chevron2"/>
    <dgm:cxn modelId="{9C3C0736-4FB6-48A7-8709-61D5E5709DA5}" type="presParOf" srcId="{AF695174-2655-4A39-9A47-9515F6D51914}" destId="{73B92C65-5657-4F26-A5A7-9EB1E068E93C}" srcOrd="1" destOrd="0" presId="urn:microsoft.com/office/officeart/2005/8/layout/chevron2"/>
    <dgm:cxn modelId="{5910B8D1-587E-460A-8198-07A02125A5B2}" type="presParOf" srcId="{09456A1E-0700-42CB-A589-64BB83318C18}" destId="{D99DFBCE-C421-49D6-9AD8-0BAF335315D1}" srcOrd="3" destOrd="0" presId="urn:microsoft.com/office/officeart/2005/8/layout/chevron2"/>
    <dgm:cxn modelId="{3779FA34-02C4-4872-8CAE-C30E7829096F}" type="presParOf" srcId="{09456A1E-0700-42CB-A589-64BB83318C18}" destId="{9A69C0A7-77E3-4BAA-B55D-D522E1283F53}" srcOrd="4" destOrd="0" presId="urn:microsoft.com/office/officeart/2005/8/layout/chevron2"/>
    <dgm:cxn modelId="{17878F14-1C82-4C38-814D-701873456CFA}" type="presParOf" srcId="{9A69C0A7-77E3-4BAA-B55D-D522E1283F53}" destId="{53FD43FA-560B-48FD-9EBA-4FF9C2F96CDD}" srcOrd="0" destOrd="0" presId="urn:microsoft.com/office/officeart/2005/8/layout/chevron2"/>
    <dgm:cxn modelId="{1A3C4977-4F3B-4104-B84E-073D78D382B4}" type="presParOf" srcId="{9A69C0A7-77E3-4BAA-B55D-D522E1283F53}" destId="{07E152D0-7239-47CC-8628-C12E73E34753}" srcOrd="1" destOrd="0" presId="urn:microsoft.com/office/officeart/2005/8/layout/chevron2"/>
    <dgm:cxn modelId="{0459E8DB-C27A-4B57-B72E-A2A7198DFE20}" type="presParOf" srcId="{09456A1E-0700-42CB-A589-64BB83318C18}" destId="{5D97F3A1-0DD4-4443-895F-238B9AE4D38A}" srcOrd="5" destOrd="0" presId="urn:microsoft.com/office/officeart/2005/8/layout/chevron2"/>
    <dgm:cxn modelId="{1FBB2749-D047-44B9-A67D-1DD3A1004D6A}" type="presParOf" srcId="{09456A1E-0700-42CB-A589-64BB83318C18}" destId="{4CBF35B4-35A4-4A20-BA34-662F3BDED12C}" srcOrd="6" destOrd="0" presId="urn:microsoft.com/office/officeart/2005/8/layout/chevron2"/>
    <dgm:cxn modelId="{8E48AAED-E011-4225-B749-8D3D50CA1400}" type="presParOf" srcId="{4CBF35B4-35A4-4A20-BA34-662F3BDED12C}" destId="{F9CA800D-B57D-4F95-B4C7-381CD96A39A5}" srcOrd="0" destOrd="0" presId="urn:microsoft.com/office/officeart/2005/8/layout/chevron2"/>
    <dgm:cxn modelId="{7FFDD4A2-324F-4960-AA78-5D708D707B0D}" type="presParOf" srcId="{4CBF35B4-35A4-4A20-BA34-662F3BDED12C}" destId="{ACCFDAF8-30A9-40F0-AEF7-69B049A093AF}" srcOrd="1" destOrd="0" presId="urn:microsoft.com/office/officeart/2005/8/layout/chevron2"/>
    <dgm:cxn modelId="{25D5423E-D2EF-4F30-B48F-E50911701E3C}" type="presParOf" srcId="{09456A1E-0700-42CB-A589-64BB83318C18}" destId="{9BECDCEA-0F3C-45BA-A7EB-C1178D0D3D25}" srcOrd="7" destOrd="0" presId="urn:microsoft.com/office/officeart/2005/8/layout/chevron2"/>
    <dgm:cxn modelId="{11F49C65-FB3D-4A5D-897C-D23A236424F9}" type="presParOf" srcId="{09456A1E-0700-42CB-A589-64BB83318C18}" destId="{F53A77DE-26E7-47D1-942C-56A2EF7BC0F7}" srcOrd="8" destOrd="0" presId="urn:microsoft.com/office/officeart/2005/8/layout/chevron2"/>
    <dgm:cxn modelId="{9A8A706E-AAAE-4B8D-8361-B617693456AD}" type="presParOf" srcId="{F53A77DE-26E7-47D1-942C-56A2EF7BC0F7}" destId="{7AD95BA7-3625-485C-8140-A687B95E5115}" srcOrd="0" destOrd="0" presId="urn:microsoft.com/office/officeart/2005/8/layout/chevron2"/>
    <dgm:cxn modelId="{E618218C-D92E-4ABF-AEAF-84A3A21BCB69}" type="presParOf" srcId="{F53A77DE-26E7-47D1-942C-56A2EF7BC0F7}" destId="{D85C1A10-C8D8-4DAC-A202-0D3212B46D61}" srcOrd="1" destOrd="0" presId="urn:microsoft.com/office/officeart/2005/8/layout/chevron2"/>
    <dgm:cxn modelId="{C5CDEE2E-53CE-4280-9C0A-BB11D23671CA}" type="presParOf" srcId="{09456A1E-0700-42CB-A589-64BB83318C18}" destId="{5AE0558A-EF46-4CED-8DB5-8DB9207C273C}" srcOrd="9" destOrd="0" presId="urn:microsoft.com/office/officeart/2005/8/layout/chevron2"/>
    <dgm:cxn modelId="{D817A9D7-E67E-424B-A35E-070D4B8C7698}" type="presParOf" srcId="{09456A1E-0700-42CB-A589-64BB83318C18}" destId="{0E817E07-2469-44C5-9B1A-7C9C4651B1BD}" srcOrd="10" destOrd="0" presId="urn:microsoft.com/office/officeart/2005/8/layout/chevron2"/>
    <dgm:cxn modelId="{4E5D0D5B-9D06-4DB4-BE02-E7A730AF508C}" type="presParOf" srcId="{0E817E07-2469-44C5-9B1A-7C9C4651B1BD}" destId="{026E2DF7-5897-40F3-9FB1-46EE09BE4CCC}" srcOrd="0" destOrd="0" presId="urn:microsoft.com/office/officeart/2005/8/layout/chevron2"/>
    <dgm:cxn modelId="{87C238F8-D74A-426C-BE45-AADD8A937337}" type="presParOf" srcId="{0E817E07-2469-44C5-9B1A-7C9C4651B1BD}" destId="{5419FA7B-BF9D-4163-9196-43D568AE693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0FC47B-509F-4C8C-AE4A-F600EC50D975}">
      <dsp:nvSpPr>
        <dsp:cNvPr id="0" name=""/>
        <dsp:cNvSpPr/>
      </dsp:nvSpPr>
      <dsp:spPr>
        <a:xfrm>
          <a:off x="2914932" y="1272"/>
          <a:ext cx="2595071" cy="92436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Anketlerin Ölçtükleri</a:t>
          </a:r>
          <a:endParaRPr lang="tr-TR" sz="28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2942006" y="28346"/>
        <a:ext cx="2540923" cy="870219"/>
      </dsp:txXfrm>
    </dsp:sp>
    <dsp:sp modelId="{64C4BF59-35F3-4E7F-B224-4A43A36926C3}">
      <dsp:nvSpPr>
        <dsp:cNvPr id="0" name=""/>
        <dsp:cNvSpPr/>
      </dsp:nvSpPr>
      <dsp:spPr>
        <a:xfrm>
          <a:off x="3174439" y="925640"/>
          <a:ext cx="259507" cy="4573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7396"/>
              </a:lnTo>
              <a:lnTo>
                <a:pt x="259507" y="45739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692986-2713-4CBB-AF2F-3F99B3CCF08B}">
      <dsp:nvSpPr>
        <dsp:cNvPr id="0" name=""/>
        <dsp:cNvSpPr/>
      </dsp:nvSpPr>
      <dsp:spPr>
        <a:xfrm>
          <a:off x="3433946" y="1078105"/>
          <a:ext cx="2046490" cy="6098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Davranış</a:t>
          </a:r>
          <a:endParaRPr lang="tr-TR" sz="24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451808" y="1095967"/>
        <a:ext cx="2010766" cy="574137"/>
      </dsp:txXfrm>
    </dsp:sp>
    <dsp:sp modelId="{C3A73A5A-DE25-498C-BD69-154595B70C0C}">
      <dsp:nvSpPr>
        <dsp:cNvPr id="0" name=""/>
        <dsp:cNvSpPr/>
      </dsp:nvSpPr>
      <dsp:spPr>
        <a:xfrm>
          <a:off x="3174439" y="925640"/>
          <a:ext cx="259507" cy="12197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9723"/>
              </a:lnTo>
              <a:lnTo>
                <a:pt x="259507" y="1219723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070312-90B4-48B8-B644-EBD2AB59E6FB}">
      <dsp:nvSpPr>
        <dsp:cNvPr id="0" name=""/>
        <dsp:cNvSpPr/>
      </dsp:nvSpPr>
      <dsp:spPr>
        <a:xfrm>
          <a:off x="3433946" y="1840432"/>
          <a:ext cx="2062571" cy="6098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Görüş</a:t>
          </a:r>
          <a:endParaRPr lang="tr-TR" sz="24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451808" y="1858294"/>
        <a:ext cx="2026847" cy="574137"/>
      </dsp:txXfrm>
    </dsp:sp>
    <dsp:sp modelId="{26C3B091-A462-40D8-AB96-3EE9EDED5D59}">
      <dsp:nvSpPr>
        <dsp:cNvPr id="0" name=""/>
        <dsp:cNvSpPr/>
      </dsp:nvSpPr>
      <dsp:spPr>
        <a:xfrm>
          <a:off x="3174439" y="925640"/>
          <a:ext cx="259507" cy="19820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2050"/>
              </a:lnTo>
              <a:lnTo>
                <a:pt x="259507" y="198205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558444-7903-44EC-8F3C-625D389804CE}">
      <dsp:nvSpPr>
        <dsp:cNvPr id="0" name=""/>
        <dsp:cNvSpPr/>
      </dsp:nvSpPr>
      <dsp:spPr>
        <a:xfrm>
          <a:off x="3433946" y="2602759"/>
          <a:ext cx="2062571" cy="6098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Özellik</a:t>
          </a:r>
          <a:endParaRPr lang="tr-TR" sz="24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451808" y="2620621"/>
        <a:ext cx="2026847" cy="574137"/>
      </dsp:txXfrm>
    </dsp:sp>
    <dsp:sp modelId="{2CA37803-2D96-4215-9F07-8089485F24AB}">
      <dsp:nvSpPr>
        <dsp:cNvPr id="0" name=""/>
        <dsp:cNvSpPr/>
      </dsp:nvSpPr>
      <dsp:spPr>
        <a:xfrm>
          <a:off x="3174439" y="925640"/>
          <a:ext cx="259507" cy="27443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4377"/>
              </a:lnTo>
              <a:lnTo>
                <a:pt x="259507" y="2744377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ACB174-E69D-4003-8EFD-8941963EAE1D}">
      <dsp:nvSpPr>
        <dsp:cNvPr id="0" name=""/>
        <dsp:cNvSpPr/>
      </dsp:nvSpPr>
      <dsp:spPr>
        <a:xfrm>
          <a:off x="3433946" y="3365087"/>
          <a:ext cx="2046490" cy="6098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Beklenti</a:t>
          </a:r>
          <a:endParaRPr lang="tr-TR" sz="24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451808" y="3382949"/>
        <a:ext cx="2010766" cy="574137"/>
      </dsp:txXfrm>
    </dsp:sp>
    <dsp:sp modelId="{80D4D1CE-4CEA-477D-BB04-5278D654BA3E}">
      <dsp:nvSpPr>
        <dsp:cNvPr id="0" name=""/>
        <dsp:cNvSpPr/>
      </dsp:nvSpPr>
      <dsp:spPr>
        <a:xfrm>
          <a:off x="3174439" y="925640"/>
          <a:ext cx="259507" cy="35067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06704"/>
              </a:lnTo>
              <a:lnTo>
                <a:pt x="259507" y="3506704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031D05-38BB-4787-A112-F4121A295C96}">
      <dsp:nvSpPr>
        <dsp:cNvPr id="0" name=""/>
        <dsp:cNvSpPr/>
      </dsp:nvSpPr>
      <dsp:spPr>
        <a:xfrm>
          <a:off x="3433946" y="4127414"/>
          <a:ext cx="2062571" cy="6098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Öz-değerlendirme</a:t>
          </a:r>
          <a:endParaRPr lang="tr-TR" sz="24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451808" y="4145276"/>
        <a:ext cx="2026847" cy="574137"/>
      </dsp:txXfrm>
    </dsp:sp>
    <dsp:sp modelId="{C60EEFD3-107C-4E5B-A95F-6776BB045F91}">
      <dsp:nvSpPr>
        <dsp:cNvPr id="0" name=""/>
        <dsp:cNvSpPr/>
      </dsp:nvSpPr>
      <dsp:spPr>
        <a:xfrm>
          <a:off x="3174439" y="925640"/>
          <a:ext cx="259507" cy="42690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69031"/>
              </a:lnTo>
              <a:lnTo>
                <a:pt x="259507" y="4269031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59775E-5907-45DE-AE42-2B39D98D30AC}">
      <dsp:nvSpPr>
        <dsp:cNvPr id="0" name=""/>
        <dsp:cNvSpPr/>
      </dsp:nvSpPr>
      <dsp:spPr>
        <a:xfrm>
          <a:off x="3433946" y="4889741"/>
          <a:ext cx="2076057" cy="6098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Bilgi</a:t>
          </a:r>
          <a:endParaRPr lang="tr-TR" sz="24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451808" y="4907603"/>
        <a:ext cx="2040333" cy="5741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32A352-ECAA-43EC-AE48-38C236229103}">
      <dsp:nvSpPr>
        <dsp:cNvPr id="0" name=""/>
        <dsp:cNvSpPr/>
      </dsp:nvSpPr>
      <dsp:spPr>
        <a:xfrm>
          <a:off x="645" y="905549"/>
          <a:ext cx="4284724" cy="50408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7390FA-9250-4356-B358-ED04110BFE71}">
      <dsp:nvSpPr>
        <dsp:cNvPr id="0" name=""/>
        <dsp:cNvSpPr/>
      </dsp:nvSpPr>
      <dsp:spPr>
        <a:xfrm>
          <a:off x="645" y="1094862"/>
          <a:ext cx="314771" cy="31477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4CF10D-013E-49AD-B9F2-A977A57CB2CA}">
      <dsp:nvSpPr>
        <dsp:cNvPr id="0" name=""/>
        <dsp:cNvSpPr/>
      </dsp:nvSpPr>
      <dsp:spPr>
        <a:xfrm>
          <a:off x="645" y="0"/>
          <a:ext cx="4284724" cy="9055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Anket Hazırlama</a:t>
          </a:r>
          <a:endParaRPr lang="tr-TR" sz="32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45" y="0"/>
        <a:ext cx="4284724" cy="905549"/>
      </dsp:txXfrm>
    </dsp:sp>
    <dsp:sp modelId="{BA9879B5-93DD-420C-B845-4BB1EB08FDAC}">
      <dsp:nvSpPr>
        <dsp:cNvPr id="0" name=""/>
        <dsp:cNvSpPr/>
      </dsp:nvSpPr>
      <dsp:spPr>
        <a:xfrm>
          <a:off x="645" y="1828585"/>
          <a:ext cx="314763" cy="3147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C941C1-DF15-443F-9DEC-6EEBCAF3E451}">
      <dsp:nvSpPr>
        <dsp:cNvPr id="0" name=""/>
        <dsp:cNvSpPr/>
      </dsp:nvSpPr>
      <dsp:spPr>
        <a:xfrm>
          <a:off x="300576" y="1619109"/>
          <a:ext cx="3984793" cy="733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0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İlgi çekici, kısa ve yanıtlaması kolay olmalı</a:t>
          </a:r>
          <a:endParaRPr lang="tr-TR" sz="20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00576" y="1619109"/>
        <a:ext cx="3984793" cy="733714"/>
      </dsp:txXfrm>
    </dsp:sp>
    <dsp:sp modelId="{B5499993-E62B-421C-A25A-0D740855B51B}">
      <dsp:nvSpPr>
        <dsp:cNvPr id="0" name=""/>
        <dsp:cNvSpPr/>
      </dsp:nvSpPr>
      <dsp:spPr>
        <a:xfrm>
          <a:off x="645" y="2562300"/>
          <a:ext cx="314763" cy="3147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9F9849-C05C-4541-8013-BC536FAE8AD1}">
      <dsp:nvSpPr>
        <dsp:cNvPr id="0" name=""/>
        <dsp:cNvSpPr/>
      </dsp:nvSpPr>
      <dsp:spPr>
        <a:xfrm>
          <a:off x="300576" y="2352824"/>
          <a:ext cx="3984793" cy="733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0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Kapalı uçlu sorular tercih edilmeli (çoktan seçme, sıralama)</a:t>
          </a:r>
          <a:endParaRPr lang="tr-TR" sz="20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00576" y="2352824"/>
        <a:ext cx="3984793" cy="733714"/>
      </dsp:txXfrm>
    </dsp:sp>
    <dsp:sp modelId="{BF73B5B9-8AE0-40A2-9852-BC2CE7494A6E}">
      <dsp:nvSpPr>
        <dsp:cNvPr id="0" name=""/>
        <dsp:cNvSpPr/>
      </dsp:nvSpPr>
      <dsp:spPr>
        <a:xfrm>
          <a:off x="645" y="3296014"/>
          <a:ext cx="314763" cy="3147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E9AFB8-A016-4F15-BED5-351B9E8257F0}">
      <dsp:nvSpPr>
        <dsp:cNvPr id="0" name=""/>
        <dsp:cNvSpPr/>
      </dsp:nvSpPr>
      <dsp:spPr>
        <a:xfrm>
          <a:off x="300576" y="3086539"/>
          <a:ext cx="3984793" cy="733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0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Her soru amaçla ilişkili olmalı</a:t>
          </a:r>
          <a:endParaRPr lang="tr-TR" sz="20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00576" y="3086539"/>
        <a:ext cx="3984793" cy="733714"/>
      </dsp:txXfrm>
    </dsp:sp>
    <dsp:sp modelId="{7E2D1EF9-6668-4E76-9509-1CBD81FA7BF8}">
      <dsp:nvSpPr>
        <dsp:cNvPr id="0" name=""/>
        <dsp:cNvSpPr/>
      </dsp:nvSpPr>
      <dsp:spPr>
        <a:xfrm>
          <a:off x="645" y="4029729"/>
          <a:ext cx="314763" cy="3147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6FC74B-AB3D-487B-8E11-39D07A1D2EEC}">
      <dsp:nvSpPr>
        <dsp:cNvPr id="0" name=""/>
        <dsp:cNvSpPr/>
      </dsp:nvSpPr>
      <dsp:spPr>
        <a:xfrm>
          <a:off x="300576" y="3820253"/>
          <a:ext cx="3984793" cy="733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0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Her soru tek bir şeyi sormalı</a:t>
          </a:r>
          <a:endParaRPr lang="tr-TR" sz="20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00576" y="3820253"/>
        <a:ext cx="3984793" cy="733714"/>
      </dsp:txXfrm>
    </dsp:sp>
    <dsp:sp modelId="{660CBF45-53E5-4A7B-B2C2-52172684C96E}">
      <dsp:nvSpPr>
        <dsp:cNvPr id="0" name=""/>
        <dsp:cNvSpPr/>
      </dsp:nvSpPr>
      <dsp:spPr>
        <a:xfrm>
          <a:off x="645" y="4763444"/>
          <a:ext cx="314763" cy="3147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09C703-6CD8-46F9-8766-4D90533AB1C6}">
      <dsp:nvSpPr>
        <dsp:cNvPr id="0" name=""/>
        <dsp:cNvSpPr/>
      </dsp:nvSpPr>
      <dsp:spPr>
        <a:xfrm>
          <a:off x="300576" y="4553968"/>
          <a:ext cx="3984793" cy="733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0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Sorular birbirini etkilememeli</a:t>
          </a:r>
          <a:endParaRPr lang="tr-TR" sz="20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00576" y="4553968"/>
        <a:ext cx="3984793" cy="733714"/>
      </dsp:txXfrm>
    </dsp:sp>
    <dsp:sp modelId="{ED9403FB-17B4-400F-A245-6090E98D5CC7}">
      <dsp:nvSpPr>
        <dsp:cNvPr id="0" name=""/>
        <dsp:cNvSpPr/>
      </dsp:nvSpPr>
      <dsp:spPr>
        <a:xfrm>
          <a:off x="4499606" y="905549"/>
          <a:ext cx="4284724" cy="50408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33CD42-60FE-4A18-9F2A-B568415EC7AF}">
      <dsp:nvSpPr>
        <dsp:cNvPr id="0" name=""/>
        <dsp:cNvSpPr/>
      </dsp:nvSpPr>
      <dsp:spPr>
        <a:xfrm>
          <a:off x="4499606" y="1094862"/>
          <a:ext cx="314771" cy="31477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74AA4D-F874-4E6B-A84E-082B1FD6BC9E}">
      <dsp:nvSpPr>
        <dsp:cNvPr id="0" name=""/>
        <dsp:cNvSpPr/>
      </dsp:nvSpPr>
      <dsp:spPr>
        <a:xfrm>
          <a:off x="4499606" y="0"/>
          <a:ext cx="4284724" cy="9055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İlkeleri</a:t>
          </a:r>
          <a:endParaRPr lang="tr-TR" sz="32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499606" y="0"/>
        <a:ext cx="4284724" cy="905549"/>
      </dsp:txXfrm>
    </dsp:sp>
    <dsp:sp modelId="{67134EEC-4D08-460C-9CDD-77719AD058E6}">
      <dsp:nvSpPr>
        <dsp:cNvPr id="0" name=""/>
        <dsp:cNvSpPr/>
      </dsp:nvSpPr>
      <dsp:spPr>
        <a:xfrm>
          <a:off x="4499606" y="1828585"/>
          <a:ext cx="314763" cy="3147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6B7EE1-D497-4F99-A093-90412D5823AD}">
      <dsp:nvSpPr>
        <dsp:cNvPr id="0" name=""/>
        <dsp:cNvSpPr/>
      </dsp:nvSpPr>
      <dsp:spPr>
        <a:xfrm>
          <a:off x="4799536" y="1619109"/>
          <a:ext cx="3984793" cy="733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0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Geçerliği sınanmalı</a:t>
          </a:r>
          <a:endParaRPr lang="tr-TR" sz="20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799536" y="1619109"/>
        <a:ext cx="3984793" cy="733714"/>
      </dsp:txXfrm>
    </dsp:sp>
    <dsp:sp modelId="{54A51A58-3C14-4188-AE65-692958B261DF}">
      <dsp:nvSpPr>
        <dsp:cNvPr id="0" name=""/>
        <dsp:cNvSpPr/>
      </dsp:nvSpPr>
      <dsp:spPr>
        <a:xfrm>
          <a:off x="4499606" y="2562300"/>
          <a:ext cx="314763" cy="3147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99FDA1-79EB-490B-83F0-9A09BDF14C13}">
      <dsp:nvSpPr>
        <dsp:cNvPr id="0" name=""/>
        <dsp:cNvSpPr/>
      </dsp:nvSpPr>
      <dsp:spPr>
        <a:xfrm>
          <a:off x="4799536" y="2352824"/>
          <a:ext cx="3984793" cy="733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0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Anlaşılır ve duru bir dil kullanılmalı</a:t>
          </a:r>
          <a:endParaRPr lang="tr-TR" sz="20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799536" y="2352824"/>
        <a:ext cx="3984793" cy="733714"/>
      </dsp:txXfrm>
    </dsp:sp>
    <dsp:sp modelId="{B219419F-3B44-49C7-BFB0-7D9C99603B31}">
      <dsp:nvSpPr>
        <dsp:cNvPr id="0" name=""/>
        <dsp:cNvSpPr/>
      </dsp:nvSpPr>
      <dsp:spPr>
        <a:xfrm>
          <a:off x="4499606" y="3296014"/>
          <a:ext cx="314763" cy="3147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3742EE-F680-404F-B4BF-5DCB54F7576D}">
      <dsp:nvSpPr>
        <dsp:cNvPr id="0" name=""/>
        <dsp:cNvSpPr/>
      </dsp:nvSpPr>
      <dsp:spPr>
        <a:xfrm>
          <a:off x="4799536" y="3086539"/>
          <a:ext cx="3984793" cy="733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0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Karmaşık terimler açıklanmalı (genellikle, bazen)</a:t>
          </a:r>
          <a:endParaRPr lang="tr-TR" sz="20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799536" y="3086539"/>
        <a:ext cx="3984793" cy="733714"/>
      </dsp:txXfrm>
    </dsp:sp>
    <dsp:sp modelId="{BED7CE1D-7F15-484C-A849-D6E8CCDD8DAE}">
      <dsp:nvSpPr>
        <dsp:cNvPr id="0" name=""/>
        <dsp:cNvSpPr/>
      </dsp:nvSpPr>
      <dsp:spPr>
        <a:xfrm>
          <a:off x="4499606" y="4029729"/>
          <a:ext cx="314763" cy="3147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2ED8DF-6842-49B8-97CB-6005B639DAAC}">
      <dsp:nvSpPr>
        <dsp:cNvPr id="0" name=""/>
        <dsp:cNvSpPr/>
      </dsp:nvSpPr>
      <dsp:spPr>
        <a:xfrm>
          <a:off x="4799536" y="3820253"/>
          <a:ext cx="3984793" cy="733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0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Soruyu yanıtlamak üzere referans gösterilmeli</a:t>
          </a:r>
          <a:endParaRPr lang="tr-TR" sz="20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799536" y="3820253"/>
        <a:ext cx="3984793" cy="7337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32A352-ECAA-43EC-AE48-38C236229103}">
      <dsp:nvSpPr>
        <dsp:cNvPr id="0" name=""/>
        <dsp:cNvSpPr/>
      </dsp:nvSpPr>
      <dsp:spPr>
        <a:xfrm>
          <a:off x="645" y="905549"/>
          <a:ext cx="4284724" cy="50408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7390FA-9250-4356-B358-ED04110BFE71}">
      <dsp:nvSpPr>
        <dsp:cNvPr id="0" name=""/>
        <dsp:cNvSpPr/>
      </dsp:nvSpPr>
      <dsp:spPr>
        <a:xfrm>
          <a:off x="645" y="1094862"/>
          <a:ext cx="314771" cy="31477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4CF10D-013E-49AD-B9F2-A977A57CB2CA}">
      <dsp:nvSpPr>
        <dsp:cNvPr id="0" name=""/>
        <dsp:cNvSpPr/>
      </dsp:nvSpPr>
      <dsp:spPr>
        <a:xfrm>
          <a:off x="645" y="0"/>
          <a:ext cx="4284724" cy="9055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Anket Hazırlama</a:t>
          </a:r>
          <a:endParaRPr lang="tr-TR" sz="32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45" y="0"/>
        <a:ext cx="4284724" cy="905549"/>
      </dsp:txXfrm>
    </dsp:sp>
    <dsp:sp modelId="{BA9879B5-93DD-420C-B845-4BB1EB08FDAC}">
      <dsp:nvSpPr>
        <dsp:cNvPr id="0" name=""/>
        <dsp:cNvSpPr/>
      </dsp:nvSpPr>
      <dsp:spPr>
        <a:xfrm>
          <a:off x="645" y="1828585"/>
          <a:ext cx="314763" cy="3147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C941C1-DF15-443F-9DEC-6EEBCAF3E451}">
      <dsp:nvSpPr>
        <dsp:cNvPr id="0" name=""/>
        <dsp:cNvSpPr/>
      </dsp:nvSpPr>
      <dsp:spPr>
        <a:xfrm>
          <a:off x="300576" y="1586642"/>
          <a:ext cx="3984793" cy="733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0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Dürüst yanıtlanmayacak sorular sorulmamalı</a:t>
          </a:r>
          <a:endParaRPr lang="tr-TR" sz="20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00576" y="1586642"/>
        <a:ext cx="3984793" cy="733714"/>
      </dsp:txXfrm>
    </dsp:sp>
    <dsp:sp modelId="{B5499993-E62B-421C-A25A-0D740855B51B}">
      <dsp:nvSpPr>
        <dsp:cNvPr id="0" name=""/>
        <dsp:cNvSpPr/>
      </dsp:nvSpPr>
      <dsp:spPr>
        <a:xfrm>
          <a:off x="645" y="2562300"/>
          <a:ext cx="314763" cy="3147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9F9849-C05C-4541-8013-BC536FAE8AD1}">
      <dsp:nvSpPr>
        <dsp:cNvPr id="0" name=""/>
        <dsp:cNvSpPr/>
      </dsp:nvSpPr>
      <dsp:spPr>
        <a:xfrm>
          <a:off x="300576" y="2320357"/>
          <a:ext cx="3984793" cy="733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0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Varsayımda bulunarak soru sorulmamalı</a:t>
          </a:r>
          <a:endParaRPr lang="tr-TR" sz="20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00576" y="2320357"/>
        <a:ext cx="3984793" cy="733714"/>
      </dsp:txXfrm>
    </dsp:sp>
    <dsp:sp modelId="{7E2D1EF9-6668-4E76-9509-1CBD81FA7BF8}">
      <dsp:nvSpPr>
        <dsp:cNvPr id="0" name=""/>
        <dsp:cNvSpPr/>
      </dsp:nvSpPr>
      <dsp:spPr>
        <a:xfrm>
          <a:off x="645" y="3296014"/>
          <a:ext cx="314763" cy="3147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6FC74B-AB3D-487B-8E11-39D07A1D2EEC}">
      <dsp:nvSpPr>
        <dsp:cNvPr id="0" name=""/>
        <dsp:cNvSpPr/>
      </dsp:nvSpPr>
      <dsp:spPr>
        <a:xfrm>
          <a:off x="300576" y="3054072"/>
          <a:ext cx="3984793" cy="733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0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Önce genel, sonra özel sorular sorulmalı</a:t>
          </a:r>
          <a:endParaRPr lang="tr-TR" sz="20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00576" y="3054072"/>
        <a:ext cx="3984793" cy="733714"/>
      </dsp:txXfrm>
    </dsp:sp>
    <dsp:sp modelId="{660CBF45-53E5-4A7B-B2C2-52172684C96E}">
      <dsp:nvSpPr>
        <dsp:cNvPr id="0" name=""/>
        <dsp:cNvSpPr/>
      </dsp:nvSpPr>
      <dsp:spPr>
        <a:xfrm>
          <a:off x="645" y="4029729"/>
          <a:ext cx="314763" cy="3147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09C703-6CD8-46F9-8766-4D90533AB1C6}">
      <dsp:nvSpPr>
        <dsp:cNvPr id="0" name=""/>
        <dsp:cNvSpPr/>
      </dsp:nvSpPr>
      <dsp:spPr>
        <a:xfrm>
          <a:off x="300576" y="3787786"/>
          <a:ext cx="3984793" cy="733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0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Benzer sorular birlikte sorulmalı</a:t>
          </a:r>
          <a:endParaRPr lang="tr-TR" sz="20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00576" y="3787786"/>
        <a:ext cx="3984793" cy="733714"/>
      </dsp:txXfrm>
    </dsp:sp>
    <dsp:sp modelId="{6934BEA9-2DA6-42AC-BB3A-A542022C5E63}">
      <dsp:nvSpPr>
        <dsp:cNvPr id="0" name=""/>
        <dsp:cNvSpPr/>
      </dsp:nvSpPr>
      <dsp:spPr>
        <a:xfrm>
          <a:off x="645" y="4763444"/>
          <a:ext cx="314763" cy="3147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6DE814-64BD-498B-A2D6-3B15AD69928D}">
      <dsp:nvSpPr>
        <dsp:cNvPr id="0" name=""/>
        <dsp:cNvSpPr/>
      </dsp:nvSpPr>
      <dsp:spPr>
        <a:xfrm>
          <a:off x="300576" y="4521501"/>
          <a:ext cx="3984793" cy="733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0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Soru biçimi bilinmiyorsa, bir örnek verilmeli</a:t>
          </a:r>
          <a:endParaRPr lang="tr-TR" sz="20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00576" y="4521501"/>
        <a:ext cx="3984793" cy="733714"/>
      </dsp:txXfrm>
    </dsp:sp>
    <dsp:sp modelId="{47DB6E91-A81D-42AA-AD56-51680325CA4E}">
      <dsp:nvSpPr>
        <dsp:cNvPr id="0" name=""/>
        <dsp:cNvSpPr/>
      </dsp:nvSpPr>
      <dsp:spPr>
        <a:xfrm>
          <a:off x="645" y="5497158"/>
          <a:ext cx="314763" cy="3147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509B3B-B7D2-4C10-971C-AD3B5441F683}">
      <dsp:nvSpPr>
        <dsp:cNvPr id="0" name=""/>
        <dsp:cNvSpPr/>
      </dsp:nvSpPr>
      <dsp:spPr>
        <a:xfrm>
          <a:off x="300576" y="5255216"/>
          <a:ext cx="3984793" cy="733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0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Çok önemli sorular sonlara yerleştirilmemeli</a:t>
          </a:r>
          <a:endParaRPr lang="tr-TR" sz="20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00576" y="5255216"/>
        <a:ext cx="3984793" cy="733714"/>
      </dsp:txXfrm>
    </dsp:sp>
    <dsp:sp modelId="{ED9403FB-17B4-400F-A245-6090E98D5CC7}">
      <dsp:nvSpPr>
        <dsp:cNvPr id="0" name=""/>
        <dsp:cNvSpPr/>
      </dsp:nvSpPr>
      <dsp:spPr>
        <a:xfrm>
          <a:off x="4499606" y="905549"/>
          <a:ext cx="4284724" cy="50408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33CD42-60FE-4A18-9F2A-B568415EC7AF}">
      <dsp:nvSpPr>
        <dsp:cNvPr id="0" name=""/>
        <dsp:cNvSpPr/>
      </dsp:nvSpPr>
      <dsp:spPr>
        <a:xfrm>
          <a:off x="4499606" y="1094862"/>
          <a:ext cx="314771" cy="31477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74AA4D-F874-4E6B-A84E-082B1FD6BC9E}">
      <dsp:nvSpPr>
        <dsp:cNvPr id="0" name=""/>
        <dsp:cNvSpPr/>
      </dsp:nvSpPr>
      <dsp:spPr>
        <a:xfrm>
          <a:off x="4499606" y="0"/>
          <a:ext cx="4284724" cy="9055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İlkeleri </a:t>
          </a:r>
          <a:r>
            <a:rPr lang="tr-TR" sz="24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(devam)</a:t>
          </a:r>
          <a:endParaRPr lang="tr-TR" sz="24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499606" y="0"/>
        <a:ext cx="4284724" cy="905549"/>
      </dsp:txXfrm>
    </dsp:sp>
    <dsp:sp modelId="{67134EEC-4D08-460C-9CDD-77719AD058E6}">
      <dsp:nvSpPr>
        <dsp:cNvPr id="0" name=""/>
        <dsp:cNvSpPr/>
      </dsp:nvSpPr>
      <dsp:spPr>
        <a:xfrm>
          <a:off x="4499606" y="1828585"/>
          <a:ext cx="314763" cy="3147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6B7EE1-D497-4F99-A093-90412D5823AD}">
      <dsp:nvSpPr>
        <dsp:cNvPr id="0" name=""/>
        <dsp:cNvSpPr/>
      </dsp:nvSpPr>
      <dsp:spPr>
        <a:xfrm>
          <a:off x="4799536" y="1586642"/>
          <a:ext cx="3984793" cy="733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0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Okunaklı ve düzgün olmalı</a:t>
          </a:r>
          <a:endParaRPr lang="tr-TR" sz="20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799536" y="1586642"/>
        <a:ext cx="3984793" cy="733714"/>
      </dsp:txXfrm>
    </dsp:sp>
    <dsp:sp modelId="{54A51A58-3C14-4188-AE65-692958B261DF}">
      <dsp:nvSpPr>
        <dsp:cNvPr id="0" name=""/>
        <dsp:cNvSpPr/>
      </dsp:nvSpPr>
      <dsp:spPr>
        <a:xfrm>
          <a:off x="4499606" y="2562300"/>
          <a:ext cx="314763" cy="3147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99FDA1-79EB-490B-83F0-9A09BDF14C13}">
      <dsp:nvSpPr>
        <dsp:cNvPr id="0" name=""/>
        <dsp:cNvSpPr/>
      </dsp:nvSpPr>
      <dsp:spPr>
        <a:xfrm>
          <a:off x="4799536" y="2352824"/>
          <a:ext cx="3984793" cy="733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0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Sunuş sayfası yer almalı</a:t>
          </a:r>
          <a:endParaRPr lang="tr-TR" sz="20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799536" y="2352824"/>
        <a:ext cx="3984793" cy="733714"/>
      </dsp:txXfrm>
    </dsp:sp>
    <dsp:sp modelId="{B219419F-3B44-49C7-BFB0-7D9C99603B31}">
      <dsp:nvSpPr>
        <dsp:cNvPr id="0" name=""/>
        <dsp:cNvSpPr/>
      </dsp:nvSpPr>
      <dsp:spPr>
        <a:xfrm>
          <a:off x="4499606" y="3296014"/>
          <a:ext cx="314763" cy="3147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3742EE-F680-404F-B4BF-5DCB54F7576D}">
      <dsp:nvSpPr>
        <dsp:cNvPr id="0" name=""/>
        <dsp:cNvSpPr/>
      </dsp:nvSpPr>
      <dsp:spPr>
        <a:xfrm>
          <a:off x="4799536" y="3086539"/>
          <a:ext cx="3984793" cy="733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0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Biçim iyi planlanmalı </a:t>
          </a:r>
          <a:endParaRPr lang="tr-TR" sz="20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799536" y="3086539"/>
        <a:ext cx="3984793" cy="733714"/>
      </dsp:txXfrm>
    </dsp:sp>
    <dsp:sp modelId="{BED7CE1D-7F15-484C-A849-D6E8CCDD8DAE}">
      <dsp:nvSpPr>
        <dsp:cNvPr id="0" name=""/>
        <dsp:cNvSpPr/>
      </dsp:nvSpPr>
      <dsp:spPr>
        <a:xfrm>
          <a:off x="4499606" y="4246736"/>
          <a:ext cx="314763" cy="3147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2ED8DF-6842-49B8-97CB-6005B639DAAC}">
      <dsp:nvSpPr>
        <dsp:cNvPr id="0" name=""/>
        <dsp:cNvSpPr/>
      </dsp:nvSpPr>
      <dsp:spPr>
        <a:xfrm>
          <a:off x="4799536" y="3820253"/>
          <a:ext cx="3984793" cy="1167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0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Anket uygulama yolu belirlenmeli</a:t>
          </a:r>
          <a:endParaRPr lang="tr-TR" sz="20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799536" y="3820253"/>
        <a:ext cx="3984793" cy="116772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BD4F8A-E4A8-4AE8-96E7-DC5DEEE5CBC5}">
      <dsp:nvSpPr>
        <dsp:cNvPr id="0" name=""/>
        <dsp:cNvSpPr/>
      </dsp:nvSpPr>
      <dsp:spPr>
        <a:xfrm>
          <a:off x="7609260" y="3425122"/>
          <a:ext cx="91440" cy="63809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38095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C18ABC-31B5-4BE1-BA0E-C9105BDF5CF6}">
      <dsp:nvSpPr>
        <dsp:cNvPr id="0" name=""/>
        <dsp:cNvSpPr/>
      </dsp:nvSpPr>
      <dsp:spPr>
        <a:xfrm>
          <a:off x="4534365" y="1393822"/>
          <a:ext cx="3120614" cy="6380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4843"/>
              </a:lnTo>
              <a:lnTo>
                <a:pt x="3120614" y="434843"/>
              </a:lnTo>
              <a:lnTo>
                <a:pt x="3120614" y="63809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7E24B0-109C-4C88-93E1-98DB094E5A90}">
      <dsp:nvSpPr>
        <dsp:cNvPr id="0" name=""/>
        <dsp:cNvSpPr/>
      </dsp:nvSpPr>
      <dsp:spPr>
        <a:xfrm>
          <a:off x="4425309" y="3425122"/>
          <a:ext cx="91440" cy="63809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38095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B6757C-BCF2-4B04-9572-42FCDD2C40A1}">
      <dsp:nvSpPr>
        <dsp:cNvPr id="0" name=""/>
        <dsp:cNvSpPr/>
      </dsp:nvSpPr>
      <dsp:spPr>
        <a:xfrm>
          <a:off x="4425309" y="1393822"/>
          <a:ext cx="91440" cy="638095"/>
        </a:xfrm>
        <a:custGeom>
          <a:avLst/>
          <a:gdLst/>
          <a:ahLst/>
          <a:cxnLst/>
          <a:rect l="0" t="0" r="0" b="0"/>
          <a:pathLst>
            <a:path>
              <a:moveTo>
                <a:pt x="109055" y="0"/>
              </a:moveTo>
              <a:lnTo>
                <a:pt x="109055" y="434843"/>
              </a:lnTo>
              <a:lnTo>
                <a:pt x="45720" y="434843"/>
              </a:lnTo>
              <a:lnTo>
                <a:pt x="45720" y="63809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7311F2-2C4F-4675-9A52-02DBADA39042}">
      <dsp:nvSpPr>
        <dsp:cNvPr id="0" name=""/>
        <dsp:cNvSpPr/>
      </dsp:nvSpPr>
      <dsp:spPr>
        <a:xfrm>
          <a:off x="1220438" y="3425122"/>
          <a:ext cx="91440" cy="63809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38095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95F58A-9A94-46DB-80F8-31766D6D2DA8}">
      <dsp:nvSpPr>
        <dsp:cNvPr id="0" name=""/>
        <dsp:cNvSpPr/>
      </dsp:nvSpPr>
      <dsp:spPr>
        <a:xfrm>
          <a:off x="1266158" y="1393822"/>
          <a:ext cx="3268206" cy="638095"/>
        </a:xfrm>
        <a:custGeom>
          <a:avLst/>
          <a:gdLst/>
          <a:ahLst/>
          <a:cxnLst/>
          <a:rect l="0" t="0" r="0" b="0"/>
          <a:pathLst>
            <a:path>
              <a:moveTo>
                <a:pt x="3268206" y="0"/>
              </a:moveTo>
              <a:lnTo>
                <a:pt x="3268206" y="434843"/>
              </a:lnTo>
              <a:lnTo>
                <a:pt x="0" y="434843"/>
              </a:lnTo>
              <a:lnTo>
                <a:pt x="0" y="63809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AD4766-3F0E-4A04-98ED-D953D14D3E6D}">
      <dsp:nvSpPr>
        <dsp:cNvPr id="0" name=""/>
        <dsp:cNvSpPr/>
      </dsp:nvSpPr>
      <dsp:spPr>
        <a:xfrm>
          <a:off x="3306896" y="616"/>
          <a:ext cx="2454937" cy="13932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100A854-EE45-4F25-AC19-6623D39328AC}">
      <dsp:nvSpPr>
        <dsp:cNvPr id="0" name=""/>
        <dsp:cNvSpPr/>
      </dsp:nvSpPr>
      <dsp:spPr>
        <a:xfrm>
          <a:off x="3550677" y="232208"/>
          <a:ext cx="2454937" cy="13932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Görüşmeler</a:t>
          </a:r>
          <a:endParaRPr lang="tr-TR" sz="28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591483" y="273014"/>
        <a:ext cx="2373325" cy="1311593"/>
      </dsp:txXfrm>
    </dsp:sp>
    <dsp:sp modelId="{153EEC70-F13F-4983-B6CB-6E6D32C1BB12}">
      <dsp:nvSpPr>
        <dsp:cNvPr id="0" name=""/>
        <dsp:cNvSpPr/>
      </dsp:nvSpPr>
      <dsp:spPr>
        <a:xfrm>
          <a:off x="169146" y="2031917"/>
          <a:ext cx="2194024" cy="13932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A6D46C2-0C5C-4539-BA4A-0288BEB6E4B6}">
      <dsp:nvSpPr>
        <dsp:cNvPr id="0" name=""/>
        <dsp:cNvSpPr/>
      </dsp:nvSpPr>
      <dsp:spPr>
        <a:xfrm>
          <a:off x="412927" y="2263509"/>
          <a:ext cx="2194024" cy="13932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Yapılandırılmış</a:t>
          </a:r>
          <a:endParaRPr lang="tr-TR" sz="22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53733" y="2304315"/>
        <a:ext cx="2112412" cy="1311593"/>
      </dsp:txXfrm>
    </dsp:sp>
    <dsp:sp modelId="{11DFBD7C-1C01-479C-AE09-95C20FFCA5A2}">
      <dsp:nvSpPr>
        <dsp:cNvPr id="0" name=""/>
        <dsp:cNvSpPr/>
      </dsp:nvSpPr>
      <dsp:spPr>
        <a:xfrm>
          <a:off x="338" y="4063218"/>
          <a:ext cx="2531640" cy="13932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0716CFE-35E8-4F64-B60F-457C5CF91523}">
      <dsp:nvSpPr>
        <dsp:cNvPr id="0" name=""/>
        <dsp:cNvSpPr/>
      </dsp:nvSpPr>
      <dsp:spPr>
        <a:xfrm>
          <a:off x="244119" y="4294809"/>
          <a:ext cx="2531640" cy="13932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1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Bir dizi kısa yanıtlı sorudan oluşur. Sorular sırayla sorulur ve katılımcının yanıtlaması beklenir. </a:t>
          </a:r>
          <a:endParaRPr lang="tr-TR" sz="1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284925" y="4335615"/>
        <a:ext cx="2450028" cy="1311593"/>
      </dsp:txXfrm>
    </dsp:sp>
    <dsp:sp modelId="{324FA372-9C93-465D-8D05-233FE327A69C}">
      <dsp:nvSpPr>
        <dsp:cNvPr id="0" name=""/>
        <dsp:cNvSpPr/>
      </dsp:nvSpPr>
      <dsp:spPr>
        <a:xfrm>
          <a:off x="3374017" y="2031917"/>
          <a:ext cx="2194024" cy="13932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A1E427E-36CD-434C-A11A-927D4F37DD59}">
      <dsp:nvSpPr>
        <dsp:cNvPr id="0" name=""/>
        <dsp:cNvSpPr/>
      </dsp:nvSpPr>
      <dsp:spPr>
        <a:xfrm>
          <a:off x="3617798" y="2263509"/>
          <a:ext cx="2194024" cy="13932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Yarı-yapılandırılmış</a:t>
          </a:r>
          <a:endParaRPr lang="tr-TR" sz="22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658604" y="2304315"/>
        <a:ext cx="2112412" cy="1311593"/>
      </dsp:txXfrm>
    </dsp:sp>
    <dsp:sp modelId="{FEC4FA18-7BA3-4570-8551-19E6DD8E76F6}">
      <dsp:nvSpPr>
        <dsp:cNvPr id="0" name=""/>
        <dsp:cNvSpPr/>
      </dsp:nvSpPr>
      <dsp:spPr>
        <a:xfrm>
          <a:off x="3019540" y="4063218"/>
          <a:ext cx="2902979" cy="13932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58EA1C0-EFAF-4860-8E5D-60F765BDC672}">
      <dsp:nvSpPr>
        <dsp:cNvPr id="0" name=""/>
        <dsp:cNvSpPr/>
      </dsp:nvSpPr>
      <dsp:spPr>
        <a:xfrm>
          <a:off x="3263320" y="4294809"/>
          <a:ext cx="2902979" cy="13932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1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Bir dizi soru yer alır ancak , soruların özelliklerine göre yeni sorular eklenebilir ya da soruların yeri değiştirilebilir. Gerektiğinde, örnekler ya da ipuçları sağlanabilir. </a:t>
          </a:r>
          <a:endParaRPr lang="tr-TR" sz="1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304126" y="4335615"/>
        <a:ext cx="2821367" cy="1311593"/>
      </dsp:txXfrm>
    </dsp:sp>
    <dsp:sp modelId="{90FBE822-2CA7-4CF6-AF39-B5B4C0F2F1A3}">
      <dsp:nvSpPr>
        <dsp:cNvPr id="0" name=""/>
        <dsp:cNvSpPr/>
      </dsp:nvSpPr>
      <dsp:spPr>
        <a:xfrm>
          <a:off x="6410376" y="2031917"/>
          <a:ext cx="2489208" cy="13932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1DACE8A-7A7F-4EE7-969D-938E7E6D0547}">
      <dsp:nvSpPr>
        <dsp:cNvPr id="0" name=""/>
        <dsp:cNvSpPr/>
      </dsp:nvSpPr>
      <dsp:spPr>
        <a:xfrm>
          <a:off x="6654157" y="2263509"/>
          <a:ext cx="2489208" cy="13932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Yapılandırılmamış</a:t>
          </a:r>
          <a:endParaRPr lang="tr-TR" sz="20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694963" y="2304315"/>
        <a:ext cx="2407596" cy="1311593"/>
      </dsp:txXfrm>
    </dsp:sp>
    <dsp:sp modelId="{4FF7061B-863B-409F-8474-A4072CBF003C}">
      <dsp:nvSpPr>
        <dsp:cNvPr id="0" name=""/>
        <dsp:cNvSpPr/>
      </dsp:nvSpPr>
      <dsp:spPr>
        <a:xfrm>
          <a:off x="6410080" y="4063218"/>
          <a:ext cx="2489800" cy="13932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E180F69-5B3E-4C76-A55D-7DA4802ACB62}">
      <dsp:nvSpPr>
        <dsp:cNvPr id="0" name=""/>
        <dsp:cNvSpPr/>
      </dsp:nvSpPr>
      <dsp:spPr>
        <a:xfrm>
          <a:off x="6653860" y="4294809"/>
          <a:ext cx="2489800" cy="13932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1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Amaçla ilgili konu başlıkları belirlenir ve bunlar çerçevesinde söyleşi yapılır. Katılımcılara farklılaşan sorular yöneltilebilir. </a:t>
          </a:r>
          <a:endParaRPr lang="tr-TR" sz="1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694666" y="4335615"/>
        <a:ext cx="2408188" cy="131159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3F0019-376C-4CC2-8D1B-AEFA68B73F21}">
      <dsp:nvSpPr>
        <dsp:cNvPr id="0" name=""/>
        <dsp:cNvSpPr/>
      </dsp:nvSpPr>
      <dsp:spPr>
        <a:xfrm rot="5400000">
          <a:off x="-152265" y="157309"/>
          <a:ext cx="1015101" cy="710570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</a:t>
          </a:r>
          <a:endParaRPr lang="tr-TR" sz="24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 rot="-5400000">
        <a:off x="1" y="360328"/>
        <a:ext cx="710570" cy="304531"/>
      </dsp:txXfrm>
    </dsp:sp>
    <dsp:sp modelId="{5282AEA9-9257-4F01-8511-4798275EF2CF}">
      <dsp:nvSpPr>
        <dsp:cNvPr id="0" name=""/>
        <dsp:cNvSpPr/>
      </dsp:nvSpPr>
      <dsp:spPr>
        <a:xfrm rot="5400000">
          <a:off x="4309680" y="-3594064"/>
          <a:ext cx="660162" cy="78583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altLang="tr-TR" sz="24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Açık uçlu sorular tercih edilmelidir. </a:t>
          </a:r>
          <a:endParaRPr lang="tr-TR" sz="24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 rot="-5400000">
        <a:off x="710571" y="37271"/>
        <a:ext cx="7826155" cy="595710"/>
      </dsp:txXfrm>
    </dsp:sp>
    <dsp:sp modelId="{C2E66E78-81BE-4B54-BEEE-74ADEDC4ED65}">
      <dsp:nvSpPr>
        <dsp:cNvPr id="0" name=""/>
        <dsp:cNvSpPr/>
      </dsp:nvSpPr>
      <dsp:spPr>
        <a:xfrm rot="5400000">
          <a:off x="-152265" y="1075596"/>
          <a:ext cx="1015101" cy="710570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2</a:t>
          </a:r>
          <a:endParaRPr lang="tr-TR" sz="24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 rot="-5400000">
        <a:off x="1" y="1278615"/>
        <a:ext cx="710570" cy="304531"/>
      </dsp:txXfrm>
    </dsp:sp>
    <dsp:sp modelId="{73B92C65-5657-4F26-A5A7-9EB1E068E93C}">
      <dsp:nvSpPr>
        <dsp:cNvPr id="0" name=""/>
        <dsp:cNvSpPr/>
      </dsp:nvSpPr>
      <dsp:spPr>
        <a:xfrm rot="5400000">
          <a:off x="4309853" y="-2675951"/>
          <a:ext cx="659815" cy="78583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altLang="tr-TR" sz="24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Her soru araştırma amacıyla ilişkili olmalıdır. </a:t>
          </a:r>
          <a:endParaRPr lang="tr-TR" sz="24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 rot="-5400000">
        <a:off x="710570" y="955542"/>
        <a:ext cx="7826171" cy="595395"/>
      </dsp:txXfrm>
    </dsp:sp>
    <dsp:sp modelId="{53FD43FA-560B-48FD-9EBA-4FF9C2F96CDD}">
      <dsp:nvSpPr>
        <dsp:cNvPr id="0" name=""/>
        <dsp:cNvSpPr/>
      </dsp:nvSpPr>
      <dsp:spPr>
        <a:xfrm rot="5400000">
          <a:off x="-152265" y="1993883"/>
          <a:ext cx="1015101" cy="710570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3</a:t>
          </a:r>
          <a:endParaRPr lang="tr-TR" sz="24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 rot="-5400000">
        <a:off x="1" y="2196902"/>
        <a:ext cx="710570" cy="304531"/>
      </dsp:txXfrm>
    </dsp:sp>
    <dsp:sp modelId="{07E152D0-7239-47CC-8628-C12E73E34753}">
      <dsp:nvSpPr>
        <dsp:cNvPr id="0" name=""/>
        <dsp:cNvSpPr/>
      </dsp:nvSpPr>
      <dsp:spPr>
        <a:xfrm rot="5400000">
          <a:off x="4309853" y="-1757664"/>
          <a:ext cx="659815" cy="78583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altLang="tr-TR" sz="24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Her soru tek bir şeyi sormalıdır. </a:t>
          </a:r>
          <a:endParaRPr lang="tr-TR" sz="24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 rot="-5400000">
        <a:off x="710570" y="1873829"/>
        <a:ext cx="7826171" cy="595395"/>
      </dsp:txXfrm>
    </dsp:sp>
    <dsp:sp modelId="{F9CA800D-B57D-4F95-B4C7-381CD96A39A5}">
      <dsp:nvSpPr>
        <dsp:cNvPr id="0" name=""/>
        <dsp:cNvSpPr/>
      </dsp:nvSpPr>
      <dsp:spPr>
        <a:xfrm rot="5400000">
          <a:off x="-152265" y="2912170"/>
          <a:ext cx="1015101" cy="710570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4</a:t>
          </a:r>
          <a:endParaRPr lang="tr-TR" sz="24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 rot="-5400000">
        <a:off x="1" y="3115189"/>
        <a:ext cx="710570" cy="304531"/>
      </dsp:txXfrm>
    </dsp:sp>
    <dsp:sp modelId="{ACCFDAF8-30A9-40F0-AEF7-69B049A093AF}">
      <dsp:nvSpPr>
        <dsp:cNvPr id="0" name=""/>
        <dsp:cNvSpPr/>
      </dsp:nvSpPr>
      <dsp:spPr>
        <a:xfrm rot="5400000">
          <a:off x="4309853" y="-839377"/>
          <a:ext cx="659815" cy="78583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altLang="tr-TR" sz="24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Sorular birbirini etkilememelidir. </a:t>
          </a:r>
          <a:endParaRPr lang="tr-TR" sz="24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 rot="-5400000">
        <a:off x="710570" y="2792116"/>
        <a:ext cx="7826171" cy="595395"/>
      </dsp:txXfrm>
    </dsp:sp>
    <dsp:sp modelId="{7AD95BA7-3625-485C-8140-A687B95E5115}">
      <dsp:nvSpPr>
        <dsp:cNvPr id="0" name=""/>
        <dsp:cNvSpPr/>
      </dsp:nvSpPr>
      <dsp:spPr>
        <a:xfrm rot="5400000">
          <a:off x="-152265" y="3830456"/>
          <a:ext cx="1015101" cy="710570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5</a:t>
          </a:r>
          <a:endParaRPr lang="tr-TR" sz="24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 rot="-5400000">
        <a:off x="1" y="4033475"/>
        <a:ext cx="710570" cy="304531"/>
      </dsp:txXfrm>
    </dsp:sp>
    <dsp:sp modelId="{D85C1A10-C8D8-4DAC-A202-0D3212B46D61}">
      <dsp:nvSpPr>
        <dsp:cNvPr id="0" name=""/>
        <dsp:cNvSpPr/>
      </dsp:nvSpPr>
      <dsp:spPr>
        <a:xfrm rot="5400000">
          <a:off x="4309853" y="78908"/>
          <a:ext cx="659815" cy="78583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altLang="tr-TR" sz="24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Görüşmenin geçerliği sınanmalıdır.</a:t>
          </a:r>
          <a:endParaRPr lang="tr-TR" sz="24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 rot="-5400000">
        <a:off x="710570" y="3710401"/>
        <a:ext cx="7826171" cy="595395"/>
      </dsp:txXfrm>
    </dsp:sp>
    <dsp:sp modelId="{026E2DF7-5897-40F3-9FB1-46EE09BE4CCC}">
      <dsp:nvSpPr>
        <dsp:cNvPr id="0" name=""/>
        <dsp:cNvSpPr/>
      </dsp:nvSpPr>
      <dsp:spPr>
        <a:xfrm rot="5400000">
          <a:off x="-152265" y="4748743"/>
          <a:ext cx="1015101" cy="710570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4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6 </a:t>
          </a:r>
          <a:endParaRPr lang="tr-TR" sz="24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 rot="-5400000">
        <a:off x="1" y="4951762"/>
        <a:ext cx="710570" cy="304531"/>
      </dsp:txXfrm>
    </dsp:sp>
    <dsp:sp modelId="{5419FA7B-BF9D-4163-9196-43D568AE6939}">
      <dsp:nvSpPr>
        <dsp:cNvPr id="0" name=""/>
        <dsp:cNvSpPr/>
      </dsp:nvSpPr>
      <dsp:spPr>
        <a:xfrm rot="5400000">
          <a:off x="4309853" y="997195"/>
          <a:ext cx="659815" cy="78583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altLang="tr-TR" sz="24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Katılımcıyı sıkmayacak biçimde kısa ancak tüm soruları yanıtlayacak kadar uzun olmalıdır</a:t>
          </a:r>
          <a:r>
            <a:rPr lang="tr-TR" altLang="tr-TR" sz="2000" kern="1200" dirty="0" smtClean="0"/>
            <a:t>. </a:t>
          </a:r>
          <a:endParaRPr lang="tr-TR" sz="2000" kern="1200" dirty="0"/>
        </a:p>
      </dsp:txBody>
      <dsp:txXfrm rot="-5400000">
        <a:off x="710570" y="4628688"/>
        <a:ext cx="7826171" cy="5953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13590C-DD54-4A9E-A4AA-93892051A779}" type="datetimeFigureOut">
              <a:rPr lang="tr-TR" smtClean="0"/>
              <a:t>24.10.2018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757423-E8F8-4DE6-9932-F27E337C69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234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BE3AC-2293-45FF-955D-939BCA8BCA9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273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B4FC-EDD0-4AE5-9AAF-31A89B48BF3D}" type="datetimeFigureOut">
              <a:rPr lang="tr-TR" smtClean="0"/>
              <a:t>24.10.2018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B358-216F-4E27-9CA5-D769DFCACC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8929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B4FC-EDD0-4AE5-9AAF-31A89B48BF3D}" type="datetimeFigureOut">
              <a:rPr lang="tr-TR" smtClean="0"/>
              <a:t>24.10.2018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B358-216F-4E27-9CA5-D769DFCACC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2415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B4FC-EDD0-4AE5-9AAF-31A89B48BF3D}" type="datetimeFigureOut">
              <a:rPr lang="tr-TR" smtClean="0"/>
              <a:t>24.10.2018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B358-216F-4E27-9CA5-D769DFCACC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5413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sz="quarter" idx="10"/>
          </p:nvPr>
        </p:nvSpPr>
        <p:spPr>
          <a:xfrm>
            <a:off x="1523969" y="714357"/>
            <a:ext cx="8572500" cy="2714625"/>
          </a:xfrm>
          <a:prstGeom prst="rect">
            <a:avLst/>
          </a:prstGeom>
        </p:spPr>
        <p:txBody>
          <a:bodyPr/>
          <a:lstStyle/>
          <a:p>
            <a:r>
              <a:rPr lang="tr-TR" altLang="zh-CN" smtClean="0"/>
              <a:t>Resim eklemek için simgeyi tıklatın</a:t>
            </a:r>
            <a:endParaRPr lang="zh-CN" altLang="en-US"/>
          </a:p>
        </p:txBody>
      </p:sp>
      <p:sp>
        <p:nvSpPr>
          <p:cNvPr id="5" name="图片占位符 4"/>
          <p:cNvSpPr>
            <a:spLocks noGrp="1"/>
          </p:cNvSpPr>
          <p:nvPr>
            <p:ph type="pic" sz="quarter" idx="11"/>
          </p:nvPr>
        </p:nvSpPr>
        <p:spPr>
          <a:xfrm>
            <a:off x="1523969" y="3571876"/>
            <a:ext cx="3333751" cy="1785938"/>
          </a:xfrm>
          <a:prstGeom prst="rect">
            <a:avLst/>
          </a:prstGeom>
        </p:spPr>
        <p:txBody>
          <a:bodyPr/>
          <a:lstStyle/>
          <a:p>
            <a:r>
              <a:rPr lang="tr-TR" altLang="zh-CN" smtClean="0"/>
              <a:t>Resim eklemek için simgeyi tıklatın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2"/>
          </p:nvPr>
        </p:nvSpPr>
        <p:spPr>
          <a:xfrm>
            <a:off x="5048243" y="4214818"/>
            <a:ext cx="5048284" cy="78581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 altLang="zh-CN" smtClean="0"/>
              <a:t>Asıl metin stillerini düzenlemek için tıklatın</a:t>
            </a:r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3"/>
          </p:nvPr>
        </p:nvSpPr>
        <p:spPr>
          <a:xfrm>
            <a:off x="5048251" y="3571875"/>
            <a:ext cx="3143249" cy="571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 altLang="zh-CN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2727380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B4FC-EDD0-4AE5-9AAF-31A89B48BF3D}" type="datetimeFigureOut">
              <a:rPr lang="tr-TR" smtClean="0"/>
              <a:t>24.10.2018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B358-216F-4E27-9CA5-D769DFCACC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4463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B4FC-EDD0-4AE5-9AAF-31A89B48BF3D}" type="datetimeFigureOut">
              <a:rPr lang="tr-TR" smtClean="0"/>
              <a:t>24.10.2018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B358-216F-4E27-9CA5-D769DFCACC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046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B4FC-EDD0-4AE5-9AAF-31A89B48BF3D}" type="datetimeFigureOut">
              <a:rPr lang="tr-TR" smtClean="0"/>
              <a:t>24.10.2018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B358-216F-4E27-9CA5-D769DFCACC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7021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B4FC-EDD0-4AE5-9AAF-31A89B48BF3D}" type="datetimeFigureOut">
              <a:rPr lang="tr-TR" smtClean="0"/>
              <a:t>24.10.2018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B358-216F-4E27-9CA5-D769DFCACC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6871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B4FC-EDD0-4AE5-9AAF-31A89B48BF3D}" type="datetimeFigureOut">
              <a:rPr lang="tr-TR" smtClean="0"/>
              <a:t>24.10.2018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B358-216F-4E27-9CA5-D769DFCACC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450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B4FC-EDD0-4AE5-9AAF-31A89B48BF3D}" type="datetimeFigureOut">
              <a:rPr lang="tr-TR" smtClean="0"/>
              <a:t>24.10.2018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B358-216F-4E27-9CA5-D769DFCACC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8976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B4FC-EDD0-4AE5-9AAF-31A89B48BF3D}" type="datetimeFigureOut">
              <a:rPr lang="tr-TR" smtClean="0"/>
              <a:t>24.10.2018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B358-216F-4E27-9CA5-D769DFCACC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5992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B4FC-EDD0-4AE5-9AAF-31A89B48BF3D}" type="datetimeFigureOut">
              <a:rPr lang="tr-TR" smtClean="0"/>
              <a:t>24.10.2018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B358-216F-4E27-9CA5-D769DFCACC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016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7B4FC-EDD0-4AE5-9AAF-31A89B48BF3D}" type="datetimeFigureOut">
              <a:rPr lang="tr-TR" smtClean="0"/>
              <a:t>24.10.2018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8B358-216F-4E27-9CA5-D769DFCACC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5796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quarter" idx="12"/>
          </p:nvPr>
        </p:nvSpPr>
        <p:spPr>
          <a:xfrm>
            <a:off x="1847528" y="1268760"/>
            <a:ext cx="8568952" cy="4608512"/>
          </a:xfrm>
        </p:spPr>
        <p:txBody>
          <a:bodyPr/>
          <a:lstStyle/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Anketlere ilişkin yapılan en büyük eleştiri kullanıma ilişkin değil, yanlış kullanıma ilişkindir. </a:t>
            </a:r>
          </a:p>
          <a:p>
            <a:pPr algn="just"/>
            <a:endParaRPr lang="tr-TR" alt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Anket geliştirmek zaman ve beceri gerektirir. </a:t>
            </a:r>
          </a:p>
          <a:p>
            <a:pPr algn="just"/>
            <a:endParaRPr lang="tr-TR" alt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Anket araştırmaları görüşmelere göre; </a:t>
            </a:r>
          </a:p>
          <a:p>
            <a:pPr lvl="1" algn="just"/>
            <a:r>
              <a:rPr lang="tr-TR" altLang="tr-T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daha ucuzdur</a:t>
            </a:r>
          </a:p>
          <a:p>
            <a:pPr lvl="1" algn="just"/>
            <a:r>
              <a:rPr lang="tr-TR" altLang="tr-T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daha az zaman gerektirir</a:t>
            </a:r>
          </a:p>
          <a:p>
            <a:pPr lvl="1" algn="just"/>
            <a:r>
              <a:rPr lang="tr-TR" altLang="tr-T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daha büyük gruba uygulanır</a:t>
            </a:r>
          </a:p>
          <a:p>
            <a:endParaRPr lang="tr-TR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847528" y="332656"/>
            <a:ext cx="8568952" cy="648072"/>
          </a:xfrm>
          <a:ln>
            <a:solidFill>
              <a:srgbClr val="984807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tr-T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Anket Araştırmaları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95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quarter" idx="12"/>
          </p:nvPr>
        </p:nvSpPr>
        <p:spPr>
          <a:xfrm>
            <a:off x="1847528" y="1124744"/>
            <a:ext cx="8568952" cy="4968552"/>
          </a:xfrm>
        </p:spPr>
        <p:txBody>
          <a:bodyPr/>
          <a:lstStyle/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Veriler için optik formlar kullanılabilir ancak pahalıdır. </a:t>
            </a:r>
          </a:p>
          <a:p>
            <a:pPr algn="just"/>
            <a:endParaRPr lang="tr-TR" alt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Veriler Excel, </a:t>
            </a:r>
            <a:r>
              <a:rPr lang="tr-TR" altLang="tr-T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SPSS</a:t>
            </a: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ve SAS gibi programlara girilmelidir. </a:t>
            </a:r>
          </a:p>
          <a:p>
            <a:pPr algn="just"/>
            <a:endParaRPr lang="tr-TR" alt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 girişi için kolay bir sistem geliştirilmelidir. </a:t>
            </a:r>
          </a:p>
          <a:p>
            <a:pPr algn="just"/>
            <a:endParaRPr lang="tr-TR" alt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Açık uçlu sorular kodlanarak analiz için hazırlanmalıdır. </a:t>
            </a:r>
          </a:p>
          <a:p>
            <a:pPr algn="just"/>
            <a:endParaRPr lang="tr-TR" alt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Nitel analiz için yazılım vardır. </a:t>
            </a:r>
          </a:p>
          <a:p>
            <a:endPara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847528" y="260648"/>
            <a:ext cx="8568952" cy="648072"/>
          </a:xfrm>
          <a:ln>
            <a:solidFill>
              <a:srgbClr val="984807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tr-T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Verilerin Düzenlemesi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849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quarter" idx="12"/>
          </p:nvPr>
        </p:nvSpPr>
        <p:spPr>
          <a:xfrm>
            <a:off x="1847528" y="1052736"/>
            <a:ext cx="8568952" cy="5356860"/>
          </a:xfrm>
        </p:spPr>
        <p:txBody>
          <a:bodyPr/>
          <a:lstStyle/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Görüşme araştırmalarında sorular sözel olarak yöneltilir ve katılımcıların yanıtlarını sözel olarak ifade etmeleri istenir. </a:t>
            </a:r>
          </a:p>
          <a:p>
            <a:pPr algn="just"/>
            <a:endParaRPr lang="tr-TR" alt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Verileri kolaylıkla analiz edebilmek ve saklayabilmek için görüşmelerin ses kaydı yapılır. </a:t>
            </a:r>
          </a:p>
          <a:p>
            <a:pPr algn="just"/>
            <a:endParaRPr lang="tr-TR" alt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Görüşmeler anketlerle elde edilemeyen derinlemesine bilgi edinilmesini sağlar; ancak pahalı ve oldukça zaman alıcıdır. </a:t>
            </a:r>
          </a:p>
          <a:p>
            <a:endParaRPr lang="tr-TR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847528" y="260648"/>
            <a:ext cx="8568952" cy="648072"/>
          </a:xfrm>
          <a:ln>
            <a:solidFill>
              <a:srgbClr val="984807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tr-T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Görüşme Araştırmaları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45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quarter" idx="12"/>
          </p:nvPr>
        </p:nvSpPr>
        <p:spPr>
          <a:xfrm>
            <a:off x="1847528" y="1052736"/>
            <a:ext cx="8568952" cy="5212844"/>
          </a:xfrm>
        </p:spPr>
        <p:txBody>
          <a:bodyPr/>
          <a:lstStyle/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Görüşmelere ankete göre daha esnektir ve sorular her katılımcının özelliğine uygun biçimde sorulabilir. </a:t>
            </a:r>
          </a:p>
          <a:p>
            <a:pPr marL="0" indent="0" algn="just">
              <a:buNone/>
            </a:pPr>
            <a:endParaRPr lang="tr-TR" alt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Görüşmeci o anda aklına gelen soruları değil, daha önceden hazırladığı soruları takip ederek sorar.</a:t>
            </a:r>
          </a:p>
          <a:p>
            <a:pPr algn="just"/>
            <a:endParaRPr lang="tr-TR" alt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İçtenlik ve güven duygusu sağlandığında, anketten elde edilemeyecek verileri elde eder. </a:t>
            </a:r>
          </a:p>
          <a:p>
            <a:pPr algn="just"/>
            <a:endParaRPr lang="tr-TR" alt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Tam yanıtlanmayan ya da yanıtı açık olmayan sorular </a:t>
            </a:r>
          </a:p>
          <a:p>
            <a:pPr marL="0" indent="0" algn="just">
              <a:buNone/>
            </a:pP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için açıklama istenebilir, nedenleri sorulabilir.</a:t>
            </a:r>
          </a:p>
          <a:p>
            <a:endParaRPr lang="tr-TR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847528" y="260648"/>
            <a:ext cx="8568952" cy="648072"/>
          </a:xfrm>
          <a:ln>
            <a:solidFill>
              <a:srgbClr val="984807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tr-T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Görüşme Araştırmaları (devam)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12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quarter" idx="12"/>
          </p:nvPr>
        </p:nvSpPr>
        <p:spPr>
          <a:xfrm>
            <a:off x="1870364" y="1052736"/>
            <a:ext cx="8546116" cy="5356860"/>
          </a:xfrm>
        </p:spPr>
        <p:txBody>
          <a:bodyPr/>
          <a:lstStyle/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Görüşmeci ve görüşülenin doğrudan iletişim kurması görüşülenin yanlı davranmasına neden olabilir.</a:t>
            </a:r>
          </a:p>
          <a:p>
            <a:pPr algn="just"/>
            <a:endParaRPr lang="tr-TR" alt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Görüşme araştırmaları araştırma yapılan konularda, araştırma yöntemlerine, iletişim ve kişiler arası ilişkilerde bilgi, beceri ve deneyim gerektirir.</a:t>
            </a:r>
          </a:p>
          <a:p>
            <a:pPr algn="just"/>
            <a:endParaRPr lang="tr-TR" alt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Kısa olduğunda ve ayrıntı gerektirmediğinde, telefonla görüşme yapmaya olanak sağlaması bir avantaj</a:t>
            </a:r>
          </a:p>
          <a:p>
            <a:pPr marL="0" indent="0" algn="just">
              <a:buNone/>
            </a:pP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olabilir. </a:t>
            </a:r>
          </a:p>
          <a:p>
            <a:endParaRPr lang="tr-TR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847528" y="188640"/>
            <a:ext cx="8568952" cy="648072"/>
          </a:xfrm>
          <a:ln>
            <a:solidFill>
              <a:srgbClr val="984807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tr-T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Görüşme Araştırmaları (devam)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71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quarter" idx="12"/>
          </p:nvPr>
        </p:nvSpPr>
        <p:spPr>
          <a:xfrm>
            <a:off x="1919536" y="1052736"/>
            <a:ext cx="8496944" cy="5284852"/>
          </a:xfrm>
        </p:spPr>
        <p:txBody>
          <a:bodyPr/>
          <a:lstStyle/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Görüşmeci hangi soruların. hangi sırayla ve nasıl  sorulacağını, ne kadar ipucu verileceği ya da açıklama yapılacağını gösteren bir kılavuz hazırlar. </a:t>
            </a:r>
          </a:p>
          <a:p>
            <a:pPr algn="just"/>
            <a:endParaRPr lang="tr-TR" alt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Tüm katılımcılarla aynı biçimde görüşme yapılır. Her soru amaçla ilişkili olmalıdır. </a:t>
            </a:r>
          </a:p>
          <a:p>
            <a:pPr algn="just"/>
            <a:endParaRPr lang="tr-TR" alt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Görüşmeler, yapılandırılmış, yarı yapılandırılmış ve yapılandırılmamış olabilir. </a:t>
            </a:r>
          </a:p>
          <a:p>
            <a:endParaRPr lang="tr-TR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847528" y="260648"/>
            <a:ext cx="8568952" cy="648072"/>
          </a:xfrm>
          <a:ln>
            <a:solidFill>
              <a:srgbClr val="984807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tr-T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Görüşme Kılavuzunun Hazırlanması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68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847528" y="116632"/>
            <a:ext cx="8568952" cy="648072"/>
          </a:xfrm>
          <a:ln>
            <a:solidFill>
              <a:srgbClr val="984807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tr-T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Görüşme Kılavuzunun Hazırlanması (devam)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2" name="Diyagram 11"/>
          <p:cNvGraphicFramePr/>
          <p:nvPr>
            <p:extLst>
              <p:ext uri="{D42A27DB-BD31-4B8C-83A1-F6EECF244321}">
                <p14:modId xmlns:p14="http://schemas.microsoft.com/office/powerpoint/2010/main" val="4209908500"/>
              </p:ext>
            </p:extLst>
          </p:nvPr>
        </p:nvGraphicFramePr>
        <p:xfrm>
          <a:off x="1524000" y="836712"/>
          <a:ext cx="9144000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8955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quarter" idx="12"/>
          </p:nvPr>
        </p:nvSpPr>
        <p:spPr>
          <a:xfrm>
            <a:off x="1847528" y="1340768"/>
            <a:ext cx="8568952" cy="3659868"/>
          </a:xfrm>
        </p:spPr>
        <p:txBody>
          <a:bodyPr/>
          <a:lstStyle/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Analizinin yapılandırılmamış görüşmelere göre daha kolay olması ve elde edilen verilerin yapılandırılmış görüşmelere göre derin olması nedeniyle genellikle yarı-yapılandırılmış görüşmeler tercih edilir. </a:t>
            </a:r>
          </a:p>
          <a:p>
            <a:endParaRPr lang="tr-TR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847528" y="332656"/>
            <a:ext cx="8568952" cy="648072"/>
          </a:xfrm>
          <a:ln>
            <a:solidFill>
              <a:srgbClr val="984807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tr-T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Görüşme Kılavuzunun Hazırlanması (devam)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779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yagram 7"/>
          <p:cNvGraphicFramePr/>
          <p:nvPr>
            <p:extLst/>
          </p:nvPr>
        </p:nvGraphicFramePr>
        <p:xfrm>
          <a:off x="1847528" y="1124744"/>
          <a:ext cx="8568952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847528" y="332656"/>
            <a:ext cx="8568952" cy="648072"/>
          </a:xfrm>
          <a:ln>
            <a:solidFill>
              <a:srgbClr val="984807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tr-T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Görüşme Hazırlama İlkeleri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92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quarter" idx="12"/>
          </p:nvPr>
        </p:nvSpPr>
        <p:spPr>
          <a:xfrm>
            <a:off x="1925782" y="980728"/>
            <a:ext cx="8490698" cy="5284852"/>
          </a:xfrm>
        </p:spPr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İyi bir iletişim-etkileşim kurmak gereklidir.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Araştırmayla ilgili bilgiler sözel olarak ifade edilmelidir.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Katılımcıyla ses kaydı ve gönüllülük için bir sözleşme    imzalanmalıdır.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Gerektiğinde terimler ya da anlaşılmayan sorular açıklanmalıdır.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Her soru katılımcılara mümkün olduğunca aynı şekilde ve aynı sırayla sorulmalıdır.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Katılımcıyı üzecek ya da mutsuz edecek sorulardan kaçınılmalıdır.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Yanıtlar alınamadığında sorular tekrarlanmalıdır.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Katılımcıyı yönlendirmekten kaçınılmalıdır. </a:t>
            </a:r>
          </a:p>
          <a:p>
            <a:endParaRPr lang="tr-TR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847528" y="188640"/>
            <a:ext cx="8568952" cy="648072"/>
          </a:xfrm>
          <a:ln>
            <a:solidFill>
              <a:srgbClr val="984807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tr-T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Görüşme Yapma İlkeleri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35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quarter" idx="12"/>
          </p:nvPr>
        </p:nvSpPr>
        <p:spPr>
          <a:xfrm>
            <a:off x="1847528" y="908720"/>
            <a:ext cx="8906908" cy="5028056"/>
          </a:xfrm>
        </p:spPr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Görüşmelerde elde edilen yanıtlar elle ya da ses kayıt cihazıyla kaydedilebilir.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Yanıtlar yazılacaksa, görüşme formunda uygun boşluk bırakılmalıdır.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Yanıtların yazılması uzun zaman alacağından süre uzayabilir.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Kayıt cihazı harcanacak zamanı ve emeği an aza indirgeyecektir.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Kayıtlar güvenirlik analizlerinin yapılmasına izin verir ve verilerin kalıcılığını sağlar. </a:t>
            </a:r>
          </a:p>
          <a:p>
            <a:endParaRPr lang="tr-TR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847528" y="188640"/>
            <a:ext cx="8568952" cy="648072"/>
          </a:xfrm>
          <a:ln>
            <a:solidFill>
              <a:srgbClr val="984807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tr-T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Yanıtların Kaydedilmesi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5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quarter" idx="12"/>
          </p:nvPr>
        </p:nvSpPr>
        <p:spPr>
          <a:xfrm>
            <a:off x="1847528" y="1052736"/>
            <a:ext cx="8568952" cy="5212844"/>
          </a:xfrm>
        </p:spPr>
        <p:txBody>
          <a:bodyPr/>
          <a:lstStyle/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Anket araştırmalarında problem (konu), hem katılımcıların yanıtlamalarını gerektirecek hem de araştırmayı gerçekleştirecek kadar önemli olmalıdır.  </a:t>
            </a:r>
          </a:p>
          <a:p>
            <a:pPr algn="just"/>
            <a:endParaRPr lang="tr-TR" alt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Konu betimlenirken, ne tür bilgiye ihtiyaç olduğunu açıkça ortaya konmalıdır. </a:t>
            </a:r>
          </a:p>
          <a:p>
            <a:pPr algn="just"/>
            <a:endParaRPr lang="tr-TR" alt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Örneğin; İlköğretim çağı çocuklarını tercih ettikleri ve etmedikleri televizyon programlarını ve tercihlerinde</a:t>
            </a:r>
          </a:p>
          <a:p>
            <a:pPr marL="0" indent="0" algn="just">
              <a:buNone/>
            </a:pP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rol oynayan etmenleri belirlemektir. </a:t>
            </a:r>
          </a:p>
          <a:p>
            <a:endParaRPr lang="tr-TR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847528" y="260648"/>
            <a:ext cx="8568952" cy="648072"/>
          </a:xfrm>
          <a:ln>
            <a:solidFill>
              <a:srgbClr val="984807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tr-T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Anket Araştırmaları (devam)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19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quarter" idx="12"/>
          </p:nvPr>
        </p:nvSpPr>
        <p:spPr>
          <a:xfrm>
            <a:off x="1847528" y="1052736"/>
            <a:ext cx="8568952" cy="4392488"/>
          </a:xfrm>
        </p:spPr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Görüşme kılavuzu hazırlandıktan sonra, küçük bir grupla pilot görüşmeler yapılır. </a:t>
            </a:r>
          </a:p>
          <a:p>
            <a:pPr marL="457200" indent="-457200" algn="just">
              <a:buFont typeface="+mj-lt"/>
              <a:buAutoNum type="arabicPeriod"/>
            </a:pPr>
            <a:endParaRPr lang="tr-TR" alt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görüşmelerin sonunda sorularda, sırasında ya da görüşmede değişiklikler ya da uyarlamalar yapılabilir. </a:t>
            </a:r>
          </a:p>
          <a:p>
            <a:pPr marL="457200" indent="-457200" algn="just">
              <a:buFont typeface="+mj-lt"/>
              <a:buAutoNum type="arabicPeriod"/>
            </a:pPr>
            <a:endParaRPr lang="tr-TR" alt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Görüşmecinin görüşmeyle ilgili deneyim kazanmasını sağlar. </a:t>
            </a:r>
          </a:p>
          <a:p>
            <a:endParaRPr lang="tr-TR" dirty="0"/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847528" y="188640"/>
            <a:ext cx="8568952" cy="648072"/>
          </a:xfrm>
          <a:ln>
            <a:solidFill>
              <a:srgbClr val="984807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tr-T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Pilot Görüşmenin Yapılması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75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quarter" idx="12"/>
          </p:nvPr>
        </p:nvSpPr>
        <p:spPr>
          <a:xfrm>
            <a:off x="1847528" y="1412776"/>
            <a:ext cx="8568952" cy="5068828"/>
          </a:xfrm>
        </p:spPr>
        <p:txBody>
          <a:bodyPr/>
          <a:lstStyle/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Anket ve görüşmelerde veriler yüzde ve frekans gibi </a:t>
            </a:r>
            <a:r>
              <a:rPr lang="tr-TR" altLang="tr-T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betimsel</a:t>
            </a: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analiz kullanılarak analiz edilir. </a:t>
            </a: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Sorular kapalı uçlu olduğunda, her seçeneğe kaç katılımcı yanıt verdiyse bunlar sayılarak frekans ve yüzde belirlenir. </a:t>
            </a: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Birden fazla seçenek işaretlendiğinde yüzde %</a:t>
            </a:r>
            <a:r>
              <a:rPr lang="tr-TR" altLang="tr-T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100’ü</a:t>
            </a: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geçtiğinden frekans hesabı yapılmalıdır. </a:t>
            </a: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Açık uçlu soruları analiz etmeden önce tüm yanıtlar gözden geçirilir ve birbirine benzeyenler için kategori oluşturulur ve buna göre frekans ve yüzde belirlenir. 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775520" y="188640"/>
            <a:ext cx="8640960" cy="1008112"/>
          </a:xfrm>
          <a:ln>
            <a:solidFill>
              <a:srgbClr val="984807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tr-T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Anket ve Görüşmelerde Verilerin Analiz Edilmesi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15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quarter" idx="12"/>
          </p:nvPr>
        </p:nvSpPr>
        <p:spPr>
          <a:xfrm>
            <a:off x="1847528" y="1052736"/>
            <a:ext cx="8568952" cy="5500876"/>
          </a:xfrm>
        </p:spPr>
        <p:txBody>
          <a:bodyPr/>
          <a:lstStyle/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Uygun örneklem kullanılarak örneklem seçilmelidir. Basit </a:t>
            </a:r>
            <a:r>
              <a:rPr lang="tr-TR" altLang="tr-T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seçkisiz</a:t>
            </a: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ve katmanlı örnekleme en fazla kullanılan örnekleme biçimleridir.  </a:t>
            </a:r>
          </a:p>
          <a:p>
            <a:pPr algn="just"/>
            <a:endParaRPr lang="tr-TR" alt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Grup küçük olduğunda tüm grupla çalışılmalıdır. Grup araştırma için gerekli bilgiyi sağlayacak bir grup olmalı ve çalışmaya katılım için gönüllü olmalıdırlar.</a:t>
            </a:r>
          </a:p>
          <a:p>
            <a:pPr algn="just"/>
            <a:endParaRPr lang="tr-TR" alt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Eskişehir ilinde ilköğretime devam eden çocuklar.</a:t>
            </a:r>
          </a:p>
          <a:p>
            <a:pPr marL="0" indent="0" algn="just">
              <a:buNone/>
            </a:pP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98 okuldan </a:t>
            </a:r>
            <a:r>
              <a:rPr lang="tr-TR" altLang="tr-T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20’sine</a:t>
            </a: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devam eden çocuklar. </a:t>
            </a:r>
          </a:p>
          <a:p>
            <a:endParaRPr lang="tr-TR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847528" y="332656"/>
            <a:ext cx="8568952" cy="648072"/>
          </a:xfrm>
          <a:ln>
            <a:solidFill>
              <a:srgbClr val="984807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tr-T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Anket Araştırmaları </a:t>
            </a:r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(devam)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375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yagram 7"/>
          <p:cNvGraphicFramePr/>
          <p:nvPr>
            <p:extLst/>
          </p:nvPr>
        </p:nvGraphicFramePr>
        <p:xfrm>
          <a:off x="1919536" y="880452"/>
          <a:ext cx="8424936" cy="5500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847528" y="116632"/>
            <a:ext cx="8568952" cy="648072"/>
          </a:xfrm>
          <a:ln>
            <a:solidFill>
              <a:srgbClr val="984807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tr-T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Anket Hazırlama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242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yagram 7"/>
          <p:cNvGraphicFramePr/>
          <p:nvPr>
            <p:extLst/>
          </p:nvPr>
        </p:nvGraphicFramePr>
        <p:xfrm>
          <a:off x="1703512" y="116632"/>
          <a:ext cx="8784976" cy="61489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855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yagram 6"/>
          <p:cNvGraphicFramePr/>
          <p:nvPr>
            <p:extLst/>
          </p:nvPr>
        </p:nvGraphicFramePr>
        <p:xfrm>
          <a:off x="1883024" y="402201"/>
          <a:ext cx="8784976" cy="61489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208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quarter" idx="12"/>
          </p:nvPr>
        </p:nvSpPr>
        <p:spPr>
          <a:xfrm>
            <a:off x="1847528" y="1196752"/>
            <a:ext cx="8568952" cy="5256584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Sunuş kısa ve düzgün olmalıdır. </a:t>
            </a:r>
          </a:p>
          <a:p>
            <a:pPr algn="just">
              <a:lnSpc>
                <a:spcPct val="90000"/>
              </a:lnSpc>
            </a:pP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Kişiye özel yazılmalıdır. Bunun için yazılımlar vardır. </a:t>
            </a:r>
          </a:p>
          <a:p>
            <a:pPr algn="just">
              <a:lnSpc>
                <a:spcPct val="90000"/>
              </a:lnSpc>
            </a:pP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Araştırmanın amacı açıklanmalı, önemi vurgulanmalı ve yanıtlamak için önemli bir neden gösterilmelidir. </a:t>
            </a:r>
          </a:p>
          <a:p>
            <a:pPr algn="just">
              <a:lnSpc>
                <a:spcPct val="90000"/>
              </a:lnSpc>
            </a:pP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Sonuçların paylaşılabileceği ifade edilmelidir. </a:t>
            </a:r>
          </a:p>
          <a:p>
            <a:pPr algn="just">
              <a:lnSpc>
                <a:spcPct val="90000"/>
              </a:lnSpc>
            </a:pP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Araştırmacıya ilişkin kimlik ve adres bilgileri yer almalıdır. </a:t>
            </a:r>
          </a:p>
          <a:p>
            <a:pPr algn="just">
              <a:lnSpc>
                <a:spcPct val="90000"/>
              </a:lnSpc>
            </a:pP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İnanılırlığı-güvenirliği eklemek iyi olabilir (TÜBİTAK).</a:t>
            </a:r>
          </a:p>
          <a:p>
            <a:pPr algn="just">
              <a:lnSpc>
                <a:spcPct val="90000"/>
              </a:lnSpc>
            </a:pP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Gizlilik ilkesi ifade edilmelidir. İzleme çalışması ise anketle birlikte pullu zarf-kart yollanır. </a:t>
            </a:r>
          </a:p>
          <a:p>
            <a:pPr algn="just">
              <a:lnSpc>
                <a:spcPct val="90000"/>
              </a:lnSpc>
            </a:pP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Anketi tamamlama süresi yazılmalıdır. </a:t>
            </a:r>
          </a:p>
          <a:p>
            <a:pPr algn="just"/>
            <a:endParaRPr lang="tr-TR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847528" y="332656"/>
            <a:ext cx="8568952" cy="648072"/>
          </a:xfrm>
          <a:ln>
            <a:solidFill>
              <a:srgbClr val="984807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tr-T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Sunuş Sayfası Hazırlama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077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quarter" idx="12"/>
          </p:nvPr>
        </p:nvSpPr>
        <p:spPr>
          <a:xfrm>
            <a:off x="1847528" y="1268760"/>
            <a:ext cx="8568952" cy="3731876"/>
          </a:xfrm>
        </p:spPr>
        <p:txBody>
          <a:bodyPr/>
          <a:lstStyle/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Anket hazırlandıktan sonra pilot uygulama yapılmalıdır. </a:t>
            </a: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Pilot uygulama katılımcıları düşünceli ve eleştirel olmalıdır. </a:t>
            </a: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Pilot uygulama katılımcıları evrenle benzer özellikte olmalıdır. </a:t>
            </a: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Katılımcılar eleştiri için cesaretlendirilmelidir. </a:t>
            </a: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Tüm dönütler dikkate alınmalı ve dönütler doğrultusunda gerekli düzeltmeler yapılmalıdır. </a:t>
            </a: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Ankete son şekli verilmelidir. </a:t>
            </a:r>
          </a:p>
          <a:p>
            <a:endPara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847528" y="332656"/>
            <a:ext cx="8568952" cy="648072"/>
          </a:xfrm>
          <a:ln>
            <a:solidFill>
              <a:srgbClr val="984807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tr-T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Pilot Uygulama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51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quarter" idx="12"/>
          </p:nvPr>
        </p:nvSpPr>
        <p:spPr>
          <a:xfrm>
            <a:off x="1847528" y="836712"/>
            <a:ext cx="8568952" cy="5370994"/>
          </a:xfrm>
        </p:spPr>
        <p:txBody>
          <a:bodyPr/>
          <a:lstStyle/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Katılımcılar anketi yanıtlamak üzere zorlanmamalıdır. </a:t>
            </a: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Gizlilik ilkesine göre uygulanmalı ve toplanmalıdır. </a:t>
            </a: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Posta ile uygulamada ya da izleme çalışmalarında pullu-adresli zarf-kart eklenmelidir. </a:t>
            </a: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Katılımcılar ödüllendirilmelidir. </a:t>
            </a: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Geri dönüşüm oranı az olduğunda hatırlatıcı posta kartları yollanmalıdır, isimler biliniyorsa sadece geri yollamayanlara yollanmalıdır. </a:t>
            </a: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İzleme çalışması belirlenen tarih dolduğunda başlamalıdır. </a:t>
            </a:r>
          </a:p>
          <a:p>
            <a:pPr algn="just"/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Yanıtlanmayan sorularda, yanıtlayanlarla</a:t>
            </a:r>
          </a:p>
          <a:p>
            <a:pPr marL="0" indent="0" algn="just">
              <a:buNone/>
            </a:pPr>
            <a:r>
              <a:rPr lang="tr-TR" alt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yanıtlamayanlar arasındaki fark belirlenmelidir.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847528" y="116632"/>
            <a:ext cx="8568952" cy="648072"/>
          </a:xfrm>
          <a:ln>
            <a:solidFill>
              <a:srgbClr val="984807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tr-T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Anket Uygulama İlkeleri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572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1082</Words>
  <Application>Microsoft Office PowerPoint</Application>
  <PresentationFormat>Geniş ekran</PresentationFormat>
  <Paragraphs>168</Paragraphs>
  <Slides>21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等线</vt:lpstr>
      <vt:lpstr>Tahoma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aaltunoglu</dc:creator>
  <cp:lastModifiedBy>aaltunoglu</cp:lastModifiedBy>
  <cp:revision>2</cp:revision>
  <dcterms:created xsi:type="dcterms:W3CDTF">2017-11-22T07:08:40Z</dcterms:created>
  <dcterms:modified xsi:type="dcterms:W3CDTF">2018-10-24T08:37:13Z</dcterms:modified>
</cp:coreProperties>
</file>