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62" r:id="rId3"/>
    <p:sldId id="420" r:id="rId4"/>
    <p:sldId id="367" r:id="rId5"/>
    <p:sldId id="377" r:id="rId6"/>
    <p:sldId id="380" r:id="rId7"/>
    <p:sldId id="421" r:id="rId8"/>
    <p:sldId id="381" r:id="rId9"/>
    <p:sldId id="422" r:id="rId10"/>
    <p:sldId id="384" r:id="rId11"/>
    <p:sldId id="385" r:id="rId12"/>
    <p:sldId id="386" r:id="rId13"/>
    <p:sldId id="423" r:id="rId14"/>
    <p:sldId id="387" r:id="rId15"/>
    <p:sldId id="388" r:id="rId16"/>
    <p:sldId id="424" r:id="rId17"/>
    <p:sldId id="425" r:id="rId18"/>
    <p:sldId id="393" r:id="rId19"/>
    <p:sldId id="394" r:id="rId20"/>
    <p:sldId id="396" r:id="rId21"/>
    <p:sldId id="397" r:id="rId22"/>
    <p:sldId id="426"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09B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26" autoAdjust="0"/>
  </p:normalViewPr>
  <p:slideViewPr>
    <p:cSldViewPr>
      <p:cViewPr varScale="1">
        <p:scale>
          <a:sx n="68" d="100"/>
          <a:sy n="68" d="100"/>
        </p:scale>
        <p:origin x="81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FF95F-F7B5-944E-B652-F07F3046808F}" type="doc">
      <dgm:prSet loTypeId="urn:microsoft.com/office/officeart/2005/8/layout/hierarchy1" loCatId="" qsTypeId="urn:microsoft.com/office/officeart/2005/8/quickstyle/3D4" qsCatId="3D" csTypeId="urn:microsoft.com/office/officeart/2005/8/colors/colorful3" csCatId="colorful" phldr="1"/>
      <dgm:spPr/>
      <dgm:t>
        <a:bodyPr/>
        <a:lstStyle/>
        <a:p>
          <a:endParaRPr lang="en-US"/>
        </a:p>
      </dgm:t>
    </dgm:pt>
    <dgm:pt modelId="{0D19F3EA-437C-AF48-A2CE-9027834022FE}">
      <dgm:prSet custT="1"/>
      <dgm:spPr/>
      <dgm:t>
        <a:bodyPr/>
        <a:lstStyle/>
        <a:p>
          <a:pPr rtl="0"/>
          <a:r>
            <a:rPr lang="tr-TR" sz="2400" noProof="0" dirty="0" smtClean="0">
              <a:latin typeface="Tahoma"/>
              <a:cs typeface="Tahoma"/>
            </a:rPr>
            <a:t>Ana Bölüm</a:t>
          </a:r>
          <a:endParaRPr lang="tr-TR" sz="2400" noProof="0" dirty="0">
            <a:latin typeface="Tahoma"/>
            <a:cs typeface="Tahoma"/>
          </a:endParaRPr>
        </a:p>
      </dgm:t>
    </dgm:pt>
    <dgm:pt modelId="{7465DE1A-8C2D-404B-926D-458147411859}" type="parTrans" cxnId="{96387C07-0033-254A-9C08-5CCE249EFBA6}">
      <dgm:prSet/>
      <dgm:spPr/>
      <dgm:t>
        <a:bodyPr/>
        <a:lstStyle/>
        <a:p>
          <a:endParaRPr lang="en-US"/>
        </a:p>
      </dgm:t>
    </dgm:pt>
    <dgm:pt modelId="{30DBDCC0-63DB-1A4F-9091-2F4C839A2786}" type="sibTrans" cxnId="{96387C07-0033-254A-9C08-5CCE249EFBA6}">
      <dgm:prSet/>
      <dgm:spPr/>
      <dgm:t>
        <a:bodyPr/>
        <a:lstStyle/>
        <a:p>
          <a:endParaRPr lang="en-US"/>
        </a:p>
      </dgm:t>
    </dgm:pt>
    <dgm:pt modelId="{233DDFA3-FB7D-4143-A4D0-01A8319CEE38}">
      <dgm:prSet custT="1"/>
      <dgm:spPr/>
      <dgm:t>
        <a:bodyPr/>
        <a:lstStyle/>
        <a:p>
          <a:pPr rtl="0"/>
          <a:r>
            <a:rPr lang="tr-TR" sz="2400" noProof="0" dirty="0" smtClean="0">
              <a:latin typeface="Tahoma"/>
              <a:cs typeface="Tahoma"/>
            </a:rPr>
            <a:t>Araştırma Raporunda</a:t>
          </a:r>
          <a:endParaRPr lang="tr-TR" sz="2400" noProof="0" dirty="0">
            <a:latin typeface="Tahoma"/>
            <a:cs typeface="Tahoma"/>
          </a:endParaRPr>
        </a:p>
      </dgm:t>
    </dgm:pt>
    <dgm:pt modelId="{1E8CBA11-4107-9448-AC4B-D3820E33181A}" type="parTrans" cxnId="{E023DA74-3114-594F-922F-B614B809BA44}">
      <dgm:prSet/>
      <dgm:spPr/>
      <dgm:t>
        <a:bodyPr/>
        <a:lstStyle/>
        <a:p>
          <a:endParaRPr lang="en-US"/>
        </a:p>
      </dgm:t>
    </dgm:pt>
    <dgm:pt modelId="{DB4D4374-C552-5640-B8CE-15CC0C238C01}" type="sibTrans" cxnId="{E023DA74-3114-594F-922F-B614B809BA44}">
      <dgm:prSet/>
      <dgm:spPr/>
      <dgm:t>
        <a:bodyPr/>
        <a:lstStyle/>
        <a:p>
          <a:endParaRPr lang="en-US"/>
        </a:p>
      </dgm:t>
    </dgm:pt>
    <dgm:pt modelId="{3ABFA803-5BB2-0448-ACF2-7DE0C4871DF5}">
      <dgm:prSet custT="1"/>
      <dgm:spPr/>
      <dgm:t>
        <a:bodyPr/>
        <a:lstStyle/>
        <a:p>
          <a:pPr rtl="0"/>
          <a:r>
            <a:rPr lang="tr-TR" sz="2400" noProof="0" dirty="0" smtClean="0">
              <a:latin typeface="Tahoma"/>
              <a:cs typeface="Tahoma"/>
            </a:rPr>
            <a:t>Ön Sayfalar</a:t>
          </a:r>
          <a:endParaRPr lang="tr-TR" sz="2400" noProof="0" dirty="0">
            <a:latin typeface="Tahoma"/>
            <a:cs typeface="Tahoma"/>
          </a:endParaRPr>
        </a:p>
      </dgm:t>
    </dgm:pt>
    <dgm:pt modelId="{0C790C0E-7F16-AB40-84E4-8EC2FF25380E}" type="parTrans" cxnId="{64B93B68-6527-5945-9DE2-09270AB24FD8}">
      <dgm:prSet/>
      <dgm:spPr/>
      <dgm:t>
        <a:bodyPr/>
        <a:lstStyle/>
        <a:p>
          <a:endParaRPr lang="en-US"/>
        </a:p>
      </dgm:t>
    </dgm:pt>
    <dgm:pt modelId="{59F4BD24-2BF4-D041-95A7-0F728F5EC658}" type="sibTrans" cxnId="{64B93B68-6527-5945-9DE2-09270AB24FD8}">
      <dgm:prSet/>
      <dgm:spPr/>
      <dgm:t>
        <a:bodyPr/>
        <a:lstStyle/>
        <a:p>
          <a:endParaRPr lang="en-US"/>
        </a:p>
      </dgm:t>
    </dgm:pt>
    <dgm:pt modelId="{7D739A64-1CC6-6B4E-9CD0-ABDCA49B6FF2}" type="pres">
      <dgm:prSet presAssocID="{79AFF95F-F7B5-944E-B652-F07F3046808F}" presName="hierChild1" presStyleCnt="0">
        <dgm:presLayoutVars>
          <dgm:chPref val="1"/>
          <dgm:dir/>
          <dgm:animOne val="branch"/>
          <dgm:animLvl val="lvl"/>
          <dgm:resizeHandles/>
        </dgm:presLayoutVars>
      </dgm:prSet>
      <dgm:spPr/>
      <dgm:t>
        <a:bodyPr/>
        <a:lstStyle/>
        <a:p>
          <a:endParaRPr lang="tr-TR"/>
        </a:p>
      </dgm:t>
    </dgm:pt>
    <dgm:pt modelId="{181E7AD6-64E3-3C42-A84F-A5A5FC1DA9F7}" type="pres">
      <dgm:prSet presAssocID="{233DDFA3-FB7D-4143-A4D0-01A8319CEE38}" presName="hierRoot1" presStyleCnt="0"/>
      <dgm:spPr/>
    </dgm:pt>
    <dgm:pt modelId="{3BD6B501-13FE-9F41-8C32-35E29A5D2114}" type="pres">
      <dgm:prSet presAssocID="{233DDFA3-FB7D-4143-A4D0-01A8319CEE38}" presName="composite" presStyleCnt="0"/>
      <dgm:spPr/>
    </dgm:pt>
    <dgm:pt modelId="{B82851D1-8076-5B40-92F3-CE1C88F8A80C}" type="pres">
      <dgm:prSet presAssocID="{233DDFA3-FB7D-4143-A4D0-01A8319CEE38}" presName="background" presStyleLbl="node0" presStyleIdx="0" presStyleCnt="1"/>
      <dgm:spPr/>
    </dgm:pt>
    <dgm:pt modelId="{8822755E-2B89-F749-A2BE-DD547114CABE}" type="pres">
      <dgm:prSet presAssocID="{233DDFA3-FB7D-4143-A4D0-01A8319CEE38}" presName="text" presStyleLbl="fgAcc0" presStyleIdx="0" presStyleCnt="1" custScaleX="122396">
        <dgm:presLayoutVars>
          <dgm:chPref val="3"/>
        </dgm:presLayoutVars>
      </dgm:prSet>
      <dgm:spPr/>
      <dgm:t>
        <a:bodyPr/>
        <a:lstStyle/>
        <a:p>
          <a:endParaRPr lang="tr-TR"/>
        </a:p>
      </dgm:t>
    </dgm:pt>
    <dgm:pt modelId="{0407EA11-9DE3-534F-ADB0-6FCC88EEEC89}" type="pres">
      <dgm:prSet presAssocID="{233DDFA3-FB7D-4143-A4D0-01A8319CEE38}" presName="hierChild2" presStyleCnt="0"/>
      <dgm:spPr/>
    </dgm:pt>
    <dgm:pt modelId="{D1DC1C17-AE8E-F645-A3B7-A94CF81869AB}" type="pres">
      <dgm:prSet presAssocID="{0C790C0E-7F16-AB40-84E4-8EC2FF25380E}" presName="Name10" presStyleLbl="parChTrans1D2" presStyleIdx="0" presStyleCnt="2"/>
      <dgm:spPr/>
      <dgm:t>
        <a:bodyPr/>
        <a:lstStyle/>
        <a:p>
          <a:endParaRPr lang="tr-TR"/>
        </a:p>
      </dgm:t>
    </dgm:pt>
    <dgm:pt modelId="{65D06AAB-5662-934E-8C20-A71F375C7DA3}" type="pres">
      <dgm:prSet presAssocID="{3ABFA803-5BB2-0448-ACF2-7DE0C4871DF5}" presName="hierRoot2" presStyleCnt="0"/>
      <dgm:spPr/>
    </dgm:pt>
    <dgm:pt modelId="{127305AF-1153-5E46-85E6-AE295A9BE680}" type="pres">
      <dgm:prSet presAssocID="{3ABFA803-5BB2-0448-ACF2-7DE0C4871DF5}" presName="composite2" presStyleCnt="0"/>
      <dgm:spPr/>
    </dgm:pt>
    <dgm:pt modelId="{1B7E70E7-18B3-3646-97A8-9F79F6F61020}" type="pres">
      <dgm:prSet presAssocID="{3ABFA803-5BB2-0448-ACF2-7DE0C4871DF5}" presName="background2" presStyleLbl="node2" presStyleIdx="0" presStyleCnt="2"/>
      <dgm:spPr/>
    </dgm:pt>
    <dgm:pt modelId="{F44A3900-89FF-3F4A-8276-D85FBA52CDB2}" type="pres">
      <dgm:prSet presAssocID="{3ABFA803-5BB2-0448-ACF2-7DE0C4871DF5}" presName="text2" presStyleLbl="fgAcc2" presStyleIdx="0" presStyleCnt="2">
        <dgm:presLayoutVars>
          <dgm:chPref val="3"/>
        </dgm:presLayoutVars>
      </dgm:prSet>
      <dgm:spPr/>
      <dgm:t>
        <a:bodyPr/>
        <a:lstStyle/>
        <a:p>
          <a:endParaRPr lang="en-US"/>
        </a:p>
      </dgm:t>
    </dgm:pt>
    <dgm:pt modelId="{6B349367-2BA2-4441-8248-499B5837B590}" type="pres">
      <dgm:prSet presAssocID="{3ABFA803-5BB2-0448-ACF2-7DE0C4871DF5}" presName="hierChild3" presStyleCnt="0"/>
      <dgm:spPr/>
    </dgm:pt>
    <dgm:pt modelId="{4740D245-31C3-014E-8554-347AF0218523}" type="pres">
      <dgm:prSet presAssocID="{7465DE1A-8C2D-404B-926D-458147411859}" presName="Name10" presStyleLbl="parChTrans1D2" presStyleIdx="1" presStyleCnt="2"/>
      <dgm:spPr/>
      <dgm:t>
        <a:bodyPr/>
        <a:lstStyle/>
        <a:p>
          <a:endParaRPr lang="tr-TR"/>
        </a:p>
      </dgm:t>
    </dgm:pt>
    <dgm:pt modelId="{CB99462B-35F3-A647-AB11-EC2BCA6E0EA5}" type="pres">
      <dgm:prSet presAssocID="{0D19F3EA-437C-AF48-A2CE-9027834022FE}" presName="hierRoot2" presStyleCnt="0"/>
      <dgm:spPr/>
    </dgm:pt>
    <dgm:pt modelId="{064FA811-BB0C-E745-A70F-16E0D52B1706}" type="pres">
      <dgm:prSet presAssocID="{0D19F3EA-437C-AF48-A2CE-9027834022FE}" presName="composite2" presStyleCnt="0"/>
      <dgm:spPr/>
    </dgm:pt>
    <dgm:pt modelId="{FF648DFE-92CB-C641-9896-050705440465}" type="pres">
      <dgm:prSet presAssocID="{0D19F3EA-437C-AF48-A2CE-9027834022FE}" presName="background2" presStyleLbl="node2" presStyleIdx="1" presStyleCnt="2"/>
      <dgm:spPr/>
    </dgm:pt>
    <dgm:pt modelId="{89BF3E07-9D38-4841-A96F-69F88D1D99C8}" type="pres">
      <dgm:prSet presAssocID="{0D19F3EA-437C-AF48-A2CE-9027834022FE}" presName="text2" presStyleLbl="fgAcc2" presStyleIdx="1" presStyleCnt="2">
        <dgm:presLayoutVars>
          <dgm:chPref val="3"/>
        </dgm:presLayoutVars>
      </dgm:prSet>
      <dgm:spPr/>
      <dgm:t>
        <a:bodyPr/>
        <a:lstStyle/>
        <a:p>
          <a:endParaRPr lang="tr-TR"/>
        </a:p>
      </dgm:t>
    </dgm:pt>
    <dgm:pt modelId="{5CDFE00A-2C39-044B-8BBF-3E755E2B70CE}" type="pres">
      <dgm:prSet presAssocID="{0D19F3EA-437C-AF48-A2CE-9027834022FE}" presName="hierChild3" presStyleCnt="0"/>
      <dgm:spPr/>
    </dgm:pt>
  </dgm:ptLst>
  <dgm:cxnLst>
    <dgm:cxn modelId="{E46F6E8B-57B6-F847-8292-3961FAB441E5}" type="presOf" srcId="{79AFF95F-F7B5-944E-B652-F07F3046808F}" destId="{7D739A64-1CC6-6B4E-9CD0-ABDCA49B6FF2}" srcOrd="0" destOrd="0" presId="urn:microsoft.com/office/officeart/2005/8/layout/hierarchy1"/>
    <dgm:cxn modelId="{B85E0E89-3F03-BE4E-9C9A-107BA2541FF9}" type="presOf" srcId="{3ABFA803-5BB2-0448-ACF2-7DE0C4871DF5}" destId="{F44A3900-89FF-3F4A-8276-D85FBA52CDB2}" srcOrd="0" destOrd="0" presId="urn:microsoft.com/office/officeart/2005/8/layout/hierarchy1"/>
    <dgm:cxn modelId="{E023DA74-3114-594F-922F-B614B809BA44}" srcId="{79AFF95F-F7B5-944E-B652-F07F3046808F}" destId="{233DDFA3-FB7D-4143-A4D0-01A8319CEE38}" srcOrd="0" destOrd="0" parTransId="{1E8CBA11-4107-9448-AC4B-D3820E33181A}" sibTransId="{DB4D4374-C552-5640-B8CE-15CC0C238C01}"/>
    <dgm:cxn modelId="{F3CC52B9-A763-CC4C-A8A2-D8BBAEE9CC72}" type="presOf" srcId="{7465DE1A-8C2D-404B-926D-458147411859}" destId="{4740D245-31C3-014E-8554-347AF0218523}" srcOrd="0" destOrd="0" presId="urn:microsoft.com/office/officeart/2005/8/layout/hierarchy1"/>
    <dgm:cxn modelId="{64B93B68-6527-5945-9DE2-09270AB24FD8}" srcId="{233DDFA3-FB7D-4143-A4D0-01A8319CEE38}" destId="{3ABFA803-5BB2-0448-ACF2-7DE0C4871DF5}" srcOrd="0" destOrd="0" parTransId="{0C790C0E-7F16-AB40-84E4-8EC2FF25380E}" sibTransId="{59F4BD24-2BF4-D041-95A7-0F728F5EC658}"/>
    <dgm:cxn modelId="{96387C07-0033-254A-9C08-5CCE249EFBA6}" srcId="{233DDFA3-FB7D-4143-A4D0-01A8319CEE38}" destId="{0D19F3EA-437C-AF48-A2CE-9027834022FE}" srcOrd="1" destOrd="0" parTransId="{7465DE1A-8C2D-404B-926D-458147411859}" sibTransId="{30DBDCC0-63DB-1A4F-9091-2F4C839A2786}"/>
    <dgm:cxn modelId="{7DEF94F2-3DCD-0541-8E82-3F6B906366FF}" type="presOf" srcId="{0C790C0E-7F16-AB40-84E4-8EC2FF25380E}" destId="{D1DC1C17-AE8E-F645-A3B7-A94CF81869AB}" srcOrd="0" destOrd="0" presId="urn:microsoft.com/office/officeart/2005/8/layout/hierarchy1"/>
    <dgm:cxn modelId="{C098CE28-2EF4-924E-9755-4E67602B3A43}" type="presOf" srcId="{233DDFA3-FB7D-4143-A4D0-01A8319CEE38}" destId="{8822755E-2B89-F749-A2BE-DD547114CABE}" srcOrd="0" destOrd="0" presId="urn:microsoft.com/office/officeart/2005/8/layout/hierarchy1"/>
    <dgm:cxn modelId="{22E5AEFD-5E5A-B24B-9645-29E3DC32CC0C}" type="presOf" srcId="{0D19F3EA-437C-AF48-A2CE-9027834022FE}" destId="{89BF3E07-9D38-4841-A96F-69F88D1D99C8}" srcOrd="0" destOrd="0" presId="urn:microsoft.com/office/officeart/2005/8/layout/hierarchy1"/>
    <dgm:cxn modelId="{F36FCAA0-46FC-C742-926D-07EB75C47E3B}" type="presParOf" srcId="{7D739A64-1CC6-6B4E-9CD0-ABDCA49B6FF2}" destId="{181E7AD6-64E3-3C42-A84F-A5A5FC1DA9F7}" srcOrd="0" destOrd="0" presId="urn:microsoft.com/office/officeart/2005/8/layout/hierarchy1"/>
    <dgm:cxn modelId="{EBEDDD18-633F-2948-9EAA-719CD3A9D98F}" type="presParOf" srcId="{181E7AD6-64E3-3C42-A84F-A5A5FC1DA9F7}" destId="{3BD6B501-13FE-9F41-8C32-35E29A5D2114}" srcOrd="0" destOrd="0" presId="urn:microsoft.com/office/officeart/2005/8/layout/hierarchy1"/>
    <dgm:cxn modelId="{D410796F-B49A-314B-AEED-0CF1AEB6106B}" type="presParOf" srcId="{3BD6B501-13FE-9F41-8C32-35E29A5D2114}" destId="{B82851D1-8076-5B40-92F3-CE1C88F8A80C}" srcOrd="0" destOrd="0" presId="urn:microsoft.com/office/officeart/2005/8/layout/hierarchy1"/>
    <dgm:cxn modelId="{A26CC060-73C4-8448-B4EC-29B7BEF62DE3}" type="presParOf" srcId="{3BD6B501-13FE-9F41-8C32-35E29A5D2114}" destId="{8822755E-2B89-F749-A2BE-DD547114CABE}" srcOrd="1" destOrd="0" presId="urn:microsoft.com/office/officeart/2005/8/layout/hierarchy1"/>
    <dgm:cxn modelId="{D9166FDB-D4FA-5A47-84DF-62FFA0447FB5}" type="presParOf" srcId="{181E7AD6-64E3-3C42-A84F-A5A5FC1DA9F7}" destId="{0407EA11-9DE3-534F-ADB0-6FCC88EEEC89}" srcOrd="1" destOrd="0" presId="urn:microsoft.com/office/officeart/2005/8/layout/hierarchy1"/>
    <dgm:cxn modelId="{B5B2534C-1C9B-D04D-AD49-EAE5A8F49C8D}" type="presParOf" srcId="{0407EA11-9DE3-534F-ADB0-6FCC88EEEC89}" destId="{D1DC1C17-AE8E-F645-A3B7-A94CF81869AB}" srcOrd="0" destOrd="0" presId="urn:microsoft.com/office/officeart/2005/8/layout/hierarchy1"/>
    <dgm:cxn modelId="{41707C20-ADAD-A94F-89E1-807D8A87AD12}" type="presParOf" srcId="{0407EA11-9DE3-534F-ADB0-6FCC88EEEC89}" destId="{65D06AAB-5662-934E-8C20-A71F375C7DA3}" srcOrd="1" destOrd="0" presId="urn:microsoft.com/office/officeart/2005/8/layout/hierarchy1"/>
    <dgm:cxn modelId="{066D73EF-9C3F-074F-93D2-CD44693CB933}" type="presParOf" srcId="{65D06AAB-5662-934E-8C20-A71F375C7DA3}" destId="{127305AF-1153-5E46-85E6-AE295A9BE680}" srcOrd="0" destOrd="0" presId="urn:microsoft.com/office/officeart/2005/8/layout/hierarchy1"/>
    <dgm:cxn modelId="{C6499E7B-EECA-AA43-B26B-04C160C22F8A}" type="presParOf" srcId="{127305AF-1153-5E46-85E6-AE295A9BE680}" destId="{1B7E70E7-18B3-3646-97A8-9F79F6F61020}" srcOrd="0" destOrd="0" presId="urn:microsoft.com/office/officeart/2005/8/layout/hierarchy1"/>
    <dgm:cxn modelId="{E9001D13-8D06-6246-AF38-6B0F2205E539}" type="presParOf" srcId="{127305AF-1153-5E46-85E6-AE295A9BE680}" destId="{F44A3900-89FF-3F4A-8276-D85FBA52CDB2}" srcOrd="1" destOrd="0" presId="urn:microsoft.com/office/officeart/2005/8/layout/hierarchy1"/>
    <dgm:cxn modelId="{D3CE7E8C-3340-5A46-A33F-7C40E1A3FFB2}" type="presParOf" srcId="{65D06AAB-5662-934E-8C20-A71F375C7DA3}" destId="{6B349367-2BA2-4441-8248-499B5837B590}" srcOrd="1" destOrd="0" presId="urn:microsoft.com/office/officeart/2005/8/layout/hierarchy1"/>
    <dgm:cxn modelId="{2B9A16D5-83F3-A047-8BB6-E07DF6F0EDCC}" type="presParOf" srcId="{0407EA11-9DE3-534F-ADB0-6FCC88EEEC89}" destId="{4740D245-31C3-014E-8554-347AF0218523}" srcOrd="2" destOrd="0" presId="urn:microsoft.com/office/officeart/2005/8/layout/hierarchy1"/>
    <dgm:cxn modelId="{A4140D20-8760-8741-ABE3-44C5C60DD16D}" type="presParOf" srcId="{0407EA11-9DE3-534F-ADB0-6FCC88EEEC89}" destId="{CB99462B-35F3-A647-AB11-EC2BCA6E0EA5}" srcOrd="3" destOrd="0" presId="urn:microsoft.com/office/officeart/2005/8/layout/hierarchy1"/>
    <dgm:cxn modelId="{8CC70560-A619-C140-9665-93AC09DAC38A}" type="presParOf" srcId="{CB99462B-35F3-A647-AB11-EC2BCA6E0EA5}" destId="{064FA811-BB0C-E745-A70F-16E0D52B1706}" srcOrd="0" destOrd="0" presId="urn:microsoft.com/office/officeart/2005/8/layout/hierarchy1"/>
    <dgm:cxn modelId="{0ABE8960-CE2A-E247-B964-05919A1143A3}" type="presParOf" srcId="{064FA811-BB0C-E745-A70F-16E0D52B1706}" destId="{FF648DFE-92CB-C641-9896-050705440465}" srcOrd="0" destOrd="0" presId="urn:microsoft.com/office/officeart/2005/8/layout/hierarchy1"/>
    <dgm:cxn modelId="{53E10B49-22D1-304F-9C1C-936F8409C5AB}" type="presParOf" srcId="{064FA811-BB0C-E745-A70F-16E0D52B1706}" destId="{89BF3E07-9D38-4841-A96F-69F88D1D99C8}" srcOrd="1" destOrd="0" presId="urn:microsoft.com/office/officeart/2005/8/layout/hierarchy1"/>
    <dgm:cxn modelId="{92E06612-CEEA-2A4A-935D-B6AAB8303888}" type="presParOf" srcId="{CB99462B-35F3-A647-AB11-EC2BCA6E0EA5}" destId="{5CDFE00A-2C39-044B-8BBF-3E755E2B70C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DB2B30-A7B1-46AD-A9F8-46228BA356FB}"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tr-TR"/>
        </a:p>
      </dgm:t>
    </dgm:pt>
    <dgm:pt modelId="{86FCD9DC-B544-4E61-9AD6-CBBF1B09F27E}">
      <dgm:prSet phldrT="[Metin]" phldr="1"/>
      <dgm:spPr/>
      <dgm:t>
        <a:bodyPr/>
        <a:lstStyle/>
        <a:p>
          <a:endParaRPr lang="tr-TR" dirty="0"/>
        </a:p>
      </dgm:t>
    </dgm:pt>
    <dgm:pt modelId="{2A04EE0B-6042-42DE-B051-247F56E586F8}" type="parTrans" cxnId="{DB7D8883-4A09-4BA6-AF7F-B182EECB5A78}">
      <dgm:prSet/>
      <dgm:spPr/>
      <dgm:t>
        <a:bodyPr/>
        <a:lstStyle/>
        <a:p>
          <a:endParaRPr lang="tr-TR"/>
        </a:p>
      </dgm:t>
    </dgm:pt>
    <dgm:pt modelId="{7D7C6E5D-C593-4C9A-AB2E-2436D39977D5}" type="sibTrans" cxnId="{DB7D8883-4A09-4BA6-AF7F-B182EECB5A78}">
      <dgm:prSet/>
      <dgm:spPr/>
      <dgm:t>
        <a:bodyPr/>
        <a:lstStyle/>
        <a:p>
          <a:endParaRPr lang="tr-TR"/>
        </a:p>
      </dgm:t>
    </dgm:pt>
    <dgm:pt modelId="{7E204351-5CE0-4D2E-955B-DAEAB5251640}">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Ekler bölümünde, veri toplama araçlarının örneği, araştırma için alınana izinler ya da resmi belgeler, katılımcılarla yapılan sözleşmeler, öğretim materyalleri, veri analizi ile ilgili örnekler (nitel araştırmalarda) ve uzun tablolara yer verilmelidir</a:t>
          </a:r>
          <a:r>
            <a:rPr lang="tr-TR" sz="3400" dirty="0" smtClean="0">
              <a:solidFill>
                <a:srgbClr val="002060"/>
              </a:solidFill>
            </a:rPr>
            <a:t>. </a:t>
          </a:r>
          <a:endParaRPr lang="tr-TR" sz="3400" dirty="0"/>
        </a:p>
      </dgm:t>
    </dgm:pt>
    <dgm:pt modelId="{74AF7C0F-924C-4DAA-9DBD-69BA484C4AD4}" type="parTrans" cxnId="{500CEF36-A9DD-495C-922F-964979036430}">
      <dgm:prSet/>
      <dgm:spPr/>
      <dgm:t>
        <a:bodyPr/>
        <a:lstStyle/>
        <a:p>
          <a:endParaRPr lang="tr-TR"/>
        </a:p>
      </dgm:t>
    </dgm:pt>
    <dgm:pt modelId="{74AF78F0-6AC9-4C3C-A967-4539F61761CF}" type="sibTrans" cxnId="{500CEF36-A9DD-495C-922F-964979036430}">
      <dgm:prSet/>
      <dgm:spPr/>
      <dgm:t>
        <a:bodyPr/>
        <a:lstStyle/>
        <a:p>
          <a:endParaRPr lang="tr-TR"/>
        </a:p>
      </dgm:t>
    </dgm:pt>
    <dgm:pt modelId="{322E6841-7753-420B-98A0-B8042AAB68BE}" type="pres">
      <dgm:prSet presAssocID="{19DB2B30-A7B1-46AD-A9F8-46228BA356FB}" presName="vert0" presStyleCnt="0">
        <dgm:presLayoutVars>
          <dgm:dir/>
          <dgm:animOne val="branch"/>
          <dgm:animLvl val="lvl"/>
        </dgm:presLayoutVars>
      </dgm:prSet>
      <dgm:spPr/>
      <dgm:t>
        <a:bodyPr/>
        <a:lstStyle/>
        <a:p>
          <a:endParaRPr lang="tr-TR"/>
        </a:p>
      </dgm:t>
    </dgm:pt>
    <dgm:pt modelId="{45AE68B1-F356-467F-B1D7-A0814E427377}" type="pres">
      <dgm:prSet presAssocID="{86FCD9DC-B544-4E61-9AD6-CBBF1B09F27E}" presName="thickLine" presStyleLbl="alignNode1" presStyleIdx="0" presStyleCnt="1"/>
      <dgm:spPr/>
    </dgm:pt>
    <dgm:pt modelId="{4492CD85-423A-4A35-85E1-E696AF5E36FC}" type="pres">
      <dgm:prSet presAssocID="{86FCD9DC-B544-4E61-9AD6-CBBF1B09F27E}" presName="horz1" presStyleCnt="0"/>
      <dgm:spPr/>
    </dgm:pt>
    <dgm:pt modelId="{9895847C-0EBF-4B34-B87A-601BC519ABB5}" type="pres">
      <dgm:prSet presAssocID="{86FCD9DC-B544-4E61-9AD6-CBBF1B09F27E}" presName="tx1" presStyleLbl="revTx" presStyleIdx="0" presStyleCnt="2" custScaleX="65217"/>
      <dgm:spPr/>
      <dgm:t>
        <a:bodyPr/>
        <a:lstStyle/>
        <a:p>
          <a:endParaRPr lang="tr-TR"/>
        </a:p>
      </dgm:t>
    </dgm:pt>
    <dgm:pt modelId="{C7F8C38A-3024-4E13-B3BE-A682689D0580}" type="pres">
      <dgm:prSet presAssocID="{86FCD9DC-B544-4E61-9AD6-CBBF1B09F27E}" presName="vert1" presStyleCnt="0"/>
      <dgm:spPr/>
    </dgm:pt>
    <dgm:pt modelId="{1869E336-3A0A-449A-99AB-46F4A3940A4B}" type="pres">
      <dgm:prSet presAssocID="{7E204351-5CE0-4D2E-955B-DAEAB5251640}" presName="vertSpace2a" presStyleCnt="0"/>
      <dgm:spPr/>
    </dgm:pt>
    <dgm:pt modelId="{EE32C2F1-C8B7-44CF-9AFE-14FECC2DF50F}" type="pres">
      <dgm:prSet presAssocID="{7E204351-5CE0-4D2E-955B-DAEAB5251640}" presName="horz2" presStyleCnt="0"/>
      <dgm:spPr/>
    </dgm:pt>
    <dgm:pt modelId="{15587AA8-5BF8-4387-9CF7-358FD3C03A04}" type="pres">
      <dgm:prSet presAssocID="{7E204351-5CE0-4D2E-955B-DAEAB5251640}" presName="horzSpace2" presStyleCnt="0"/>
      <dgm:spPr/>
    </dgm:pt>
    <dgm:pt modelId="{A62A5F64-28E7-4D77-9563-407F63322DB4}" type="pres">
      <dgm:prSet presAssocID="{7E204351-5CE0-4D2E-955B-DAEAB5251640}" presName="tx2" presStyleLbl="revTx" presStyleIdx="1" presStyleCnt="2" custScaleY="62183"/>
      <dgm:spPr/>
      <dgm:t>
        <a:bodyPr/>
        <a:lstStyle/>
        <a:p>
          <a:endParaRPr lang="tr-TR"/>
        </a:p>
      </dgm:t>
    </dgm:pt>
    <dgm:pt modelId="{F134E633-C5A1-4C71-B018-6E1FAF2EF913}" type="pres">
      <dgm:prSet presAssocID="{7E204351-5CE0-4D2E-955B-DAEAB5251640}" presName="vert2" presStyleCnt="0"/>
      <dgm:spPr/>
    </dgm:pt>
    <dgm:pt modelId="{9C0971B4-6797-4D9A-B3D7-81B8DA81DEB3}" type="pres">
      <dgm:prSet presAssocID="{7E204351-5CE0-4D2E-955B-DAEAB5251640}" presName="thinLine2b" presStyleLbl="callout" presStyleIdx="0" presStyleCnt="1"/>
      <dgm:spPr/>
    </dgm:pt>
    <dgm:pt modelId="{779FCDF6-1682-4ABE-8131-AF8687450862}" type="pres">
      <dgm:prSet presAssocID="{7E204351-5CE0-4D2E-955B-DAEAB5251640}" presName="vertSpace2b" presStyleCnt="0"/>
      <dgm:spPr/>
    </dgm:pt>
  </dgm:ptLst>
  <dgm:cxnLst>
    <dgm:cxn modelId="{500CEF36-A9DD-495C-922F-964979036430}" srcId="{86FCD9DC-B544-4E61-9AD6-CBBF1B09F27E}" destId="{7E204351-5CE0-4D2E-955B-DAEAB5251640}" srcOrd="0" destOrd="0" parTransId="{74AF7C0F-924C-4DAA-9DBD-69BA484C4AD4}" sibTransId="{74AF78F0-6AC9-4C3C-A967-4539F61761CF}"/>
    <dgm:cxn modelId="{FF85046C-428B-4FD8-9267-C42C9CD49604}" type="presOf" srcId="{86FCD9DC-B544-4E61-9AD6-CBBF1B09F27E}" destId="{9895847C-0EBF-4B34-B87A-601BC519ABB5}" srcOrd="0" destOrd="0" presId="urn:microsoft.com/office/officeart/2008/layout/LinedList"/>
    <dgm:cxn modelId="{B4A8995C-89A9-4E7C-BFE8-80E9B1ABBAB4}" type="presOf" srcId="{19DB2B30-A7B1-46AD-A9F8-46228BA356FB}" destId="{322E6841-7753-420B-98A0-B8042AAB68BE}" srcOrd="0" destOrd="0" presId="urn:microsoft.com/office/officeart/2008/layout/LinedList"/>
    <dgm:cxn modelId="{DB7D8883-4A09-4BA6-AF7F-B182EECB5A78}" srcId="{19DB2B30-A7B1-46AD-A9F8-46228BA356FB}" destId="{86FCD9DC-B544-4E61-9AD6-CBBF1B09F27E}" srcOrd="0" destOrd="0" parTransId="{2A04EE0B-6042-42DE-B051-247F56E586F8}" sibTransId="{7D7C6E5D-C593-4C9A-AB2E-2436D39977D5}"/>
    <dgm:cxn modelId="{52D7C160-436D-438C-A09F-6259126FF606}" type="presOf" srcId="{7E204351-5CE0-4D2E-955B-DAEAB5251640}" destId="{A62A5F64-28E7-4D77-9563-407F63322DB4}" srcOrd="0" destOrd="0" presId="urn:microsoft.com/office/officeart/2008/layout/LinedList"/>
    <dgm:cxn modelId="{19B6E187-5041-41EE-9242-1837A62A9F86}" type="presParOf" srcId="{322E6841-7753-420B-98A0-B8042AAB68BE}" destId="{45AE68B1-F356-467F-B1D7-A0814E427377}" srcOrd="0" destOrd="0" presId="urn:microsoft.com/office/officeart/2008/layout/LinedList"/>
    <dgm:cxn modelId="{14E06193-2D8C-4AF3-924B-4E376F617B23}" type="presParOf" srcId="{322E6841-7753-420B-98A0-B8042AAB68BE}" destId="{4492CD85-423A-4A35-85E1-E696AF5E36FC}" srcOrd="1" destOrd="0" presId="urn:microsoft.com/office/officeart/2008/layout/LinedList"/>
    <dgm:cxn modelId="{46E318D9-99CF-497E-9B94-50340668154F}" type="presParOf" srcId="{4492CD85-423A-4A35-85E1-E696AF5E36FC}" destId="{9895847C-0EBF-4B34-B87A-601BC519ABB5}" srcOrd="0" destOrd="0" presId="urn:microsoft.com/office/officeart/2008/layout/LinedList"/>
    <dgm:cxn modelId="{33F91F14-337C-47FC-A8E4-E841DA0D36F2}" type="presParOf" srcId="{4492CD85-423A-4A35-85E1-E696AF5E36FC}" destId="{C7F8C38A-3024-4E13-B3BE-A682689D0580}" srcOrd="1" destOrd="0" presId="urn:microsoft.com/office/officeart/2008/layout/LinedList"/>
    <dgm:cxn modelId="{FCB4CB90-15A8-413A-9F7E-AF87D1DCBA28}" type="presParOf" srcId="{C7F8C38A-3024-4E13-B3BE-A682689D0580}" destId="{1869E336-3A0A-449A-99AB-46F4A3940A4B}" srcOrd="0" destOrd="0" presId="urn:microsoft.com/office/officeart/2008/layout/LinedList"/>
    <dgm:cxn modelId="{81BE387C-E2B5-4724-928D-9E14A2DF1343}" type="presParOf" srcId="{C7F8C38A-3024-4E13-B3BE-A682689D0580}" destId="{EE32C2F1-C8B7-44CF-9AFE-14FECC2DF50F}" srcOrd="1" destOrd="0" presId="urn:microsoft.com/office/officeart/2008/layout/LinedList"/>
    <dgm:cxn modelId="{77822140-B472-48B2-BCDB-7EF57FE359C4}" type="presParOf" srcId="{EE32C2F1-C8B7-44CF-9AFE-14FECC2DF50F}" destId="{15587AA8-5BF8-4387-9CF7-358FD3C03A04}" srcOrd="0" destOrd="0" presId="urn:microsoft.com/office/officeart/2008/layout/LinedList"/>
    <dgm:cxn modelId="{F590A943-1BE2-486B-97D1-8DEC4A0EA274}" type="presParOf" srcId="{EE32C2F1-C8B7-44CF-9AFE-14FECC2DF50F}" destId="{A62A5F64-28E7-4D77-9563-407F63322DB4}" srcOrd="1" destOrd="0" presId="urn:microsoft.com/office/officeart/2008/layout/LinedList"/>
    <dgm:cxn modelId="{0265494A-84AF-47FC-9281-9FDB5F0CFE46}" type="presParOf" srcId="{EE32C2F1-C8B7-44CF-9AFE-14FECC2DF50F}" destId="{F134E633-C5A1-4C71-B018-6E1FAF2EF913}" srcOrd="2" destOrd="0" presId="urn:microsoft.com/office/officeart/2008/layout/LinedList"/>
    <dgm:cxn modelId="{DDFD15F2-958D-4493-8E0D-BF1CE7E868AC}" type="presParOf" srcId="{C7F8C38A-3024-4E13-B3BE-A682689D0580}" destId="{9C0971B4-6797-4D9A-B3D7-81B8DA81DEB3}" srcOrd="2" destOrd="0" presId="urn:microsoft.com/office/officeart/2008/layout/LinedList"/>
    <dgm:cxn modelId="{40EB9F2B-1E9E-4FC5-B45E-E86E20E092BE}" type="presParOf" srcId="{C7F8C38A-3024-4E13-B3BE-A682689D0580}" destId="{779FCDF6-1682-4ABE-8131-AF8687450862}"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8F57CD-6601-402F-BC13-F9BF6470052E}" type="doc">
      <dgm:prSet loTypeId="urn:microsoft.com/office/officeart/2005/8/layout/orgChart1" loCatId="hierarchy" qsTypeId="urn:microsoft.com/office/officeart/2005/8/quickstyle/simple2" qsCatId="simple" csTypeId="urn:microsoft.com/office/officeart/2005/8/colors/accent0_1" csCatId="mainScheme" phldr="1"/>
      <dgm:spPr/>
      <dgm:t>
        <a:bodyPr/>
        <a:lstStyle/>
        <a:p>
          <a:endParaRPr lang="tr-TR"/>
        </a:p>
      </dgm:t>
    </dgm:pt>
    <dgm:pt modelId="{DBE9AE68-1F76-4E41-A97F-FA955CE59735}">
      <dgm:prSet phldrT="[Metin]" custT="1"/>
      <dgm:spPr/>
      <dgm:t>
        <a:bodyPr/>
        <a:lstStyle/>
        <a:p>
          <a:r>
            <a:rPr lang="tr-TR" sz="2800" dirty="0" smtClean="0">
              <a:latin typeface="Tahoma" panose="020B0604030504040204" pitchFamily="34" charset="0"/>
              <a:ea typeface="Tahoma" panose="020B0604030504040204" pitchFamily="34" charset="0"/>
              <a:cs typeface="Tahoma" panose="020B0604030504040204" pitchFamily="34" charset="0"/>
            </a:rPr>
            <a:t>Yazım Kuralları</a:t>
          </a:r>
          <a:endParaRPr lang="tr-TR" sz="2800" dirty="0">
            <a:latin typeface="Tahoma" panose="020B0604030504040204" pitchFamily="34" charset="0"/>
            <a:ea typeface="Tahoma" panose="020B0604030504040204" pitchFamily="34" charset="0"/>
            <a:cs typeface="Tahoma" panose="020B0604030504040204" pitchFamily="34" charset="0"/>
          </a:endParaRPr>
        </a:p>
      </dgm:t>
    </dgm:pt>
    <dgm:pt modelId="{3B63CEDC-BBE2-4A72-8E77-38540B313CFE}" type="parTrans" cxnId="{8CA1DE2D-8257-440C-87AC-89EA7FE789FB}">
      <dgm:prSet/>
      <dgm:spPr/>
      <dgm:t>
        <a:bodyPr/>
        <a:lstStyle/>
        <a:p>
          <a:endParaRPr lang="tr-TR"/>
        </a:p>
      </dgm:t>
    </dgm:pt>
    <dgm:pt modelId="{818149AA-3655-47BC-9059-690C2FF70B23}" type="sibTrans" cxnId="{8CA1DE2D-8257-440C-87AC-89EA7FE789FB}">
      <dgm:prSet/>
      <dgm:spPr/>
      <dgm:t>
        <a:bodyPr/>
        <a:lstStyle/>
        <a:p>
          <a:endParaRPr lang="tr-TR"/>
        </a:p>
      </dgm:t>
    </dgm:pt>
    <dgm:pt modelId="{9443509C-9910-4492-895A-290E9B498076}">
      <dgm:prSet phldrT="[Metin]" custT="1"/>
      <dgm:spPr/>
      <dgm:t>
        <a:bodyPr/>
        <a:lstStyle/>
        <a:p>
          <a:r>
            <a:rPr lang="tr-TR" sz="2400" dirty="0" smtClean="0">
              <a:latin typeface="Tahoma" panose="020B0604030504040204" pitchFamily="34" charset="0"/>
              <a:ea typeface="Tahoma" panose="020B0604030504040204" pitchFamily="34" charset="0"/>
              <a:cs typeface="Tahoma" panose="020B0604030504040204" pitchFamily="34" charset="0"/>
            </a:rPr>
            <a:t>Biçim</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1D611E29-BFC9-4ACA-8F37-BBC16CC42ADD}" type="parTrans" cxnId="{E472F207-6003-49F5-92D1-7DE04D513073}">
      <dgm:prSet/>
      <dgm:spPr/>
      <dgm:t>
        <a:bodyPr/>
        <a:lstStyle/>
        <a:p>
          <a:endParaRPr lang="tr-TR"/>
        </a:p>
      </dgm:t>
    </dgm:pt>
    <dgm:pt modelId="{FF4291B4-E6AA-47F7-A8BA-E8095AFA739F}" type="sibTrans" cxnId="{E472F207-6003-49F5-92D1-7DE04D513073}">
      <dgm:prSet/>
      <dgm:spPr/>
      <dgm:t>
        <a:bodyPr/>
        <a:lstStyle/>
        <a:p>
          <a:endParaRPr lang="tr-TR"/>
        </a:p>
      </dgm:t>
    </dgm:pt>
    <dgm:pt modelId="{09D7891A-5578-4130-9B02-664496ABE5DF}">
      <dgm:prSet phldrT="[Metin]" custT="1"/>
      <dgm:spPr/>
      <dgm:t>
        <a:bodyPr/>
        <a:lstStyle/>
        <a:p>
          <a:r>
            <a:rPr lang="tr-TR" sz="2400" dirty="0" smtClean="0">
              <a:latin typeface="Tahoma" panose="020B0604030504040204" pitchFamily="34" charset="0"/>
              <a:ea typeface="Tahoma" panose="020B0604030504040204" pitchFamily="34" charset="0"/>
              <a:cs typeface="Tahoma" panose="020B0604030504040204" pitchFamily="34" charset="0"/>
            </a:rPr>
            <a:t>Kaynak Gösterme</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370DCFE9-703E-4918-B2B0-DEAC0117F586}" type="parTrans" cxnId="{C4E68860-2646-422A-97A7-E7EF7367F3DD}">
      <dgm:prSet/>
      <dgm:spPr/>
      <dgm:t>
        <a:bodyPr/>
        <a:lstStyle/>
        <a:p>
          <a:endParaRPr lang="tr-TR"/>
        </a:p>
      </dgm:t>
    </dgm:pt>
    <dgm:pt modelId="{202ECA05-1087-41B2-83D8-AF78680D19B4}" type="sibTrans" cxnId="{C4E68860-2646-422A-97A7-E7EF7367F3DD}">
      <dgm:prSet/>
      <dgm:spPr/>
      <dgm:t>
        <a:bodyPr/>
        <a:lstStyle/>
        <a:p>
          <a:endParaRPr lang="tr-TR"/>
        </a:p>
      </dgm:t>
    </dgm:pt>
    <dgm:pt modelId="{2CE55E0B-A52C-4FE6-AFB1-66328D1BD757}">
      <dgm:prSet phldrT="[Metin]" custT="1"/>
      <dgm:spPr/>
      <dgm:t>
        <a:bodyPr/>
        <a:lstStyle/>
        <a:p>
          <a:r>
            <a:rPr lang="tr-TR" sz="2400" dirty="0" smtClean="0">
              <a:latin typeface="Tahoma" panose="020B0604030504040204" pitchFamily="34" charset="0"/>
              <a:ea typeface="Tahoma" panose="020B0604030504040204" pitchFamily="34" charset="0"/>
              <a:cs typeface="Tahoma" panose="020B0604030504040204" pitchFamily="34" charset="0"/>
            </a:rPr>
            <a:t>Tablo ve Şekil Oluşturma</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5D5373E7-F91B-4706-A32B-2E163F484369}" type="parTrans" cxnId="{EB37AED8-5DCE-4DD6-80B3-C01E495AD0A3}">
      <dgm:prSet/>
      <dgm:spPr/>
      <dgm:t>
        <a:bodyPr/>
        <a:lstStyle/>
        <a:p>
          <a:endParaRPr lang="tr-TR"/>
        </a:p>
      </dgm:t>
    </dgm:pt>
    <dgm:pt modelId="{B50C30DE-629F-428D-AA77-6692C9F9B049}" type="sibTrans" cxnId="{EB37AED8-5DCE-4DD6-80B3-C01E495AD0A3}">
      <dgm:prSet/>
      <dgm:spPr/>
      <dgm:t>
        <a:bodyPr/>
        <a:lstStyle/>
        <a:p>
          <a:endParaRPr lang="tr-TR"/>
        </a:p>
      </dgm:t>
    </dgm:pt>
    <dgm:pt modelId="{31BF16DC-13D3-4F13-98DF-5C4C8A397BE2}" type="pres">
      <dgm:prSet presAssocID="{7F8F57CD-6601-402F-BC13-F9BF6470052E}" presName="hierChild1" presStyleCnt="0">
        <dgm:presLayoutVars>
          <dgm:orgChart val="1"/>
          <dgm:chPref val="1"/>
          <dgm:dir/>
          <dgm:animOne val="branch"/>
          <dgm:animLvl val="lvl"/>
          <dgm:resizeHandles/>
        </dgm:presLayoutVars>
      </dgm:prSet>
      <dgm:spPr/>
      <dgm:t>
        <a:bodyPr/>
        <a:lstStyle/>
        <a:p>
          <a:endParaRPr lang="tr-TR"/>
        </a:p>
      </dgm:t>
    </dgm:pt>
    <dgm:pt modelId="{4A03A0FD-E74C-4877-9F7C-D9B6285958BD}" type="pres">
      <dgm:prSet presAssocID="{DBE9AE68-1F76-4E41-A97F-FA955CE59735}" presName="hierRoot1" presStyleCnt="0">
        <dgm:presLayoutVars>
          <dgm:hierBranch val="init"/>
        </dgm:presLayoutVars>
      </dgm:prSet>
      <dgm:spPr/>
    </dgm:pt>
    <dgm:pt modelId="{E509B9DF-613A-41C8-B55D-214A5BF872F9}" type="pres">
      <dgm:prSet presAssocID="{DBE9AE68-1F76-4E41-A97F-FA955CE59735}" presName="rootComposite1" presStyleCnt="0"/>
      <dgm:spPr/>
    </dgm:pt>
    <dgm:pt modelId="{4A1C1A34-C610-434F-A9D4-68091B211F34}" type="pres">
      <dgm:prSet presAssocID="{DBE9AE68-1F76-4E41-A97F-FA955CE59735}" presName="rootText1" presStyleLbl="node0" presStyleIdx="0" presStyleCnt="1">
        <dgm:presLayoutVars>
          <dgm:chPref val="3"/>
        </dgm:presLayoutVars>
      </dgm:prSet>
      <dgm:spPr/>
      <dgm:t>
        <a:bodyPr/>
        <a:lstStyle/>
        <a:p>
          <a:endParaRPr lang="tr-TR"/>
        </a:p>
      </dgm:t>
    </dgm:pt>
    <dgm:pt modelId="{45032659-4814-40AF-8F5D-2F8FCDFE710C}" type="pres">
      <dgm:prSet presAssocID="{DBE9AE68-1F76-4E41-A97F-FA955CE59735}" presName="rootConnector1" presStyleLbl="node1" presStyleIdx="0" presStyleCnt="0"/>
      <dgm:spPr/>
      <dgm:t>
        <a:bodyPr/>
        <a:lstStyle/>
        <a:p>
          <a:endParaRPr lang="tr-TR"/>
        </a:p>
      </dgm:t>
    </dgm:pt>
    <dgm:pt modelId="{60D7448D-DCDC-476F-AA31-C172E5C89AA0}" type="pres">
      <dgm:prSet presAssocID="{DBE9AE68-1F76-4E41-A97F-FA955CE59735}" presName="hierChild2" presStyleCnt="0"/>
      <dgm:spPr/>
    </dgm:pt>
    <dgm:pt modelId="{6186B70A-5546-4AF6-8E20-EBAE55B84644}" type="pres">
      <dgm:prSet presAssocID="{1D611E29-BFC9-4ACA-8F37-BBC16CC42ADD}" presName="Name37" presStyleLbl="parChTrans1D2" presStyleIdx="0" presStyleCnt="3"/>
      <dgm:spPr/>
      <dgm:t>
        <a:bodyPr/>
        <a:lstStyle/>
        <a:p>
          <a:endParaRPr lang="tr-TR"/>
        </a:p>
      </dgm:t>
    </dgm:pt>
    <dgm:pt modelId="{644ED655-4B16-40B6-B68C-03987723CB44}" type="pres">
      <dgm:prSet presAssocID="{9443509C-9910-4492-895A-290E9B498076}" presName="hierRoot2" presStyleCnt="0">
        <dgm:presLayoutVars>
          <dgm:hierBranch val="init"/>
        </dgm:presLayoutVars>
      </dgm:prSet>
      <dgm:spPr/>
    </dgm:pt>
    <dgm:pt modelId="{1FAEB4CE-E595-4965-B6BB-1FDC53D686BB}" type="pres">
      <dgm:prSet presAssocID="{9443509C-9910-4492-895A-290E9B498076}" presName="rootComposite" presStyleCnt="0"/>
      <dgm:spPr/>
    </dgm:pt>
    <dgm:pt modelId="{26A8B3BA-7DB4-44AD-BF3E-C645367D3F4D}" type="pres">
      <dgm:prSet presAssocID="{9443509C-9910-4492-895A-290E9B498076}" presName="rootText" presStyleLbl="node2" presStyleIdx="0" presStyleCnt="3">
        <dgm:presLayoutVars>
          <dgm:chPref val="3"/>
        </dgm:presLayoutVars>
      </dgm:prSet>
      <dgm:spPr/>
      <dgm:t>
        <a:bodyPr/>
        <a:lstStyle/>
        <a:p>
          <a:endParaRPr lang="tr-TR"/>
        </a:p>
      </dgm:t>
    </dgm:pt>
    <dgm:pt modelId="{E936094B-FA43-46EB-BD05-23401D888DC9}" type="pres">
      <dgm:prSet presAssocID="{9443509C-9910-4492-895A-290E9B498076}" presName="rootConnector" presStyleLbl="node2" presStyleIdx="0" presStyleCnt="3"/>
      <dgm:spPr/>
      <dgm:t>
        <a:bodyPr/>
        <a:lstStyle/>
        <a:p>
          <a:endParaRPr lang="tr-TR"/>
        </a:p>
      </dgm:t>
    </dgm:pt>
    <dgm:pt modelId="{EC19CD32-C7C4-4842-B3C2-E3CF30D6E6FB}" type="pres">
      <dgm:prSet presAssocID="{9443509C-9910-4492-895A-290E9B498076}" presName="hierChild4" presStyleCnt="0"/>
      <dgm:spPr/>
    </dgm:pt>
    <dgm:pt modelId="{4ED1113A-C75B-41FA-87DE-E6D78CDC1188}" type="pres">
      <dgm:prSet presAssocID="{9443509C-9910-4492-895A-290E9B498076}" presName="hierChild5" presStyleCnt="0"/>
      <dgm:spPr/>
    </dgm:pt>
    <dgm:pt modelId="{DF83235D-F897-4533-9ED5-16C0A7576CD2}" type="pres">
      <dgm:prSet presAssocID="{370DCFE9-703E-4918-B2B0-DEAC0117F586}" presName="Name37" presStyleLbl="parChTrans1D2" presStyleIdx="1" presStyleCnt="3"/>
      <dgm:spPr/>
      <dgm:t>
        <a:bodyPr/>
        <a:lstStyle/>
        <a:p>
          <a:endParaRPr lang="tr-TR"/>
        </a:p>
      </dgm:t>
    </dgm:pt>
    <dgm:pt modelId="{E2618B63-C6AB-4965-AA77-DF92C2598A61}" type="pres">
      <dgm:prSet presAssocID="{09D7891A-5578-4130-9B02-664496ABE5DF}" presName="hierRoot2" presStyleCnt="0">
        <dgm:presLayoutVars>
          <dgm:hierBranch val="init"/>
        </dgm:presLayoutVars>
      </dgm:prSet>
      <dgm:spPr/>
    </dgm:pt>
    <dgm:pt modelId="{D01DBFB7-32A2-4669-B24F-E036D615704B}" type="pres">
      <dgm:prSet presAssocID="{09D7891A-5578-4130-9B02-664496ABE5DF}" presName="rootComposite" presStyleCnt="0"/>
      <dgm:spPr/>
    </dgm:pt>
    <dgm:pt modelId="{1A8682E5-C098-4C0D-BBF1-E6545A0ACCCC}" type="pres">
      <dgm:prSet presAssocID="{09D7891A-5578-4130-9B02-664496ABE5DF}" presName="rootText" presStyleLbl="node2" presStyleIdx="1" presStyleCnt="3">
        <dgm:presLayoutVars>
          <dgm:chPref val="3"/>
        </dgm:presLayoutVars>
      </dgm:prSet>
      <dgm:spPr/>
      <dgm:t>
        <a:bodyPr/>
        <a:lstStyle/>
        <a:p>
          <a:endParaRPr lang="tr-TR"/>
        </a:p>
      </dgm:t>
    </dgm:pt>
    <dgm:pt modelId="{BF7EE717-8443-4F4F-B713-C70C210CBF96}" type="pres">
      <dgm:prSet presAssocID="{09D7891A-5578-4130-9B02-664496ABE5DF}" presName="rootConnector" presStyleLbl="node2" presStyleIdx="1" presStyleCnt="3"/>
      <dgm:spPr/>
      <dgm:t>
        <a:bodyPr/>
        <a:lstStyle/>
        <a:p>
          <a:endParaRPr lang="tr-TR"/>
        </a:p>
      </dgm:t>
    </dgm:pt>
    <dgm:pt modelId="{4306C225-3FDA-4417-9348-2CFFD340CCA9}" type="pres">
      <dgm:prSet presAssocID="{09D7891A-5578-4130-9B02-664496ABE5DF}" presName="hierChild4" presStyleCnt="0"/>
      <dgm:spPr/>
    </dgm:pt>
    <dgm:pt modelId="{E7110AE1-F905-4030-AA2E-4697A043E189}" type="pres">
      <dgm:prSet presAssocID="{09D7891A-5578-4130-9B02-664496ABE5DF}" presName="hierChild5" presStyleCnt="0"/>
      <dgm:spPr/>
    </dgm:pt>
    <dgm:pt modelId="{07E9D832-FB39-4354-AC27-652C84DD1728}" type="pres">
      <dgm:prSet presAssocID="{5D5373E7-F91B-4706-A32B-2E163F484369}" presName="Name37" presStyleLbl="parChTrans1D2" presStyleIdx="2" presStyleCnt="3"/>
      <dgm:spPr/>
      <dgm:t>
        <a:bodyPr/>
        <a:lstStyle/>
        <a:p>
          <a:endParaRPr lang="tr-TR"/>
        </a:p>
      </dgm:t>
    </dgm:pt>
    <dgm:pt modelId="{C65373E0-D3D9-45AF-8570-7B742ED084B1}" type="pres">
      <dgm:prSet presAssocID="{2CE55E0B-A52C-4FE6-AFB1-66328D1BD757}" presName="hierRoot2" presStyleCnt="0">
        <dgm:presLayoutVars>
          <dgm:hierBranch val="init"/>
        </dgm:presLayoutVars>
      </dgm:prSet>
      <dgm:spPr/>
    </dgm:pt>
    <dgm:pt modelId="{F115F606-6F2C-458E-9BA1-84279BECECED}" type="pres">
      <dgm:prSet presAssocID="{2CE55E0B-A52C-4FE6-AFB1-66328D1BD757}" presName="rootComposite" presStyleCnt="0"/>
      <dgm:spPr/>
    </dgm:pt>
    <dgm:pt modelId="{E9EA7D31-2ED5-4854-80D2-C99C0B883941}" type="pres">
      <dgm:prSet presAssocID="{2CE55E0B-A52C-4FE6-AFB1-66328D1BD757}" presName="rootText" presStyleLbl="node2" presStyleIdx="2" presStyleCnt="3">
        <dgm:presLayoutVars>
          <dgm:chPref val="3"/>
        </dgm:presLayoutVars>
      </dgm:prSet>
      <dgm:spPr/>
      <dgm:t>
        <a:bodyPr/>
        <a:lstStyle/>
        <a:p>
          <a:endParaRPr lang="tr-TR"/>
        </a:p>
      </dgm:t>
    </dgm:pt>
    <dgm:pt modelId="{08E07838-F885-4D1C-AFB8-A132A6677237}" type="pres">
      <dgm:prSet presAssocID="{2CE55E0B-A52C-4FE6-AFB1-66328D1BD757}" presName="rootConnector" presStyleLbl="node2" presStyleIdx="2" presStyleCnt="3"/>
      <dgm:spPr/>
      <dgm:t>
        <a:bodyPr/>
        <a:lstStyle/>
        <a:p>
          <a:endParaRPr lang="tr-TR"/>
        </a:p>
      </dgm:t>
    </dgm:pt>
    <dgm:pt modelId="{FF76C0CB-519C-495E-AA8A-6683F44021BD}" type="pres">
      <dgm:prSet presAssocID="{2CE55E0B-A52C-4FE6-AFB1-66328D1BD757}" presName="hierChild4" presStyleCnt="0"/>
      <dgm:spPr/>
    </dgm:pt>
    <dgm:pt modelId="{2B004084-D345-4B08-B43D-414B5ABAAC3A}" type="pres">
      <dgm:prSet presAssocID="{2CE55E0B-A52C-4FE6-AFB1-66328D1BD757}" presName="hierChild5" presStyleCnt="0"/>
      <dgm:spPr/>
    </dgm:pt>
    <dgm:pt modelId="{1C3FA7B9-D9EC-41CC-8AC6-3EC522DB7154}" type="pres">
      <dgm:prSet presAssocID="{DBE9AE68-1F76-4E41-A97F-FA955CE59735}" presName="hierChild3" presStyleCnt="0"/>
      <dgm:spPr/>
    </dgm:pt>
  </dgm:ptLst>
  <dgm:cxnLst>
    <dgm:cxn modelId="{C4E68860-2646-422A-97A7-E7EF7367F3DD}" srcId="{DBE9AE68-1F76-4E41-A97F-FA955CE59735}" destId="{09D7891A-5578-4130-9B02-664496ABE5DF}" srcOrd="1" destOrd="0" parTransId="{370DCFE9-703E-4918-B2B0-DEAC0117F586}" sibTransId="{202ECA05-1087-41B2-83D8-AF78680D19B4}"/>
    <dgm:cxn modelId="{EB37AED8-5DCE-4DD6-80B3-C01E495AD0A3}" srcId="{DBE9AE68-1F76-4E41-A97F-FA955CE59735}" destId="{2CE55E0B-A52C-4FE6-AFB1-66328D1BD757}" srcOrd="2" destOrd="0" parTransId="{5D5373E7-F91B-4706-A32B-2E163F484369}" sibTransId="{B50C30DE-629F-428D-AA77-6692C9F9B049}"/>
    <dgm:cxn modelId="{D90031F2-C98F-4A33-BEE4-80D960D23FC2}" type="presOf" srcId="{2CE55E0B-A52C-4FE6-AFB1-66328D1BD757}" destId="{E9EA7D31-2ED5-4854-80D2-C99C0B883941}" srcOrd="0" destOrd="0" presId="urn:microsoft.com/office/officeart/2005/8/layout/orgChart1"/>
    <dgm:cxn modelId="{A7DFC2C0-10DA-4086-9589-B2BA6081A60B}" type="presOf" srcId="{DBE9AE68-1F76-4E41-A97F-FA955CE59735}" destId="{4A1C1A34-C610-434F-A9D4-68091B211F34}" srcOrd="0" destOrd="0" presId="urn:microsoft.com/office/officeart/2005/8/layout/orgChart1"/>
    <dgm:cxn modelId="{6AA77AE0-1727-425D-99DE-0E83CC65BE40}" type="presOf" srcId="{1D611E29-BFC9-4ACA-8F37-BBC16CC42ADD}" destId="{6186B70A-5546-4AF6-8E20-EBAE55B84644}" srcOrd="0" destOrd="0" presId="urn:microsoft.com/office/officeart/2005/8/layout/orgChart1"/>
    <dgm:cxn modelId="{BAED6B8D-4D4A-4ABF-9B30-8FD60D0BCED0}" type="presOf" srcId="{09D7891A-5578-4130-9B02-664496ABE5DF}" destId="{1A8682E5-C098-4C0D-BBF1-E6545A0ACCCC}" srcOrd="0" destOrd="0" presId="urn:microsoft.com/office/officeart/2005/8/layout/orgChart1"/>
    <dgm:cxn modelId="{1E6AA71A-FB4F-4580-9538-3938E152FBD7}" type="presOf" srcId="{9443509C-9910-4492-895A-290E9B498076}" destId="{E936094B-FA43-46EB-BD05-23401D888DC9}" srcOrd="1" destOrd="0" presId="urn:microsoft.com/office/officeart/2005/8/layout/orgChart1"/>
    <dgm:cxn modelId="{3B0753A7-720F-4C78-9690-5C9DFBF9C88D}" type="presOf" srcId="{9443509C-9910-4492-895A-290E9B498076}" destId="{26A8B3BA-7DB4-44AD-BF3E-C645367D3F4D}" srcOrd="0" destOrd="0" presId="urn:microsoft.com/office/officeart/2005/8/layout/orgChart1"/>
    <dgm:cxn modelId="{F229132D-BEFB-4C5A-8891-370B6F60195B}" type="presOf" srcId="{09D7891A-5578-4130-9B02-664496ABE5DF}" destId="{BF7EE717-8443-4F4F-B713-C70C210CBF96}" srcOrd="1" destOrd="0" presId="urn:microsoft.com/office/officeart/2005/8/layout/orgChart1"/>
    <dgm:cxn modelId="{E472F207-6003-49F5-92D1-7DE04D513073}" srcId="{DBE9AE68-1F76-4E41-A97F-FA955CE59735}" destId="{9443509C-9910-4492-895A-290E9B498076}" srcOrd="0" destOrd="0" parTransId="{1D611E29-BFC9-4ACA-8F37-BBC16CC42ADD}" sibTransId="{FF4291B4-E6AA-47F7-A8BA-E8095AFA739F}"/>
    <dgm:cxn modelId="{D5621FB6-3461-44F8-A132-2E27D21DBD02}" type="presOf" srcId="{DBE9AE68-1F76-4E41-A97F-FA955CE59735}" destId="{45032659-4814-40AF-8F5D-2F8FCDFE710C}" srcOrd="1" destOrd="0" presId="urn:microsoft.com/office/officeart/2005/8/layout/orgChart1"/>
    <dgm:cxn modelId="{42025775-13D0-4F1F-A33F-59E68A12874E}" type="presOf" srcId="{5D5373E7-F91B-4706-A32B-2E163F484369}" destId="{07E9D832-FB39-4354-AC27-652C84DD1728}" srcOrd="0" destOrd="0" presId="urn:microsoft.com/office/officeart/2005/8/layout/orgChart1"/>
    <dgm:cxn modelId="{8CA1DE2D-8257-440C-87AC-89EA7FE789FB}" srcId="{7F8F57CD-6601-402F-BC13-F9BF6470052E}" destId="{DBE9AE68-1F76-4E41-A97F-FA955CE59735}" srcOrd="0" destOrd="0" parTransId="{3B63CEDC-BBE2-4A72-8E77-38540B313CFE}" sibTransId="{818149AA-3655-47BC-9059-690C2FF70B23}"/>
    <dgm:cxn modelId="{CB03CA80-B366-40E7-93FC-D0C6A9461114}" type="presOf" srcId="{7F8F57CD-6601-402F-BC13-F9BF6470052E}" destId="{31BF16DC-13D3-4F13-98DF-5C4C8A397BE2}" srcOrd="0" destOrd="0" presId="urn:microsoft.com/office/officeart/2005/8/layout/orgChart1"/>
    <dgm:cxn modelId="{C6A2639C-D1D3-4169-95B4-FFE5F514B318}" type="presOf" srcId="{370DCFE9-703E-4918-B2B0-DEAC0117F586}" destId="{DF83235D-F897-4533-9ED5-16C0A7576CD2}" srcOrd="0" destOrd="0" presId="urn:microsoft.com/office/officeart/2005/8/layout/orgChart1"/>
    <dgm:cxn modelId="{4E3F6F11-1F43-4528-AA5A-FDB711A5F488}" type="presOf" srcId="{2CE55E0B-A52C-4FE6-AFB1-66328D1BD757}" destId="{08E07838-F885-4D1C-AFB8-A132A6677237}" srcOrd="1" destOrd="0" presId="urn:microsoft.com/office/officeart/2005/8/layout/orgChart1"/>
    <dgm:cxn modelId="{E9C122BD-6E37-4B7C-8ECD-0655A16C43A5}" type="presParOf" srcId="{31BF16DC-13D3-4F13-98DF-5C4C8A397BE2}" destId="{4A03A0FD-E74C-4877-9F7C-D9B6285958BD}" srcOrd="0" destOrd="0" presId="urn:microsoft.com/office/officeart/2005/8/layout/orgChart1"/>
    <dgm:cxn modelId="{475F66BB-322D-48DC-A0FF-78C70099E8A2}" type="presParOf" srcId="{4A03A0FD-E74C-4877-9F7C-D9B6285958BD}" destId="{E509B9DF-613A-41C8-B55D-214A5BF872F9}" srcOrd="0" destOrd="0" presId="urn:microsoft.com/office/officeart/2005/8/layout/orgChart1"/>
    <dgm:cxn modelId="{6E47B5D7-3CF8-46FB-823D-4777E1E45C37}" type="presParOf" srcId="{E509B9DF-613A-41C8-B55D-214A5BF872F9}" destId="{4A1C1A34-C610-434F-A9D4-68091B211F34}" srcOrd="0" destOrd="0" presId="urn:microsoft.com/office/officeart/2005/8/layout/orgChart1"/>
    <dgm:cxn modelId="{C57DB166-6A9F-4F1D-9D27-59EDE1D155BC}" type="presParOf" srcId="{E509B9DF-613A-41C8-B55D-214A5BF872F9}" destId="{45032659-4814-40AF-8F5D-2F8FCDFE710C}" srcOrd="1" destOrd="0" presId="urn:microsoft.com/office/officeart/2005/8/layout/orgChart1"/>
    <dgm:cxn modelId="{773D29E7-AEDB-4602-AEEB-2469BCA98932}" type="presParOf" srcId="{4A03A0FD-E74C-4877-9F7C-D9B6285958BD}" destId="{60D7448D-DCDC-476F-AA31-C172E5C89AA0}" srcOrd="1" destOrd="0" presId="urn:microsoft.com/office/officeart/2005/8/layout/orgChart1"/>
    <dgm:cxn modelId="{F5BEDDDC-742F-480E-A5D9-5862F4207FD9}" type="presParOf" srcId="{60D7448D-DCDC-476F-AA31-C172E5C89AA0}" destId="{6186B70A-5546-4AF6-8E20-EBAE55B84644}" srcOrd="0" destOrd="0" presId="urn:microsoft.com/office/officeart/2005/8/layout/orgChart1"/>
    <dgm:cxn modelId="{CE6C9652-991C-4E44-A24E-6FA1A26FBF0D}" type="presParOf" srcId="{60D7448D-DCDC-476F-AA31-C172E5C89AA0}" destId="{644ED655-4B16-40B6-B68C-03987723CB44}" srcOrd="1" destOrd="0" presId="urn:microsoft.com/office/officeart/2005/8/layout/orgChart1"/>
    <dgm:cxn modelId="{91633176-747C-4FA5-BF75-28710F728DC8}" type="presParOf" srcId="{644ED655-4B16-40B6-B68C-03987723CB44}" destId="{1FAEB4CE-E595-4965-B6BB-1FDC53D686BB}" srcOrd="0" destOrd="0" presId="urn:microsoft.com/office/officeart/2005/8/layout/orgChart1"/>
    <dgm:cxn modelId="{F38F3C95-0901-430D-B35E-FFAFEC033778}" type="presParOf" srcId="{1FAEB4CE-E595-4965-B6BB-1FDC53D686BB}" destId="{26A8B3BA-7DB4-44AD-BF3E-C645367D3F4D}" srcOrd="0" destOrd="0" presId="urn:microsoft.com/office/officeart/2005/8/layout/orgChart1"/>
    <dgm:cxn modelId="{93B30074-1D10-4228-8C50-35691CA17F87}" type="presParOf" srcId="{1FAEB4CE-E595-4965-B6BB-1FDC53D686BB}" destId="{E936094B-FA43-46EB-BD05-23401D888DC9}" srcOrd="1" destOrd="0" presId="urn:microsoft.com/office/officeart/2005/8/layout/orgChart1"/>
    <dgm:cxn modelId="{4F307CEF-EEFD-4EFC-9929-C6CE1CA16E34}" type="presParOf" srcId="{644ED655-4B16-40B6-B68C-03987723CB44}" destId="{EC19CD32-C7C4-4842-B3C2-E3CF30D6E6FB}" srcOrd="1" destOrd="0" presId="urn:microsoft.com/office/officeart/2005/8/layout/orgChart1"/>
    <dgm:cxn modelId="{8E5CAE35-247F-43E7-9B99-2BD6D81A55E3}" type="presParOf" srcId="{644ED655-4B16-40B6-B68C-03987723CB44}" destId="{4ED1113A-C75B-41FA-87DE-E6D78CDC1188}" srcOrd="2" destOrd="0" presId="urn:microsoft.com/office/officeart/2005/8/layout/orgChart1"/>
    <dgm:cxn modelId="{BCCE675A-11FD-44D2-9E64-3E58AE838195}" type="presParOf" srcId="{60D7448D-DCDC-476F-AA31-C172E5C89AA0}" destId="{DF83235D-F897-4533-9ED5-16C0A7576CD2}" srcOrd="2" destOrd="0" presId="urn:microsoft.com/office/officeart/2005/8/layout/orgChart1"/>
    <dgm:cxn modelId="{6E795255-9894-4D6B-9F35-8F3F226C254D}" type="presParOf" srcId="{60D7448D-DCDC-476F-AA31-C172E5C89AA0}" destId="{E2618B63-C6AB-4965-AA77-DF92C2598A61}" srcOrd="3" destOrd="0" presId="urn:microsoft.com/office/officeart/2005/8/layout/orgChart1"/>
    <dgm:cxn modelId="{A0A311EA-BB76-4BC8-817C-12C98FC021D9}" type="presParOf" srcId="{E2618B63-C6AB-4965-AA77-DF92C2598A61}" destId="{D01DBFB7-32A2-4669-B24F-E036D615704B}" srcOrd="0" destOrd="0" presId="urn:microsoft.com/office/officeart/2005/8/layout/orgChart1"/>
    <dgm:cxn modelId="{F1E0BD11-A275-427E-8EDD-C606F3B70CA2}" type="presParOf" srcId="{D01DBFB7-32A2-4669-B24F-E036D615704B}" destId="{1A8682E5-C098-4C0D-BBF1-E6545A0ACCCC}" srcOrd="0" destOrd="0" presId="urn:microsoft.com/office/officeart/2005/8/layout/orgChart1"/>
    <dgm:cxn modelId="{08C99F96-6836-4AA3-942D-65D9184B00AD}" type="presParOf" srcId="{D01DBFB7-32A2-4669-B24F-E036D615704B}" destId="{BF7EE717-8443-4F4F-B713-C70C210CBF96}" srcOrd="1" destOrd="0" presId="urn:microsoft.com/office/officeart/2005/8/layout/orgChart1"/>
    <dgm:cxn modelId="{0D535AFB-02AB-43A0-AE18-53183100B69B}" type="presParOf" srcId="{E2618B63-C6AB-4965-AA77-DF92C2598A61}" destId="{4306C225-3FDA-4417-9348-2CFFD340CCA9}" srcOrd="1" destOrd="0" presId="urn:microsoft.com/office/officeart/2005/8/layout/orgChart1"/>
    <dgm:cxn modelId="{F2F1A558-1DDB-4CE4-952A-5F45D99862CC}" type="presParOf" srcId="{E2618B63-C6AB-4965-AA77-DF92C2598A61}" destId="{E7110AE1-F905-4030-AA2E-4697A043E189}" srcOrd="2" destOrd="0" presId="urn:microsoft.com/office/officeart/2005/8/layout/orgChart1"/>
    <dgm:cxn modelId="{2FB7840B-E556-4799-897A-0142491993AD}" type="presParOf" srcId="{60D7448D-DCDC-476F-AA31-C172E5C89AA0}" destId="{07E9D832-FB39-4354-AC27-652C84DD1728}" srcOrd="4" destOrd="0" presId="urn:microsoft.com/office/officeart/2005/8/layout/orgChart1"/>
    <dgm:cxn modelId="{D2951D16-E912-46E1-9A74-130CED94CA13}" type="presParOf" srcId="{60D7448D-DCDC-476F-AA31-C172E5C89AA0}" destId="{C65373E0-D3D9-45AF-8570-7B742ED084B1}" srcOrd="5" destOrd="0" presId="urn:microsoft.com/office/officeart/2005/8/layout/orgChart1"/>
    <dgm:cxn modelId="{1488379C-F6E9-4B7E-91EF-2B2311C0731E}" type="presParOf" srcId="{C65373E0-D3D9-45AF-8570-7B742ED084B1}" destId="{F115F606-6F2C-458E-9BA1-84279BECECED}" srcOrd="0" destOrd="0" presId="urn:microsoft.com/office/officeart/2005/8/layout/orgChart1"/>
    <dgm:cxn modelId="{710DF494-3961-4A4E-A5DB-E1F7840BC626}" type="presParOf" srcId="{F115F606-6F2C-458E-9BA1-84279BECECED}" destId="{E9EA7D31-2ED5-4854-80D2-C99C0B883941}" srcOrd="0" destOrd="0" presId="urn:microsoft.com/office/officeart/2005/8/layout/orgChart1"/>
    <dgm:cxn modelId="{B321654C-8E87-409C-98E1-D29D37B65301}" type="presParOf" srcId="{F115F606-6F2C-458E-9BA1-84279BECECED}" destId="{08E07838-F885-4D1C-AFB8-A132A6677237}" srcOrd="1" destOrd="0" presId="urn:microsoft.com/office/officeart/2005/8/layout/orgChart1"/>
    <dgm:cxn modelId="{324F74AC-E86A-4D3B-9EDE-9A72C604998C}" type="presParOf" srcId="{C65373E0-D3D9-45AF-8570-7B742ED084B1}" destId="{FF76C0CB-519C-495E-AA8A-6683F44021BD}" srcOrd="1" destOrd="0" presId="urn:microsoft.com/office/officeart/2005/8/layout/orgChart1"/>
    <dgm:cxn modelId="{1C392958-74BC-41A7-A41E-E0598783352B}" type="presParOf" srcId="{C65373E0-D3D9-45AF-8570-7B742ED084B1}" destId="{2B004084-D345-4B08-B43D-414B5ABAAC3A}" srcOrd="2" destOrd="0" presId="urn:microsoft.com/office/officeart/2005/8/layout/orgChart1"/>
    <dgm:cxn modelId="{22EEC1EB-4608-462F-8C68-1C98CBB7CBAA}" type="presParOf" srcId="{4A03A0FD-E74C-4877-9F7C-D9B6285958BD}" destId="{1C3FA7B9-D9EC-41CC-8AC6-3EC522DB715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CA7E8DF-C8CC-47A4-AEF5-F919ED9E5CBA}" type="doc">
      <dgm:prSet loTypeId="urn:microsoft.com/office/officeart/2008/layout/LinedList" loCatId="list" qsTypeId="urn:microsoft.com/office/officeart/2005/8/quickstyle/simple5" qsCatId="simple" csTypeId="urn:microsoft.com/office/officeart/2005/8/colors/accent6_4" csCatId="accent6" phldr="1"/>
      <dgm:spPr/>
      <dgm:t>
        <a:bodyPr/>
        <a:lstStyle/>
        <a:p>
          <a:endParaRPr lang="tr-TR"/>
        </a:p>
      </dgm:t>
    </dgm:pt>
    <dgm:pt modelId="{84DFEF02-E700-4619-AA15-7888BDD6B0CC}">
      <dgm:prSet phldrT="[Metin]" custT="1"/>
      <dgm:spPr/>
      <dgm:t>
        <a:bodyPr/>
        <a:lstStyle/>
        <a:p>
          <a:pPr algn="just"/>
          <a:endParaRPr lang="tr-TR" sz="2400" b="1" dirty="0" smtClean="0">
            <a:latin typeface="Tahoma" panose="020B0604030504040204" pitchFamily="34" charset="0"/>
            <a:ea typeface="Tahoma" panose="020B0604030504040204" pitchFamily="34" charset="0"/>
            <a:cs typeface="Tahoma" panose="020B0604030504040204" pitchFamily="34" charset="0"/>
          </a:endParaRPr>
        </a:p>
        <a:p>
          <a:pPr algn="just"/>
          <a:r>
            <a:rPr lang="tr-TR" sz="2400" b="0" dirty="0" smtClean="0">
              <a:latin typeface="Tahoma" panose="020B0604030504040204" pitchFamily="34" charset="0"/>
              <a:ea typeface="Tahoma" panose="020B0604030504040204" pitchFamily="34" charset="0"/>
              <a:cs typeface="Tahoma" panose="020B0604030504040204" pitchFamily="34" charset="0"/>
            </a:rPr>
            <a:t>Araştırma Raporlarında</a:t>
          </a:r>
          <a:endParaRPr lang="tr-TR" sz="2400" b="0" dirty="0">
            <a:latin typeface="Tahoma" panose="020B0604030504040204" pitchFamily="34" charset="0"/>
            <a:ea typeface="Tahoma" panose="020B0604030504040204" pitchFamily="34" charset="0"/>
            <a:cs typeface="Tahoma" panose="020B0604030504040204" pitchFamily="34" charset="0"/>
          </a:endParaRPr>
        </a:p>
      </dgm:t>
    </dgm:pt>
    <dgm:pt modelId="{FBA00AF2-7EBE-45A9-85DB-FEE761B6AC77}" type="parTrans" cxnId="{48B1163A-E675-42C7-9D8A-BFC1F47AA8AB}">
      <dgm:prSet/>
      <dgm:spPr/>
      <dgm:t>
        <a:bodyPr/>
        <a:lstStyle/>
        <a:p>
          <a:endParaRPr lang="tr-TR"/>
        </a:p>
      </dgm:t>
    </dgm:pt>
    <dgm:pt modelId="{A54E696F-205C-4646-8CA6-CEB78A198AFE}" type="sibTrans" cxnId="{48B1163A-E675-42C7-9D8A-BFC1F47AA8AB}">
      <dgm:prSet/>
      <dgm:spPr/>
      <dgm:t>
        <a:bodyPr/>
        <a:lstStyle/>
        <a:p>
          <a:endParaRPr lang="tr-TR"/>
        </a:p>
      </dgm:t>
    </dgm:pt>
    <dgm:pt modelId="{451CB703-2667-4CC1-915F-CAA4230F5828}">
      <dgm:prSet phldrT="[Metin]" custT="1"/>
      <dgm:spPr/>
      <dgm:t>
        <a:bodyPr/>
        <a:lstStyle/>
        <a:p>
          <a:pPr algn="just"/>
          <a:r>
            <a:rPr lang="tr-TR"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Metni hem sağa hem de sola hizalayan -iki yana yasla- biçimi benimsenmelidir.</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51EA3BD1-02F6-45BD-B8B1-5B2871646990}" type="parTrans" cxnId="{CCB7CEEB-4F57-43C0-A507-C61B292AFC8A}">
      <dgm:prSet/>
      <dgm:spPr/>
      <dgm:t>
        <a:bodyPr/>
        <a:lstStyle/>
        <a:p>
          <a:endParaRPr lang="tr-TR"/>
        </a:p>
      </dgm:t>
    </dgm:pt>
    <dgm:pt modelId="{17069C32-8817-408C-9C80-E77165C15A5C}" type="sibTrans" cxnId="{CCB7CEEB-4F57-43C0-A507-C61B292AFC8A}">
      <dgm:prSet/>
      <dgm:spPr/>
      <dgm:t>
        <a:bodyPr/>
        <a:lstStyle/>
        <a:p>
          <a:endParaRPr lang="tr-TR"/>
        </a:p>
      </dgm:t>
    </dgm:pt>
    <dgm:pt modelId="{B9FC1DE6-62C1-4940-A271-0460CEF69885}">
      <dgm:prSet phldrT="[Metin]" custT="1"/>
      <dgm:spPr/>
      <dgm:t>
        <a:bodyPr/>
        <a:lstStyle/>
        <a:p>
          <a:pPr algn="just"/>
          <a:r>
            <a:rPr lang="tr-TR"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Times New Roman yazı karakteri tercih edilmelidir.</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C55ADB80-2370-4952-B63F-A6F493C9E99F}" type="parTrans" cxnId="{D1B5F097-6B4A-47C3-BCD6-FC6C32D010C1}">
      <dgm:prSet/>
      <dgm:spPr/>
      <dgm:t>
        <a:bodyPr/>
        <a:lstStyle/>
        <a:p>
          <a:endParaRPr lang="tr-TR"/>
        </a:p>
      </dgm:t>
    </dgm:pt>
    <dgm:pt modelId="{D5D5DCAF-92F1-4BA5-82EB-3A7CD0A3C5B9}" type="sibTrans" cxnId="{D1B5F097-6B4A-47C3-BCD6-FC6C32D010C1}">
      <dgm:prSet/>
      <dgm:spPr/>
      <dgm:t>
        <a:bodyPr/>
        <a:lstStyle/>
        <a:p>
          <a:endParaRPr lang="tr-TR"/>
        </a:p>
      </dgm:t>
    </dgm:pt>
    <dgm:pt modelId="{60209632-C862-43DA-9309-B5D928EC0AFD}">
      <dgm:prSet phldrT="[Metin]" custT="1"/>
      <dgm:spPr/>
      <dgm:t>
        <a:bodyPr/>
        <a:lstStyle/>
        <a:p>
          <a:pPr algn="just"/>
          <a:r>
            <a:rPr lang="tr-TR"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Paragraf aralarında satır bırakıldığında </a:t>
          </a:r>
          <a:r>
            <a:rPr lang="tr-TR" sz="24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bloklanmış</a:t>
          </a:r>
          <a:r>
            <a:rPr lang="tr-TR"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 paragraf, satır bırakılmadığında paragraf başında </a:t>
          </a:r>
          <a:r>
            <a:rPr lang="tr-TR" sz="24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tab</a:t>
          </a:r>
          <a:r>
            <a:rPr lang="tr-TR"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 verilmelidir. </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196A308C-4A70-413A-B12C-6A9081D33292}" type="parTrans" cxnId="{E571E384-D4E9-4A56-A74A-09CA9CB0C63B}">
      <dgm:prSet/>
      <dgm:spPr/>
      <dgm:t>
        <a:bodyPr/>
        <a:lstStyle/>
        <a:p>
          <a:endParaRPr lang="tr-TR"/>
        </a:p>
      </dgm:t>
    </dgm:pt>
    <dgm:pt modelId="{9782DE0B-3131-4AAA-ACE9-DE6F44A703F1}" type="sibTrans" cxnId="{E571E384-D4E9-4A56-A74A-09CA9CB0C63B}">
      <dgm:prSet/>
      <dgm:spPr/>
      <dgm:t>
        <a:bodyPr/>
        <a:lstStyle/>
        <a:p>
          <a:endParaRPr lang="tr-TR"/>
        </a:p>
      </dgm:t>
    </dgm:pt>
    <dgm:pt modelId="{6EFD6891-C2BE-4B56-8AFF-FFC679AB32A6}">
      <dgm:prSet phldrT="[Metin]" custT="1"/>
      <dgm:spPr/>
      <dgm:t>
        <a:bodyPr/>
        <a:lstStyle/>
        <a:p>
          <a:pPr algn="just"/>
          <a:r>
            <a:rPr lang="tr-TR"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1,5 satır aralığı kullanılmalıdır.</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A9DCAB03-4129-441F-A3F2-9959B4EE925B}" type="parTrans" cxnId="{0083B158-DB63-4967-B5F7-E9371DE3127D}">
      <dgm:prSet/>
      <dgm:spPr/>
      <dgm:t>
        <a:bodyPr/>
        <a:lstStyle/>
        <a:p>
          <a:endParaRPr lang="tr-TR"/>
        </a:p>
      </dgm:t>
    </dgm:pt>
    <dgm:pt modelId="{77CCE628-1561-4FA5-BD76-87A80C93A274}" type="sibTrans" cxnId="{0083B158-DB63-4967-B5F7-E9371DE3127D}">
      <dgm:prSet/>
      <dgm:spPr/>
      <dgm:t>
        <a:bodyPr/>
        <a:lstStyle/>
        <a:p>
          <a:endParaRPr lang="tr-TR"/>
        </a:p>
      </dgm:t>
    </dgm:pt>
    <dgm:pt modelId="{49C2416B-E919-4D07-8624-C78C1744AC38}">
      <dgm:prSet phldrT="[Metin]" custT="1"/>
      <dgm:spPr/>
      <dgm:t>
        <a:bodyPr/>
        <a:lstStyle/>
        <a:p>
          <a:pPr algn="just"/>
          <a:r>
            <a:rPr lang="tr-TR"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12 punto büyüklük seçilmelidir. </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F5F96394-A1AE-4976-BFC0-688A18C438E4}" type="parTrans" cxnId="{637DABED-E2FA-4612-9D42-2DBE74914132}">
      <dgm:prSet/>
      <dgm:spPr/>
      <dgm:t>
        <a:bodyPr/>
        <a:lstStyle/>
        <a:p>
          <a:endParaRPr lang="tr-TR"/>
        </a:p>
      </dgm:t>
    </dgm:pt>
    <dgm:pt modelId="{70677C8C-9C0A-4404-BD06-CAA6E3AE2438}" type="sibTrans" cxnId="{637DABED-E2FA-4612-9D42-2DBE74914132}">
      <dgm:prSet/>
      <dgm:spPr/>
      <dgm:t>
        <a:bodyPr/>
        <a:lstStyle/>
        <a:p>
          <a:endParaRPr lang="tr-TR"/>
        </a:p>
      </dgm:t>
    </dgm:pt>
    <dgm:pt modelId="{16F3FACD-35F4-40A1-B444-CA6679408EAC}" type="pres">
      <dgm:prSet presAssocID="{FCA7E8DF-C8CC-47A4-AEF5-F919ED9E5CBA}" presName="vert0" presStyleCnt="0">
        <dgm:presLayoutVars>
          <dgm:dir/>
          <dgm:animOne val="branch"/>
          <dgm:animLvl val="lvl"/>
        </dgm:presLayoutVars>
      </dgm:prSet>
      <dgm:spPr/>
      <dgm:t>
        <a:bodyPr/>
        <a:lstStyle/>
        <a:p>
          <a:endParaRPr lang="tr-TR"/>
        </a:p>
      </dgm:t>
    </dgm:pt>
    <dgm:pt modelId="{7781AF03-BCE0-4D3D-AEF8-7691512E3A75}" type="pres">
      <dgm:prSet presAssocID="{84DFEF02-E700-4619-AA15-7888BDD6B0CC}" presName="thickLine" presStyleLbl="alignNode1" presStyleIdx="0" presStyleCnt="1"/>
      <dgm:spPr/>
    </dgm:pt>
    <dgm:pt modelId="{FEFBD24C-D370-42AC-A9F1-A040F05E4DC9}" type="pres">
      <dgm:prSet presAssocID="{84DFEF02-E700-4619-AA15-7888BDD6B0CC}" presName="horz1" presStyleCnt="0"/>
      <dgm:spPr/>
    </dgm:pt>
    <dgm:pt modelId="{A4007F54-2799-433E-BD79-8A1C3F6D6EEE}" type="pres">
      <dgm:prSet presAssocID="{84DFEF02-E700-4619-AA15-7888BDD6B0CC}" presName="tx1" presStyleLbl="revTx" presStyleIdx="0" presStyleCnt="6" custScaleX="36720"/>
      <dgm:spPr/>
      <dgm:t>
        <a:bodyPr/>
        <a:lstStyle/>
        <a:p>
          <a:endParaRPr lang="tr-TR"/>
        </a:p>
      </dgm:t>
    </dgm:pt>
    <dgm:pt modelId="{CB778ACF-3957-4D1D-AE58-1D5D5ADAC1F8}" type="pres">
      <dgm:prSet presAssocID="{84DFEF02-E700-4619-AA15-7888BDD6B0CC}" presName="vert1" presStyleCnt="0"/>
      <dgm:spPr/>
    </dgm:pt>
    <dgm:pt modelId="{61939457-5C06-47F7-987D-128125528ADD}" type="pres">
      <dgm:prSet presAssocID="{451CB703-2667-4CC1-915F-CAA4230F5828}" presName="vertSpace2a" presStyleCnt="0"/>
      <dgm:spPr/>
    </dgm:pt>
    <dgm:pt modelId="{30EB00CD-6FE7-4025-9E85-E75431AF5DA6}" type="pres">
      <dgm:prSet presAssocID="{451CB703-2667-4CC1-915F-CAA4230F5828}" presName="horz2" presStyleCnt="0"/>
      <dgm:spPr/>
    </dgm:pt>
    <dgm:pt modelId="{609738FD-3293-46F2-B1BC-BCAB4C15F332}" type="pres">
      <dgm:prSet presAssocID="{451CB703-2667-4CC1-915F-CAA4230F5828}" presName="horzSpace2" presStyleCnt="0"/>
      <dgm:spPr/>
    </dgm:pt>
    <dgm:pt modelId="{01329B0F-BA2A-4D0C-8267-F02EBA4F6EF5}" type="pres">
      <dgm:prSet presAssocID="{451CB703-2667-4CC1-915F-CAA4230F5828}" presName="tx2" presStyleLbl="revTx" presStyleIdx="1" presStyleCnt="6"/>
      <dgm:spPr/>
      <dgm:t>
        <a:bodyPr/>
        <a:lstStyle/>
        <a:p>
          <a:endParaRPr lang="tr-TR"/>
        </a:p>
      </dgm:t>
    </dgm:pt>
    <dgm:pt modelId="{44C62E99-69D8-42DB-BA43-BF2BD6FA355F}" type="pres">
      <dgm:prSet presAssocID="{451CB703-2667-4CC1-915F-CAA4230F5828}" presName="vert2" presStyleCnt="0"/>
      <dgm:spPr/>
    </dgm:pt>
    <dgm:pt modelId="{FF005AC2-C57F-4288-96F0-7071E8028A4E}" type="pres">
      <dgm:prSet presAssocID="{451CB703-2667-4CC1-915F-CAA4230F5828}" presName="thinLine2b" presStyleLbl="callout" presStyleIdx="0" presStyleCnt="5"/>
      <dgm:spPr/>
    </dgm:pt>
    <dgm:pt modelId="{D0B82804-3756-48A5-AE45-41C4E75A6E7F}" type="pres">
      <dgm:prSet presAssocID="{451CB703-2667-4CC1-915F-CAA4230F5828}" presName="vertSpace2b" presStyleCnt="0"/>
      <dgm:spPr/>
    </dgm:pt>
    <dgm:pt modelId="{5724599C-2536-4B6C-8D68-534036B16668}" type="pres">
      <dgm:prSet presAssocID="{B9FC1DE6-62C1-4940-A271-0460CEF69885}" presName="horz2" presStyleCnt="0"/>
      <dgm:spPr/>
    </dgm:pt>
    <dgm:pt modelId="{70EDE48E-254D-4625-BA95-5FD22409F4DD}" type="pres">
      <dgm:prSet presAssocID="{B9FC1DE6-62C1-4940-A271-0460CEF69885}" presName="horzSpace2" presStyleCnt="0"/>
      <dgm:spPr/>
    </dgm:pt>
    <dgm:pt modelId="{6F3FC7FD-B769-4BE0-98BB-E4083F16A355}" type="pres">
      <dgm:prSet presAssocID="{B9FC1DE6-62C1-4940-A271-0460CEF69885}" presName="tx2" presStyleLbl="revTx" presStyleIdx="2" presStyleCnt="6"/>
      <dgm:spPr/>
      <dgm:t>
        <a:bodyPr/>
        <a:lstStyle/>
        <a:p>
          <a:endParaRPr lang="tr-TR"/>
        </a:p>
      </dgm:t>
    </dgm:pt>
    <dgm:pt modelId="{EE4B4273-2826-4A52-B321-6D205358F24D}" type="pres">
      <dgm:prSet presAssocID="{B9FC1DE6-62C1-4940-A271-0460CEF69885}" presName="vert2" presStyleCnt="0"/>
      <dgm:spPr/>
    </dgm:pt>
    <dgm:pt modelId="{1408DD6D-1AB9-436B-844A-68D3AAC10D92}" type="pres">
      <dgm:prSet presAssocID="{B9FC1DE6-62C1-4940-A271-0460CEF69885}" presName="thinLine2b" presStyleLbl="callout" presStyleIdx="1" presStyleCnt="5"/>
      <dgm:spPr/>
    </dgm:pt>
    <dgm:pt modelId="{BD6997B3-2204-4981-952F-21B96235A540}" type="pres">
      <dgm:prSet presAssocID="{B9FC1DE6-62C1-4940-A271-0460CEF69885}" presName="vertSpace2b" presStyleCnt="0"/>
      <dgm:spPr/>
    </dgm:pt>
    <dgm:pt modelId="{6E679117-5CF5-46EA-90DC-D23CD7ADEBD8}" type="pres">
      <dgm:prSet presAssocID="{60209632-C862-43DA-9309-B5D928EC0AFD}" presName="horz2" presStyleCnt="0"/>
      <dgm:spPr/>
    </dgm:pt>
    <dgm:pt modelId="{F78AAB8E-0F7E-4363-B90A-C6B7C797A605}" type="pres">
      <dgm:prSet presAssocID="{60209632-C862-43DA-9309-B5D928EC0AFD}" presName="horzSpace2" presStyleCnt="0"/>
      <dgm:spPr/>
    </dgm:pt>
    <dgm:pt modelId="{17725AA0-093B-4E96-AA1D-7F7F163368C0}" type="pres">
      <dgm:prSet presAssocID="{60209632-C862-43DA-9309-B5D928EC0AFD}" presName="tx2" presStyleLbl="revTx" presStyleIdx="3" presStyleCnt="6"/>
      <dgm:spPr/>
      <dgm:t>
        <a:bodyPr/>
        <a:lstStyle/>
        <a:p>
          <a:endParaRPr lang="tr-TR"/>
        </a:p>
      </dgm:t>
    </dgm:pt>
    <dgm:pt modelId="{C6592F6A-F358-4928-8F3F-1DC9DA99CFA0}" type="pres">
      <dgm:prSet presAssocID="{60209632-C862-43DA-9309-B5D928EC0AFD}" presName="vert2" presStyleCnt="0"/>
      <dgm:spPr/>
    </dgm:pt>
    <dgm:pt modelId="{769D07F4-84D1-4216-ABE5-37A81A83240C}" type="pres">
      <dgm:prSet presAssocID="{60209632-C862-43DA-9309-B5D928EC0AFD}" presName="thinLine2b" presStyleLbl="callout" presStyleIdx="2" presStyleCnt="5"/>
      <dgm:spPr/>
    </dgm:pt>
    <dgm:pt modelId="{ACF00434-7883-4759-8AD3-44D4A1F422FD}" type="pres">
      <dgm:prSet presAssocID="{60209632-C862-43DA-9309-B5D928EC0AFD}" presName="vertSpace2b" presStyleCnt="0"/>
      <dgm:spPr/>
    </dgm:pt>
    <dgm:pt modelId="{11E91144-D545-4917-943C-8F726CF05524}" type="pres">
      <dgm:prSet presAssocID="{49C2416B-E919-4D07-8624-C78C1744AC38}" presName="horz2" presStyleCnt="0"/>
      <dgm:spPr/>
    </dgm:pt>
    <dgm:pt modelId="{74F23505-A66F-44E6-A077-912F43277740}" type="pres">
      <dgm:prSet presAssocID="{49C2416B-E919-4D07-8624-C78C1744AC38}" presName="horzSpace2" presStyleCnt="0"/>
      <dgm:spPr/>
    </dgm:pt>
    <dgm:pt modelId="{0A61266D-4606-4862-854D-C61B981669C7}" type="pres">
      <dgm:prSet presAssocID="{49C2416B-E919-4D07-8624-C78C1744AC38}" presName="tx2" presStyleLbl="revTx" presStyleIdx="4" presStyleCnt="6"/>
      <dgm:spPr/>
      <dgm:t>
        <a:bodyPr/>
        <a:lstStyle/>
        <a:p>
          <a:endParaRPr lang="tr-TR"/>
        </a:p>
      </dgm:t>
    </dgm:pt>
    <dgm:pt modelId="{E8652513-A021-4405-92C2-E1F375E7411D}" type="pres">
      <dgm:prSet presAssocID="{49C2416B-E919-4D07-8624-C78C1744AC38}" presName="vert2" presStyleCnt="0"/>
      <dgm:spPr/>
    </dgm:pt>
    <dgm:pt modelId="{45FA9562-B879-4300-8597-4E2ED2948204}" type="pres">
      <dgm:prSet presAssocID="{49C2416B-E919-4D07-8624-C78C1744AC38}" presName="thinLine2b" presStyleLbl="callout" presStyleIdx="3" presStyleCnt="5"/>
      <dgm:spPr/>
    </dgm:pt>
    <dgm:pt modelId="{A276C8B5-30DC-41F2-97D0-ADE8D3B82FB3}" type="pres">
      <dgm:prSet presAssocID="{49C2416B-E919-4D07-8624-C78C1744AC38}" presName="vertSpace2b" presStyleCnt="0"/>
      <dgm:spPr/>
    </dgm:pt>
    <dgm:pt modelId="{FFDF1FFD-3B09-4A35-9FCD-2C21E525B369}" type="pres">
      <dgm:prSet presAssocID="{6EFD6891-C2BE-4B56-8AFF-FFC679AB32A6}" presName="horz2" presStyleCnt="0"/>
      <dgm:spPr/>
    </dgm:pt>
    <dgm:pt modelId="{A35AB8EA-3123-4366-967D-C33D8B929F71}" type="pres">
      <dgm:prSet presAssocID="{6EFD6891-C2BE-4B56-8AFF-FFC679AB32A6}" presName="horzSpace2" presStyleCnt="0"/>
      <dgm:spPr/>
    </dgm:pt>
    <dgm:pt modelId="{9FD961C9-873F-44E1-BC12-E65A282FF6CF}" type="pres">
      <dgm:prSet presAssocID="{6EFD6891-C2BE-4B56-8AFF-FFC679AB32A6}" presName="tx2" presStyleLbl="revTx" presStyleIdx="5" presStyleCnt="6"/>
      <dgm:spPr/>
      <dgm:t>
        <a:bodyPr/>
        <a:lstStyle/>
        <a:p>
          <a:endParaRPr lang="tr-TR"/>
        </a:p>
      </dgm:t>
    </dgm:pt>
    <dgm:pt modelId="{A98AFA3F-A07F-4C1E-ADC0-0027DA01B5DD}" type="pres">
      <dgm:prSet presAssocID="{6EFD6891-C2BE-4B56-8AFF-FFC679AB32A6}" presName="vert2" presStyleCnt="0"/>
      <dgm:spPr/>
    </dgm:pt>
    <dgm:pt modelId="{656DE998-05B6-408D-9A6D-94A557BAA85F}" type="pres">
      <dgm:prSet presAssocID="{6EFD6891-C2BE-4B56-8AFF-FFC679AB32A6}" presName="thinLine2b" presStyleLbl="callout" presStyleIdx="4" presStyleCnt="5"/>
      <dgm:spPr/>
    </dgm:pt>
    <dgm:pt modelId="{B139CC6E-1353-4C3B-B028-F360F7EE8B65}" type="pres">
      <dgm:prSet presAssocID="{6EFD6891-C2BE-4B56-8AFF-FFC679AB32A6}" presName="vertSpace2b" presStyleCnt="0"/>
      <dgm:spPr/>
    </dgm:pt>
  </dgm:ptLst>
  <dgm:cxnLst>
    <dgm:cxn modelId="{66C1297B-77E5-4A72-81BC-04FAB67A712D}" type="presOf" srcId="{60209632-C862-43DA-9309-B5D928EC0AFD}" destId="{17725AA0-093B-4E96-AA1D-7F7F163368C0}" srcOrd="0" destOrd="0" presId="urn:microsoft.com/office/officeart/2008/layout/LinedList"/>
    <dgm:cxn modelId="{637DABED-E2FA-4612-9D42-2DBE74914132}" srcId="{84DFEF02-E700-4619-AA15-7888BDD6B0CC}" destId="{49C2416B-E919-4D07-8624-C78C1744AC38}" srcOrd="3" destOrd="0" parTransId="{F5F96394-A1AE-4976-BFC0-688A18C438E4}" sibTransId="{70677C8C-9C0A-4404-BD06-CAA6E3AE2438}"/>
    <dgm:cxn modelId="{E571E384-D4E9-4A56-A74A-09CA9CB0C63B}" srcId="{84DFEF02-E700-4619-AA15-7888BDD6B0CC}" destId="{60209632-C862-43DA-9309-B5D928EC0AFD}" srcOrd="2" destOrd="0" parTransId="{196A308C-4A70-413A-B12C-6A9081D33292}" sibTransId="{9782DE0B-3131-4AAA-ACE9-DE6F44A703F1}"/>
    <dgm:cxn modelId="{48B1163A-E675-42C7-9D8A-BFC1F47AA8AB}" srcId="{FCA7E8DF-C8CC-47A4-AEF5-F919ED9E5CBA}" destId="{84DFEF02-E700-4619-AA15-7888BDD6B0CC}" srcOrd="0" destOrd="0" parTransId="{FBA00AF2-7EBE-45A9-85DB-FEE761B6AC77}" sibTransId="{A54E696F-205C-4646-8CA6-CEB78A198AFE}"/>
    <dgm:cxn modelId="{FD58F52F-A184-4023-A6AD-1A8E00EDE493}" type="presOf" srcId="{84DFEF02-E700-4619-AA15-7888BDD6B0CC}" destId="{A4007F54-2799-433E-BD79-8A1C3F6D6EEE}" srcOrd="0" destOrd="0" presId="urn:microsoft.com/office/officeart/2008/layout/LinedList"/>
    <dgm:cxn modelId="{CCB7CEEB-4F57-43C0-A507-C61B292AFC8A}" srcId="{84DFEF02-E700-4619-AA15-7888BDD6B0CC}" destId="{451CB703-2667-4CC1-915F-CAA4230F5828}" srcOrd="0" destOrd="0" parTransId="{51EA3BD1-02F6-45BD-B8B1-5B2871646990}" sibTransId="{17069C32-8817-408C-9C80-E77165C15A5C}"/>
    <dgm:cxn modelId="{6359197B-7AA6-448A-B4EE-781F1DDF11AC}" type="presOf" srcId="{B9FC1DE6-62C1-4940-A271-0460CEF69885}" destId="{6F3FC7FD-B769-4BE0-98BB-E4083F16A355}" srcOrd="0" destOrd="0" presId="urn:microsoft.com/office/officeart/2008/layout/LinedList"/>
    <dgm:cxn modelId="{B880F2A7-99C6-44D3-BA9A-44BFC57492A5}" type="presOf" srcId="{6EFD6891-C2BE-4B56-8AFF-FFC679AB32A6}" destId="{9FD961C9-873F-44E1-BC12-E65A282FF6CF}" srcOrd="0" destOrd="0" presId="urn:microsoft.com/office/officeart/2008/layout/LinedList"/>
    <dgm:cxn modelId="{5B177029-5EE8-4163-A02C-6EC1D2D50056}" type="presOf" srcId="{FCA7E8DF-C8CC-47A4-AEF5-F919ED9E5CBA}" destId="{16F3FACD-35F4-40A1-B444-CA6679408EAC}" srcOrd="0" destOrd="0" presId="urn:microsoft.com/office/officeart/2008/layout/LinedList"/>
    <dgm:cxn modelId="{40272992-F359-415C-ADEC-B037DFE6099F}" type="presOf" srcId="{49C2416B-E919-4D07-8624-C78C1744AC38}" destId="{0A61266D-4606-4862-854D-C61B981669C7}" srcOrd="0" destOrd="0" presId="urn:microsoft.com/office/officeart/2008/layout/LinedList"/>
    <dgm:cxn modelId="{D1B5F097-6B4A-47C3-BCD6-FC6C32D010C1}" srcId="{84DFEF02-E700-4619-AA15-7888BDD6B0CC}" destId="{B9FC1DE6-62C1-4940-A271-0460CEF69885}" srcOrd="1" destOrd="0" parTransId="{C55ADB80-2370-4952-B63F-A6F493C9E99F}" sibTransId="{D5D5DCAF-92F1-4BA5-82EB-3A7CD0A3C5B9}"/>
    <dgm:cxn modelId="{0083B158-DB63-4967-B5F7-E9371DE3127D}" srcId="{84DFEF02-E700-4619-AA15-7888BDD6B0CC}" destId="{6EFD6891-C2BE-4B56-8AFF-FFC679AB32A6}" srcOrd="4" destOrd="0" parTransId="{A9DCAB03-4129-441F-A3F2-9959B4EE925B}" sibTransId="{77CCE628-1561-4FA5-BD76-87A80C93A274}"/>
    <dgm:cxn modelId="{DB459C78-9A9D-40D7-B48D-E470C7255B3E}" type="presOf" srcId="{451CB703-2667-4CC1-915F-CAA4230F5828}" destId="{01329B0F-BA2A-4D0C-8267-F02EBA4F6EF5}" srcOrd="0" destOrd="0" presId="urn:microsoft.com/office/officeart/2008/layout/LinedList"/>
    <dgm:cxn modelId="{DB2513B7-6B8D-4B98-AFBA-616E22321446}" type="presParOf" srcId="{16F3FACD-35F4-40A1-B444-CA6679408EAC}" destId="{7781AF03-BCE0-4D3D-AEF8-7691512E3A75}" srcOrd="0" destOrd="0" presId="urn:microsoft.com/office/officeart/2008/layout/LinedList"/>
    <dgm:cxn modelId="{D058FC15-90FD-4530-9B7F-B6A48ECACB71}" type="presParOf" srcId="{16F3FACD-35F4-40A1-B444-CA6679408EAC}" destId="{FEFBD24C-D370-42AC-A9F1-A040F05E4DC9}" srcOrd="1" destOrd="0" presId="urn:microsoft.com/office/officeart/2008/layout/LinedList"/>
    <dgm:cxn modelId="{496F1308-A8EC-4A7F-B916-FC954B2CF9D1}" type="presParOf" srcId="{FEFBD24C-D370-42AC-A9F1-A040F05E4DC9}" destId="{A4007F54-2799-433E-BD79-8A1C3F6D6EEE}" srcOrd="0" destOrd="0" presId="urn:microsoft.com/office/officeart/2008/layout/LinedList"/>
    <dgm:cxn modelId="{E266F1EE-50D5-485D-BB96-1B1F125E1853}" type="presParOf" srcId="{FEFBD24C-D370-42AC-A9F1-A040F05E4DC9}" destId="{CB778ACF-3957-4D1D-AE58-1D5D5ADAC1F8}" srcOrd="1" destOrd="0" presId="urn:microsoft.com/office/officeart/2008/layout/LinedList"/>
    <dgm:cxn modelId="{9E265090-BB71-484B-AC94-3875B3B257B3}" type="presParOf" srcId="{CB778ACF-3957-4D1D-AE58-1D5D5ADAC1F8}" destId="{61939457-5C06-47F7-987D-128125528ADD}" srcOrd="0" destOrd="0" presId="urn:microsoft.com/office/officeart/2008/layout/LinedList"/>
    <dgm:cxn modelId="{6411F6E5-1A51-4077-B714-127A9DBEE9CE}" type="presParOf" srcId="{CB778ACF-3957-4D1D-AE58-1D5D5ADAC1F8}" destId="{30EB00CD-6FE7-4025-9E85-E75431AF5DA6}" srcOrd="1" destOrd="0" presId="urn:microsoft.com/office/officeart/2008/layout/LinedList"/>
    <dgm:cxn modelId="{B951AEEC-3F10-43EB-BCA8-C66D28AF7C8B}" type="presParOf" srcId="{30EB00CD-6FE7-4025-9E85-E75431AF5DA6}" destId="{609738FD-3293-46F2-B1BC-BCAB4C15F332}" srcOrd="0" destOrd="0" presId="urn:microsoft.com/office/officeart/2008/layout/LinedList"/>
    <dgm:cxn modelId="{A6274F9C-8BDC-4F94-B65E-67BA142872F2}" type="presParOf" srcId="{30EB00CD-6FE7-4025-9E85-E75431AF5DA6}" destId="{01329B0F-BA2A-4D0C-8267-F02EBA4F6EF5}" srcOrd="1" destOrd="0" presId="urn:microsoft.com/office/officeart/2008/layout/LinedList"/>
    <dgm:cxn modelId="{8EEE2F94-1BE4-4850-A299-6290674F91E7}" type="presParOf" srcId="{30EB00CD-6FE7-4025-9E85-E75431AF5DA6}" destId="{44C62E99-69D8-42DB-BA43-BF2BD6FA355F}" srcOrd="2" destOrd="0" presId="urn:microsoft.com/office/officeart/2008/layout/LinedList"/>
    <dgm:cxn modelId="{602363F0-63AB-41A1-AD0A-7711839F5FEC}" type="presParOf" srcId="{CB778ACF-3957-4D1D-AE58-1D5D5ADAC1F8}" destId="{FF005AC2-C57F-4288-96F0-7071E8028A4E}" srcOrd="2" destOrd="0" presId="urn:microsoft.com/office/officeart/2008/layout/LinedList"/>
    <dgm:cxn modelId="{BFE205D6-0424-49D7-80A2-798044A9D364}" type="presParOf" srcId="{CB778ACF-3957-4D1D-AE58-1D5D5ADAC1F8}" destId="{D0B82804-3756-48A5-AE45-41C4E75A6E7F}" srcOrd="3" destOrd="0" presId="urn:microsoft.com/office/officeart/2008/layout/LinedList"/>
    <dgm:cxn modelId="{DAE8AFE6-383B-4DA5-8E14-5011DF3B1F1B}" type="presParOf" srcId="{CB778ACF-3957-4D1D-AE58-1D5D5ADAC1F8}" destId="{5724599C-2536-4B6C-8D68-534036B16668}" srcOrd="4" destOrd="0" presId="urn:microsoft.com/office/officeart/2008/layout/LinedList"/>
    <dgm:cxn modelId="{E3FCA87B-77A7-42F9-813E-EF079A19369B}" type="presParOf" srcId="{5724599C-2536-4B6C-8D68-534036B16668}" destId="{70EDE48E-254D-4625-BA95-5FD22409F4DD}" srcOrd="0" destOrd="0" presId="urn:microsoft.com/office/officeart/2008/layout/LinedList"/>
    <dgm:cxn modelId="{D4D07EAB-BCE6-4BE3-B5FB-43D27CA524EC}" type="presParOf" srcId="{5724599C-2536-4B6C-8D68-534036B16668}" destId="{6F3FC7FD-B769-4BE0-98BB-E4083F16A355}" srcOrd="1" destOrd="0" presId="urn:microsoft.com/office/officeart/2008/layout/LinedList"/>
    <dgm:cxn modelId="{958830F9-DBE1-4D4F-9708-7A3BCA54DC50}" type="presParOf" srcId="{5724599C-2536-4B6C-8D68-534036B16668}" destId="{EE4B4273-2826-4A52-B321-6D205358F24D}" srcOrd="2" destOrd="0" presId="urn:microsoft.com/office/officeart/2008/layout/LinedList"/>
    <dgm:cxn modelId="{E0D1780A-75B2-425F-8050-04628E3835EA}" type="presParOf" srcId="{CB778ACF-3957-4D1D-AE58-1D5D5ADAC1F8}" destId="{1408DD6D-1AB9-436B-844A-68D3AAC10D92}" srcOrd="5" destOrd="0" presId="urn:microsoft.com/office/officeart/2008/layout/LinedList"/>
    <dgm:cxn modelId="{EB7D7962-2AE9-4656-A573-8623227CA1B7}" type="presParOf" srcId="{CB778ACF-3957-4D1D-AE58-1D5D5ADAC1F8}" destId="{BD6997B3-2204-4981-952F-21B96235A540}" srcOrd="6" destOrd="0" presId="urn:microsoft.com/office/officeart/2008/layout/LinedList"/>
    <dgm:cxn modelId="{7D7A5254-6F64-4E02-9AE0-8CB7028C7D17}" type="presParOf" srcId="{CB778ACF-3957-4D1D-AE58-1D5D5ADAC1F8}" destId="{6E679117-5CF5-46EA-90DC-D23CD7ADEBD8}" srcOrd="7" destOrd="0" presId="urn:microsoft.com/office/officeart/2008/layout/LinedList"/>
    <dgm:cxn modelId="{5A8CF3BC-8262-447A-BE68-4BC966ADEC14}" type="presParOf" srcId="{6E679117-5CF5-46EA-90DC-D23CD7ADEBD8}" destId="{F78AAB8E-0F7E-4363-B90A-C6B7C797A605}" srcOrd="0" destOrd="0" presId="urn:microsoft.com/office/officeart/2008/layout/LinedList"/>
    <dgm:cxn modelId="{28C93445-B543-43E4-8117-FDEAFE464900}" type="presParOf" srcId="{6E679117-5CF5-46EA-90DC-D23CD7ADEBD8}" destId="{17725AA0-093B-4E96-AA1D-7F7F163368C0}" srcOrd="1" destOrd="0" presId="urn:microsoft.com/office/officeart/2008/layout/LinedList"/>
    <dgm:cxn modelId="{35E9C59D-8EC4-47D9-96E8-737F12CF4D16}" type="presParOf" srcId="{6E679117-5CF5-46EA-90DC-D23CD7ADEBD8}" destId="{C6592F6A-F358-4928-8F3F-1DC9DA99CFA0}" srcOrd="2" destOrd="0" presId="urn:microsoft.com/office/officeart/2008/layout/LinedList"/>
    <dgm:cxn modelId="{0959567D-C0C6-4F4D-A7E4-F7207482984E}" type="presParOf" srcId="{CB778ACF-3957-4D1D-AE58-1D5D5ADAC1F8}" destId="{769D07F4-84D1-4216-ABE5-37A81A83240C}" srcOrd="8" destOrd="0" presId="urn:microsoft.com/office/officeart/2008/layout/LinedList"/>
    <dgm:cxn modelId="{21AF1973-A9B8-4B04-9552-6656D09CFC6F}" type="presParOf" srcId="{CB778ACF-3957-4D1D-AE58-1D5D5ADAC1F8}" destId="{ACF00434-7883-4759-8AD3-44D4A1F422FD}" srcOrd="9" destOrd="0" presId="urn:microsoft.com/office/officeart/2008/layout/LinedList"/>
    <dgm:cxn modelId="{1D695FE8-8C96-406D-973C-ED58448E2308}" type="presParOf" srcId="{CB778ACF-3957-4D1D-AE58-1D5D5ADAC1F8}" destId="{11E91144-D545-4917-943C-8F726CF05524}" srcOrd="10" destOrd="0" presId="urn:microsoft.com/office/officeart/2008/layout/LinedList"/>
    <dgm:cxn modelId="{F77D446B-94A9-4AA1-BC10-712A599C8903}" type="presParOf" srcId="{11E91144-D545-4917-943C-8F726CF05524}" destId="{74F23505-A66F-44E6-A077-912F43277740}" srcOrd="0" destOrd="0" presId="urn:microsoft.com/office/officeart/2008/layout/LinedList"/>
    <dgm:cxn modelId="{586C1E4B-EE2A-47E4-AB05-094D3168909C}" type="presParOf" srcId="{11E91144-D545-4917-943C-8F726CF05524}" destId="{0A61266D-4606-4862-854D-C61B981669C7}" srcOrd="1" destOrd="0" presId="urn:microsoft.com/office/officeart/2008/layout/LinedList"/>
    <dgm:cxn modelId="{5A1C2BA3-5B74-423C-8125-AE22F735EC02}" type="presParOf" srcId="{11E91144-D545-4917-943C-8F726CF05524}" destId="{E8652513-A021-4405-92C2-E1F375E7411D}" srcOrd="2" destOrd="0" presId="urn:microsoft.com/office/officeart/2008/layout/LinedList"/>
    <dgm:cxn modelId="{7AFBF2E4-0CEC-4AD9-B88E-51F42CD5FA40}" type="presParOf" srcId="{CB778ACF-3957-4D1D-AE58-1D5D5ADAC1F8}" destId="{45FA9562-B879-4300-8597-4E2ED2948204}" srcOrd="11" destOrd="0" presId="urn:microsoft.com/office/officeart/2008/layout/LinedList"/>
    <dgm:cxn modelId="{584EFE63-249B-46F4-B6DB-204560E1918F}" type="presParOf" srcId="{CB778ACF-3957-4D1D-AE58-1D5D5ADAC1F8}" destId="{A276C8B5-30DC-41F2-97D0-ADE8D3B82FB3}" srcOrd="12" destOrd="0" presId="urn:microsoft.com/office/officeart/2008/layout/LinedList"/>
    <dgm:cxn modelId="{C8497B0B-02F6-4FCE-BF29-DCDEB503F7BA}" type="presParOf" srcId="{CB778ACF-3957-4D1D-AE58-1D5D5ADAC1F8}" destId="{FFDF1FFD-3B09-4A35-9FCD-2C21E525B369}" srcOrd="13" destOrd="0" presId="urn:microsoft.com/office/officeart/2008/layout/LinedList"/>
    <dgm:cxn modelId="{1FC38F5D-C232-4799-8533-7A405F6A995B}" type="presParOf" srcId="{FFDF1FFD-3B09-4A35-9FCD-2C21E525B369}" destId="{A35AB8EA-3123-4366-967D-C33D8B929F71}" srcOrd="0" destOrd="0" presId="urn:microsoft.com/office/officeart/2008/layout/LinedList"/>
    <dgm:cxn modelId="{7E6C7A9F-EB15-45FE-908A-C13D609CB6FA}" type="presParOf" srcId="{FFDF1FFD-3B09-4A35-9FCD-2C21E525B369}" destId="{9FD961C9-873F-44E1-BC12-E65A282FF6CF}" srcOrd="1" destOrd="0" presId="urn:microsoft.com/office/officeart/2008/layout/LinedList"/>
    <dgm:cxn modelId="{DA7389B4-6A0D-4646-BCD7-B97D9CB9E49E}" type="presParOf" srcId="{FFDF1FFD-3B09-4A35-9FCD-2C21E525B369}" destId="{A98AFA3F-A07F-4C1E-ADC0-0027DA01B5DD}" srcOrd="2" destOrd="0" presId="urn:microsoft.com/office/officeart/2008/layout/LinedList"/>
    <dgm:cxn modelId="{74791B19-EF30-40F6-85D5-B010D79D4257}" type="presParOf" srcId="{CB778ACF-3957-4D1D-AE58-1D5D5ADAC1F8}" destId="{656DE998-05B6-408D-9A6D-94A557BAA85F}" srcOrd="14" destOrd="0" presId="urn:microsoft.com/office/officeart/2008/layout/LinedList"/>
    <dgm:cxn modelId="{F20BB234-F478-40E7-B86D-B93F1FA4CA7B}" type="presParOf" srcId="{CB778ACF-3957-4D1D-AE58-1D5D5ADAC1F8}" destId="{B139CC6E-1353-4C3B-B028-F360F7EE8B65}"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F19C875-14D4-45D5-BA2A-676FBE2A44D3}" type="doc">
      <dgm:prSet loTypeId="urn:microsoft.com/office/officeart/2008/layout/LinedList" loCatId="list" qsTypeId="urn:microsoft.com/office/officeart/2005/8/quickstyle/simple3" qsCatId="simple" csTypeId="urn:microsoft.com/office/officeart/2005/8/colors/accent0_1" csCatId="mainScheme" phldr="1"/>
      <dgm:spPr/>
      <dgm:t>
        <a:bodyPr/>
        <a:lstStyle/>
        <a:p>
          <a:endParaRPr lang="tr-TR"/>
        </a:p>
      </dgm:t>
    </dgm:pt>
    <dgm:pt modelId="{753F2DBF-C5ED-4D7E-9D8B-704E5CF8E502}">
      <dgm:prSet phldrT="[Metin]" phldr="1" custT="1"/>
      <dgm:spPr/>
      <dgm:t>
        <a:bodyPr/>
        <a:lstStyle/>
        <a:p>
          <a:endParaRPr lang="tr-TR" sz="2400" dirty="0">
            <a:solidFill>
              <a:schemeClr val="tx1"/>
            </a:solidFill>
          </a:endParaRPr>
        </a:p>
      </dgm:t>
    </dgm:pt>
    <dgm:pt modelId="{C3929E73-F668-4301-B1F9-86BF1AB2EE8A}" type="parTrans" cxnId="{54C9B9CD-416B-46CB-BF74-43CC2FEF74AA}">
      <dgm:prSet/>
      <dgm:spPr/>
      <dgm:t>
        <a:bodyPr/>
        <a:lstStyle/>
        <a:p>
          <a:endParaRPr lang="tr-TR"/>
        </a:p>
      </dgm:t>
    </dgm:pt>
    <dgm:pt modelId="{441BEE6D-4000-440A-9D22-6182580251BE}" type="sibTrans" cxnId="{54C9B9CD-416B-46CB-BF74-43CC2FEF74AA}">
      <dgm:prSet/>
      <dgm:spPr/>
      <dgm:t>
        <a:bodyPr/>
        <a:lstStyle/>
        <a:p>
          <a:endParaRPr lang="tr-TR"/>
        </a:p>
      </dgm:t>
    </dgm:pt>
    <dgm:pt modelId="{87598017-875E-4F19-8AC7-A16CF8E1C0F4}">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Araştırma raporlarında kullanılan tüm kaynaklar cümle, bölüm ya da paragraf sonunda parantez içinde yılı ile birlikte mutlaka gösterilmelidir “(Kırcaali-İftar, 2006)”.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6AAA284-B489-4B3F-9C3D-9D9AB58B10AD}" type="parTrans" cxnId="{DED13553-8D47-4177-84E0-73A188B2BD1A}">
      <dgm:prSet/>
      <dgm:spPr/>
      <dgm:t>
        <a:bodyPr/>
        <a:lstStyle/>
        <a:p>
          <a:endParaRPr lang="tr-TR"/>
        </a:p>
      </dgm:t>
    </dgm:pt>
    <dgm:pt modelId="{CC8E54DA-94DF-4F28-A843-029368BDE546}" type="sibTrans" cxnId="{DED13553-8D47-4177-84E0-73A188B2BD1A}">
      <dgm:prSet/>
      <dgm:spPr/>
      <dgm:t>
        <a:bodyPr/>
        <a:lstStyle/>
        <a:p>
          <a:endParaRPr lang="tr-TR"/>
        </a:p>
      </dgm:t>
    </dgm:pt>
    <dgm:pt modelId="{D42448FD-796B-4042-B3DA-5FF81444CFA1}">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Üç ya da daha fazla yazarın çalışması kaynak gösterilirken, ilk kez gösterildikten sonra ilk yazarın soyadından sonra “ve diğerleri, yıl” biçiminde gösterilebilir (</a:t>
          </a:r>
          <a:r>
            <a:rPr lang="tr-TR"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Eripek</a:t>
          </a: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ve diğerleri, 2003).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5DC3AD41-B2B6-4459-990C-A153CB458D1B}" type="parTrans" cxnId="{C6B55DCA-420F-4D41-9825-1C9714D0650E}">
      <dgm:prSet/>
      <dgm:spPr/>
      <dgm:t>
        <a:bodyPr/>
        <a:lstStyle/>
        <a:p>
          <a:endParaRPr lang="tr-TR"/>
        </a:p>
      </dgm:t>
    </dgm:pt>
    <dgm:pt modelId="{1A359B84-5BA6-44C7-9DBC-2957198839A6}" type="sibTrans" cxnId="{C6B55DCA-420F-4D41-9825-1C9714D0650E}">
      <dgm:prSet/>
      <dgm:spPr/>
      <dgm:t>
        <a:bodyPr/>
        <a:lstStyle/>
        <a:p>
          <a:endParaRPr lang="tr-TR"/>
        </a:p>
      </dgm:t>
    </dgm:pt>
    <dgm:pt modelId="{996E1C35-2C63-462E-ABD5-FD158BC8E0D5}">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Cümle içinde yazarın soyadı, parantezin içinde yılı gösterilerek verilebilir. “Özkan (2009) tarafından…”</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9F4C4E5-CB52-4882-AE6A-03B8E8E7875A}" type="sibTrans" cxnId="{4F31C405-4302-4941-B23D-8630ACA9AECD}">
      <dgm:prSet/>
      <dgm:spPr/>
      <dgm:t>
        <a:bodyPr/>
        <a:lstStyle/>
        <a:p>
          <a:endParaRPr lang="tr-TR"/>
        </a:p>
      </dgm:t>
    </dgm:pt>
    <dgm:pt modelId="{51FC3500-87CA-495F-8AE9-33FB3AC4F998}" type="parTrans" cxnId="{4F31C405-4302-4941-B23D-8630ACA9AECD}">
      <dgm:prSet/>
      <dgm:spPr/>
      <dgm:t>
        <a:bodyPr/>
        <a:lstStyle/>
        <a:p>
          <a:endParaRPr lang="tr-TR"/>
        </a:p>
      </dgm:t>
    </dgm:pt>
    <dgm:pt modelId="{E21949A5-D2FD-4615-8C7B-EAA4B7174A1E}" type="pres">
      <dgm:prSet presAssocID="{0F19C875-14D4-45D5-BA2A-676FBE2A44D3}" presName="vert0" presStyleCnt="0">
        <dgm:presLayoutVars>
          <dgm:dir/>
          <dgm:animOne val="branch"/>
          <dgm:animLvl val="lvl"/>
        </dgm:presLayoutVars>
      </dgm:prSet>
      <dgm:spPr/>
      <dgm:t>
        <a:bodyPr/>
        <a:lstStyle/>
        <a:p>
          <a:endParaRPr lang="tr-TR"/>
        </a:p>
      </dgm:t>
    </dgm:pt>
    <dgm:pt modelId="{062D355A-475C-4427-BFE6-6AC167B08638}" type="pres">
      <dgm:prSet presAssocID="{753F2DBF-C5ED-4D7E-9D8B-704E5CF8E502}" presName="thickLine" presStyleLbl="alignNode1" presStyleIdx="0" presStyleCnt="1"/>
      <dgm:spPr/>
    </dgm:pt>
    <dgm:pt modelId="{652F03D6-37E6-4028-BF66-3EC580BE9A92}" type="pres">
      <dgm:prSet presAssocID="{753F2DBF-C5ED-4D7E-9D8B-704E5CF8E502}" presName="horz1" presStyleCnt="0"/>
      <dgm:spPr/>
    </dgm:pt>
    <dgm:pt modelId="{DE764949-EA35-4833-8949-9FCDFCF94BA6}" type="pres">
      <dgm:prSet presAssocID="{753F2DBF-C5ED-4D7E-9D8B-704E5CF8E502}" presName="tx1" presStyleLbl="revTx" presStyleIdx="0" presStyleCnt="4" custScaleX="41366"/>
      <dgm:spPr/>
      <dgm:t>
        <a:bodyPr/>
        <a:lstStyle/>
        <a:p>
          <a:endParaRPr lang="tr-TR"/>
        </a:p>
      </dgm:t>
    </dgm:pt>
    <dgm:pt modelId="{33AD2823-3B73-40B9-9D64-B6283E7F5F98}" type="pres">
      <dgm:prSet presAssocID="{753F2DBF-C5ED-4D7E-9D8B-704E5CF8E502}" presName="vert1" presStyleCnt="0"/>
      <dgm:spPr/>
    </dgm:pt>
    <dgm:pt modelId="{A5A2FE0D-DD05-4B56-8625-E79E31A14A30}" type="pres">
      <dgm:prSet presAssocID="{87598017-875E-4F19-8AC7-A16CF8E1C0F4}" presName="vertSpace2a" presStyleCnt="0"/>
      <dgm:spPr/>
    </dgm:pt>
    <dgm:pt modelId="{DA15511F-1C70-4F06-87E0-E9E3D1F33FE6}" type="pres">
      <dgm:prSet presAssocID="{87598017-875E-4F19-8AC7-A16CF8E1C0F4}" presName="horz2" presStyleCnt="0"/>
      <dgm:spPr/>
    </dgm:pt>
    <dgm:pt modelId="{1673F954-ECAD-47FA-B5A9-F178A78239D9}" type="pres">
      <dgm:prSet presAssocID="{87598017-875E-4F19-8AC7-A16CF8E1C0F4}" presName="horzSpace2" presStyleCnt="0"/>
      <dgm:spPr/>
    </dgm:pt>
    <dgm:pt modelId="{9F43A22F-DBF7-4851-ACF7-C9FA6335C17F}" type="pres">
      <dgm:prSet presAssocID="{87598017-875E-4F19-8AC7-A16CF8E1C0F4}" presName="tx2" presStyleLbl="revTx" presStyleIdx="1" presStyleCnt="4"/>
      <dgm:spPr/>
      <dgm:t>
        <a:bodyPr/>
        <a:lstStyle/>
        <a:p>
          <a:endParaRPr lang="tr-TR"/>
        </a:p>
      </dgm:t>
    </dgm:pt>
    <dgm:pt modelId="{9EABC08E-8256-4CE2-9BE6-142E1E81538A}" type="pres">
      <dgm:prSet presAssocID="{87598017-875E-4F19-8AC7-A16CF8E1C0F4}" presName="vert2" presStyleCnt="0"/>
      <dgm:spPr/>
    </dgm:pt>
    <dgm:pt modelId="{A6508CA2-20FC-4DA9-80D7-462F12EDF815}" type="pres">
      <dgm:prSet presAssocID="{87598017-875E-4F19-8AC7-A16CF8E1C0F4}" presName="thinLine2b" presStyleLbl="callout" presStyleIdx="0" presStyleCnt="3"/>
      <dgm:spPr/>
    </dgm:pt>
    <dgm:pt modelId="{C6960C8A-3D65-4A7F-87CC-E40821986031}" type="pres">
      <dgm:prSet presAssocID="{87598017-875E-4F19-8AC7-A16CF8E1C0F4}" presName="vertSpace2b" presStyleCnt="0"/>
      <dgm:spPr/>
    </dgm:pt>
    <dgm:pt modelId="{A7581752-7719-4AA0-AD60-21A00D0A3F53}" type="pres">
      <dgm:prSet presAssocID="{996E1C35-2C63-462E-ABD5-FD158BC8E0D5}" presName="horz2" presStyleCnt="0"/>
      <dgm:spPr/>
    </dgm:pt>
    <dgm:pt modelId="{FB9BD57A-2214-4134-BDA2-3120BDD82554}" type="pres">
      <dgm:prSet presAssocID="{996E1C35-2C63-462E-ABD5-FD158BC8E0D5}" presName="horzSpace2" presStyleCnt="0"/>
      <dgm:spPr/>
    </dgm:pt>
    <dgm:pt modelId="{FB81C0D3-4C5A-49B3-9C6F-401EC27890FC}" type="pres">
      <dgm:prSet presAssocID="{996E1C35-2C63-462E-ABD5-FD158BC8E0D5}" presName="tx2" presStyleLbl="revTx" presStyleIdx="2" presStyleCnt="4"/>
      <dgm:spPr/>
      <dgm:t>
        <a:bodyPr/>
        <a:lstStyle/>
        <a:p>
          <a:endParaRPr lang="tr-TR"/>
        </a:p>
      </dgm:t>
    </dgm:pt>
    <dgm:pt modelId="{0F764627-DE62-4223-9F3E-CDB6F7760F34}" type="pres">
      <dgm:prSet presAssocID="{996E1C35-2C63-462E-ABD5-FD158BC8E0D5}" presName="vert2" presStyleCnt="0"/>
      <dgm:spPr/>
    </dgm:pt>
    <dgm:pt modelId="{64356D61-9031-47FB-9AD3-8885A2F75859}" type="pres">
      <dgm:prSet presAssocID="{996E1C35-2C63-462E-ABD5-FD158BC8E0D5}" presName="thinLine2b" presStyleLbl="callout" presStyleIdx="1" presStyleCnt="3"/>
      <dgm:spPr/>
    </dgm:pt>
    <dgm:pt modelId="{8EAF2415-440C-4B94-A941-DE92AF4ABE47}" type="pres">
      <dgm:prSet presAssocID="{996E1C35-2C63-462E-ABD5-FD158BC8E0D5}" presName="vertSpace2b" presStyleCnt="0"/>
      <dgm:spPr/>
    </dgm:pt>
    <dgm:pt modelId="{0EB5C32D-D91C-4408-BFA9-30DAD7998169}" type="pres">
      <dgm:prSet presAssocID="{D42448FD-796B-4042-B3DA-5FF81444CFA1}" presName="horz2" presStyleCnt="0"/>
      <dgm:spPr/>
    </dgm:pt>
    <dgm:pt modelId="{6918761C-0065-43D0-8BC1-F289FF22B54F}" type="pres">
      <dgm:prSet presAssocID="{D42448FD-796B-4042-B3DA-5FF81444CFA1}" presName="horzSpace2" presStyleCnt="0"/>
      <dgm:spPr/>
    </dgm:pt>
    <dgm:pt modelId="{7A941E41-3C4C-445F-8816-77565BC63CF8}" type="pres">
      <dgm:prSet presAssocID="{D42448FD-796B-4042-B3DA-5FF81444CFA1}" presName="tx2" presStyleLbl="revTx" presStyleIdx="3" presStyleCnt="4" custScaleY="136015"/>
      <dgm:spPr/>
      <dgm:t>
        <a:bodyPr/>
        <a:lstStyle/>
        <a:p>
          <a:endParaRPr lang="tr-TR"/>
        </a:p>
      </dgm:t>
    </dgm:pt>
    <dgm:pt modelId="{C2D79BF4-46D8-4BAB-9860-96465E61B47A}" type="pres">
      <dgm:prSet presAssocID="{D42448FD-796B-4042-B3DA-5FF81444CFA1}" presName="vert2" presStyleCnt="0"/>
      <dgm:spPr/>
    </dgm:pt>
    <dgm:pt modelId="{30F4FEED-45DD-4342-8DD3-B65A53253D60}" type="pres">
      <dgm:prSet presAssocID="{D42448FD-796B-4042-B3DA-5FF81444CFA1}" presName="thinLine2b" presStyleLbl="callout" presStyleIdx="2" presStyleCnt="3"/>
      <dgm:spPr/>
    </dgm:pt>
    <dgm:pt modelId="{DD0A2116-C9C3-4B3C-B525-CF8A88EE3DF0}" type="pres">
      <dgm:prSet presAssocID="{D42448FD-796B-4042-B3DA-5FF81444CFA1}" presName="vertSpace2b" presStyleCnt="0"/>
      <dgm:spPr/>
    </dgm:pt>
  </dgm:ptLst>
  <dgm:cxnLst>
    <dgm:cxn modelId="{DED4230D-EA72-4AEA-AB78-40C6DE9D0A84}" type="presOf" srcId="{996E1C35-2C63-462E-ABD5-FD158BC8E0D5}" destId="{FB81C0D3-4C5A-49B3-9C6F-401EC27890FC}" srcOrd="0" destOrd="0" presId="urn:microsoft.com/office/officeart/2008/layout/LinedList"/>
    <dgm:cxn modelId="{3008EFEA-EC97-4E40-A1E8-7760D27B06DB}" type="presOf" srcId="{0F19C875-14D4-45D5-BA2A-676FBE2A44D3}" destId="{E21949A5-D2FD-4615-8C7B-EAA4B7174A1E}" srcOrd="0" destOrd="0" presId="urn:microsoft.com/office/officeart/2008/layout/LinedList"/>
    <dgm:cxn modelId="{54C9B9CD-416B-46CB-BF74-43CC2FEF74AA}" srcId="{0F19C875-14D4-45D5-BA2A-676FBE2A44D3}" destId="{753F2DBF-C5ED-4D7E-9D8B-704E5CF8E502}" srcOrd="0" destOrd="0" parTransId="{C3929E73-F668-4301-B1F9-86BF1AB2EE8A}" sibTransId="{441BEE6D-4000-440A-9D22-6182580251BE}"/>
    <dgm:cxn modelId="{7BA8612E-E3E4-4057-8A7B-32265542AEDF}" type="presOf" srcId="{753F2DBF-C5ED-4D7E-9D8B-704E5CF8E502}" destId="{DE764949-EA35-4833-8949-9FCDFCF94BA6}" srcOrd="0" destOrd="0" presId="urn:microsoft.com/office/officeart/2008/layout/LinedList"/>
    <dgm:cxn modelId="{C6B55DCA-420F-4D41-9825-1C9714D0650E}" srcId="{753F2DBF-C5ED-4D7E-9D8B-704E5CF8E502}" destId="{D42448FD-796B-4042-B3DA-5FF81444CFA1}" srcOrd="2" destOrd="0" parTransId="{5DC3AD41-B2B6-4459-990C-A153CB458D1B}" sibTransId="{1A359B84-5BA6-44C7-9DBC-2957198839A6}"/>
    <dgm:cxn modelId="{DED13553-8D47-4177-84E0-73A188B2BD1A}" srcId="{753F2DBF-C5ED-4D7E-9D8B-704E5CF8E502}" destId="{87598017-875E-4F19-8AC7-A16CF8E1C0F4}" srcOrd="0" destOrd="0" parTransId="{A6AAA284-B489-4B3F-9C3D-9D9AB58B10AD}" sibTransId="{CC8E54DA-94DF-4F28-A843-029368BDE546}"/>
    <dgm:cxn modelId="{4F31C405-4302-4941-B23D-8630ACA9AECD}" srcId="{753F2DBF-C5ED-4D7E-9D8B-704E5CF8E502}" destId="{996E1C35-2C63-462E-ABD5-FD158BC8E0D5}" srcOrd="1" destOrd="0" parTransId="{51FC3500-87CA-495F-8AE9-33FB3AC4F998}" sibTransId="{A9F4C4E5-CB52-4882-AE6A-03B8E8E7875A}"/>
    <dgm:cxn modelId="{548FFE56-4F19-47C4-B131-06975C9A80B8}" type="presOf" srcId="{D42448FD-796B-4042-B3DA-5FF81444CFA1}" destId="{7A941E41-3C4C-445F-8816-77565BC63CF8}" srcOrd="0" destOrd="0" presId="urn:microsoft.com/office/officeart/2008/layout/LinedList"/>
    <dgm:cxn modelId="{191EEEFE-4E66-49BD-922F-A6AA404E13D1}" type="presOf" srcId="{87598017-875E-4F19-8AC7-A16CF8E1C0F4}" destId="{9F43A22F-DBF7-4851-ACF7-C9FA6335C17F}" srcOrd="0" destOrd="0" presId="urn:microsoft.com/office/officeart/2008/layout/LinedList"/>
    <dgm:cxn modelId="{642D0629-7BAA-4481-BFDC-E5B51008B437}" type="presParOf" srcId="{E21949A5-D2FD-4615-8C7B-EAA4B7174A1E}" destId="{062D355A-475C-4427-BFE6-6AC167B08638}" srcOrd="0" destOrd="0" presId="urn:microsoft.com/office/officeart/2008/layout/LinedList"/>
    <dgm:cxn modelId="{EED4A02F-A438-4DB8-882F-AE9D9395FB3C}" type="presParOf" srcId="{E21949A5-D2FD-4615-8C7B-EAA4B7174A1E}" destId="{652F03D6-37E6-4028-BF66-3EC580BE9A92}" srcOrd="1" destOrd="0" presId="urn:microsoft.com/office/officeart/2008/layout/LinedList"/>
    <dgm:cxn modelId="{6B62984F-09B2-40E5-88F0-3F57F1BE1812}" type="presParOf" srcId="{652F03D6-37E6-4028-BF66-3EC580BE9A92}" destId="{DE764949-EA35-4833-8949-9FCDFCF94BA6}" srcOrd="0" destOrd="0" presId="urn:microsoft.com/office/officeart/2008/layout/LinedList"/>
    <dgm:cxn modelId="{104AC372-1466-4C6B-9C15-2EB287FE9E33}" type="presParOf" srcId="{652F03D6-37E6-4028-BF66-3EC580BE9A92}" destId="{33AD2823-3B73-40B9-9D64-B6283E7F5F98}" srcOrd="1" destOrd="0" presId="urn:microsoft.com/office/officeart/2008/layout/LinedList"/>
    <dgm:cxn modelId="{D236EDA2-25F5-4781-BE57-032BE144D148}" type="presParOf" srcId="{33AD2823-3B73-40B9-9D64-B6283E7F5F98}" destId="{A5A2FE0D-DD05-4B56-8625-E79E31A14A30}" srcOrd="0" destOrd="0" presId="urn:microsoft.com/office/officeart/2008/layout/LinedList"/>
    <dgm:cxn modelId="{24714237-2593-4AAD-968C-1AC10FCA79DA}" type="presParOf" srcId="{33AD2823-3B73-40B9-9D64-B6283E7F5F98}" destId="{DA15511F-1C70-4F06-87E0-E9E3D1F33FE6}" srcOrd="1" destOrd="0" presId="urn:microsoft.com/office/officeart/2008/layout/LinedList"/>
    <dgm:cxn modelId="{02784A54-B9B4-46BD-821A-DC8175816D6D}" type="presParOf" srcId="{DA15511F-1C70-4F06-87E0-E9E3D1F33FE6}" destId="{1673F954-ECAD-47FA-B5A9-F178A78239D9}" srcOrd="0" destOrd="0" presId="urn:microsoft.com/office/officeart/2008/layout/LinedList"/>
    <dgm:cxn modelId="{B5F6CB8E-5538-4E23-A25B-7273D8B4D676}" type="presParOf" srcId="{DA15511F-1C70-4F06-87E0-E9E3D1F33FE6}" destId="{9F43A22F-DBF7-4851-ACF7-C9FA6335C17F}" srcOrd="1" destOrd="0" presId="urn:microsoft.com/office/officeart/2008/layout/LinedList"/>
    <dgm:cxn modelId="{4E7D8C9E-F819-47DB-97EF-D6EB32315F00}" type="presParOf" srcId="{DA15511F-1C70-4F06-87E0-E9E3D1F33FE6}" destId="{9EABC08E-8256-4CE2-9BE6-142E1E81538A}" srcOrd="2" destOrd="0" presId="urn:microsoft.com/office/officeart/2008/layout/LinedList"/>
    <dgm:cxn modelId="{3F7904AD-B36D-49A0-A8BE-775A420EDA6A}" type="presParOf" srcId="{33AD2823-3B73-40B9-9D64-B6283E7F5F98}" destId="{A6508CA2-20FC-4DA9-80D7-462F12EDF815}" srcOrd="2" destOrd="0" presId="urn:microsoft.com/office/officeart/2008/layout/LinedList"/>
    <dgm:cxn modelId="{63FE2836-E414-4E46-905E-0127688F4241}" type="presParOf" srcId="{33AD2823-3B73-40B9-9D64-B6283E7F5F98}" destId="{C6960C8A-3D65-4A7F-87CC-E40821986031}" srcOrd="3" destOrd="0" presId="urn:microsoft.com/office/officeart/2008/layout/LinedList"/>
    <dgm:cxn modelId="{A418E5FB-77E7-4A3D-9F7A-79CA0D71BFC2}" type="presParOf" srcId="{33AD2823-3B73-40B9-9D64-B6283E7F5F98}" destId="{A7581752-7719-4AA0-AD60-21A00D0A3F53}" srcOrd="4" destOrd="0" presId="urn:microsoft.com/office/officeart/2008/layout/LinedList"/>
    <dgm:cxn modelId="{09422DCC-C0F7-4ED7-8A15-278E32B679A3}" type="presParOf" srcId="{A7581752-7719-4AA0-AD60-21A00D0A3F53}" destId="{FB9BD57A-2214-4134-BDA2-3120BDD82554}" srcOrd="0" destOrd="0" presId="urn:microsoft.com/office/officeart/2008/layout/LinedList"/>
    <dgm:cxn modelId="{7D522204-1E97-4839-A44C-68D37BA59A25}" type="presParOf" srcId="{A7581752-7719-4AA0-AD60-21A00D0A3F53}" destId="{FB81C0D3-4C5A-49B3-9C6F-401EC27890FC}" srcOrd="1" destOrd="0" presId="urn:microsoft.com/office/officeart/2008/layout/LinedList"/>
    <dgm:cxn modelId="{C00FF44C-6155-4BE0-94EF-C6B7564E9B36}" type="presParOf" srcId="{A7581752-7719-4AA0-AD60-21A00D0A3F53}" destId="{0F764627-DE62-4223-9F3E-CDB6F7760F34}" srcOrd="2" destOrd="0" presId="urn:microsoft.com/office/officeart/2008/layout/LinedList"/>
    <dgm:cxn modelId="{C52D24EE-E2E0-4A16-B5D2-02C0D9FE098C}" type="presParOf" srcId="{33AD2823-3B73-40B9-9D64-B6283E7F5F98}" destId="{64356D61-9031-47FB-9AD3-8885A2F75859}" srcOrd="5" destOrd="0" presId="urn:microsoft.com/office/officeart/2008/layout/LinedList"/>
    <dgm:cxn modelId="{2CBD32DB-1E1F-4713-A3B9-D57B64D2A22D}" type="presParOf" srcId="{33AD2823-3B73-40B9-9D64-B6283E7F5F98}" destId="{8EAF2415-440C-4B94-A941-DE92AF4ABE47}" srcOrd="6" destOrd="0" presId="urn:microsoft.com/office/officeart/2008/layout/LinedList"/>
    <dgm:cxn modelId="{0A3E0979-8E8B-4709-BF96-6264DAD9921C}" type="presParOf" srcId="{33AD2823-3B73-40B9-9D64-B6283E7F5F98}" destId="{0EB5C32D-D91C-4408-BFA9-30DAD7998169}" srcOrd="7" destOrd="0" presId="urn:microsoft.com/office/officeart/2008/layout/LinedList"/>
    <dgm:cxn modelId="{51761ECB-BDA7-41EC-BFEC-1B42C3EC66BD}" type="presParOf" srcId="{0EB5C32D-D91C-4408-BFA9-30DAD7998169}" destId="{6918761C-0065-43D0-8BC1-F289FF22B54F}" srcOrd="0" destOrd="0" presId="urn:microsoft.com/office/officeart/2008/layout/LinedList"/>
    <dgm:cxn modelId="{EDC8DFDC-C330-46FE-A463-03A79B7B03F2}" type="presParOf" srcId="{0EB5C32D-D91C-4408-BFA9-30DAD7998169}" destId="{7A941E41-3C4C-445F-8816-77565BC63CF8}" srcOrd="1" destOrd="0" presId="urn:microsoft.com/office/officeart/2008/layout/LinedList"/>
    <dgm:cxn modelId="{B16353AF-4A8D-432E-975E-D07C9F18532B}" type="presParOf" srcId="{0EB5C32D-D91C-4408-BFA9-30DAD7998169}" destId="{C2D79BF4-46D8-4BAB-9860-96465E61B47A}" srcOrd="2" destOrd="0" presId="urn:microsoft.com/office/officeart/2008/layout/LinedList"/>
    <dgm:cxn modelId="{7D5420C2-A842-4B66-9402-799F17629493}" type="presParOf" srcId="{33AD2823-3B73-40B9-9D64-B6283E7F5F98}" destId="{30F4FEED-45DD-4342-8DD3-B65A53253D60}" srcOrd="8" destOrd="0" presId="urn:microsoft.com/office/officeart/2008/layout/LinedList"/>
    <dgm:cxn modelId="{040162B8-090B-43FB-B883-7CD6451CC153}" type="presParOf" srcId="{33AD2823-3B73-40B9-9D64-B6283E7F5F98}" destId="{DD0A2116-C9C3-4B3C-B525-CF8A88EE3DF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88C2EE3-C909-42A2-A39A-4C4354E4D6C1}" type="doc">
      <dgm:prSet loTypeId="urn:microsoft.com/office/officeart/2008/layout/LinedList" loCatId="list" qsTypeId="urn:microsoft.com/office/officeart/2005/8/quickstyle/simple3" qsCatId="simple" csTypeId="urn:microsoft.com/office/officeart/2005/8/colors/accent0_1" csCatId="mainScheme" phldr="1"/>
      <dgm:spPr/>
      <dgm:t>
        <a:bodyPr/>
        <a:lstStyle/>
        <a:p>
          <a:endParaRPr lang="tr-TR"/>
        </a:p>
      </dgm:t>
    </dgm:pt>
    <dgm:pt modelId="{5A745F63-11E2-440B-9C0B-AA0996351C55}">
      <dgm:prSet phldrT="[Metin]" phldr="1" custT="1"/>
      <dgm:spPr/>
      <dgm:t>
        <a:bodyPr/>
        <a:lstStyle/>
        <a:p>
          <a:pPr algn="just"/>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07302726-4F1E-4C5C-B4BB-6C4C309DA713}" type="parTrans" cxnId="{08728EB8-63E7-497D-B2F9-13CAFAB20E41}">
      <dgm:prSet/>
      <dgm:spPr/>
      <dgm:t>
        <a:bodyPr/>
        <a:lstStyle/>
        <a:p>
          <a:endParaRPr lang="tr-TR"/>
        </a:p>
      </dgm:t>
    </dgm:pt>
    <dgm:pt modelId="{7807AF5E-7A1C-4A09-8050-32068C6AE8FE}" type="sibTrans" cxnId="{08728EB8-63E7-497D-B2F9-13CAFAB20E41}">
      <dgm:prSet/>
      <dgm:spPr/>
      <dgm:t>
        <a:bodyPr/>
        <a:lstStyle/>
        <a:p>
          <a:endParaRPr lang="tr-TR"/>
        </a:p>
      </dgm:t>
    </dgm:pt>
    <dgm:pt modelId="{3732CBA5-6D89-4F5E-9AF8-5559A2468FC2}">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Doğrudan alıntı yapılan kaynaklarda, yazarın soyadı, yılı ve sayfa numarası birlikte verilmelidir (Kırcaali-İftar, 2006, s. 247).</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7407E30-39AB-4EB8-844B-835B62F6D5FF}" type="parTrans" cxnId="{847FD613-9DB3-468F-A000-0691379A2449}">
      <dgm:prSet/>
      <dgm:spPr/>
      <dgm:t>
        <a:bodyPr/>
        <a:lstStyle/>
        <a:p>
          <a:endParaRPr lang="tr-TR"/>
        </a:p>
      </dgm:t>
    </dgm:pt>
    <dgm:pt modelId="{A7054595-A00E-4C68-A016-F2B8B7E48001}" type="sibTrans" cxnId="{847FD613-9DB3-468F-A000-0691379A2449}">
      <dgm:prSet/>
      <dgm:spPr/>
      <dgm:t>
        <a:bodyPr/>
        <a:lstStyle/>
        <a:p>
          <a:endParaRPr lang="tr-TR"/>
        </a:p>
      </dgm:t>
    </dgm:pt>
    <dgm:pt modelId="{FB926813-1E6C-4AD2-B024-743699748909}">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Kaynakça yazımında farklı kurum ve kuruluşlar tarafından benimsenin kurlalar kullanılabilir. </a:t>
          </a:r>
          <a:r>
            <a:rPr lang="tr-TR"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APA</a:t>
          </a: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en çok benimsenen yazım kılavuzudur.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56312C6-992E-47AE-8B8E-75EFE9D90629}" type="parTrans" cxnId="{3815BBAD-DC3A-44E6-AAE9-F3E4F7E804B5}">
      <dgm:prSet/>
      <dgm:spPr/>
      <dgm:t>
        <a:bodyPr/>
        <a:lstStyle/>
        <a:p>
          <a:endParaRPr lang="tr-TR"/>
        </a:p>
      </dgm:t>
    </dgm:pt>
    <dgm:pt modelId="{322B7C0F-E640-476B-AB40-1FF5B4739321}" type="sibTrans" cxnId="{3815BBAD-DC3A-44E6-AAE9-F3E4F7E804B5}">
      <dgm:prSet/>
      <dgm:spPr/>
      <dgm:t>
        <a:bodyPr/>
        <a:lstStyle/>
        <a:p>
          <a:endParaRPr lang="tr-TR"/>
        </a:p>
      </dgm:t>
    </dgm:pt>
    <dgm:pt modelId="{6C4EF921-9EDD-4D92-995E-C96816D151CD}">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Lütfen; kitap, kitap bölümü, makale, yayınlanmış bildiri, yayınlanmamış araştırma raporu ve tezlerin kaynakça yazım biçimi için </a:t>
          </a:r>
          <a:r>
            <a:rPr lang="tr-TR"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APA</a:t>
          </a: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(6. basım) yazım kılavuzunu inceleyiniz.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CE7D6CC1-4CBD-4DD9-BCB0-EBE7EBD06848}" type="parTrans" cxnId="{7C91AD5A-BDE0-4799-B9BE-E80C33C4D32F}">
      <dgm:prSet/>
      <dgm:spPr/>
      <dgm:t>
        <a:bodyPr/>
        <a:lstStyle/>
        <a:p>
          <a:endParaRPr lang="tr-TR"/>
        </a:p>
      </dgm:t>
    </dgm:pt>
    <dgm:pt modelId="{126E44E2-1303-4D20-802C-177E39C56ABB}" type="sibTrans" cxnId="{7C91AD5A-BDE0-4799-B9BE-E80C33C4D32F}">
      <dgm:prSet/>
      <dgm:spPr/>
      <dgm:t>
        <a:bodyPr/>
        <a:lstStyle/>
        <a:p>
          <a:endParaRPr lang="tr-TR"/>
        </a:p>
      </dgm:t>
    </dgm:pt>
    <dgm:pt modelId="{BE19AAA4-5318-43FB-B8D7-05C175C13343}" type="pres">
      <dgm:prSet presAssocID="{988C2EE3-C909-42A2-A39A-4C4354E4D6C1}" presName="vert0" presStyleCnt="0">
        <dgm:presLayoutVars>
          <dgm:dir/>
          <dgm:animOne val="branch"/>
          <dgm:animLvl val="lvl"/>
        </dgm:presLayoutVars>
      </dgm:prSet>
      <dgm:spPr/>
      <dgm:t>
        <a:bodyPr/>
        <a:lstStyle/>
        <a:p>
          <a:endParaRPr lang="tr-TR"/>
        </a:p>
      </dgm:t>
    </dgm:pt>
    <dgm:pt modelId="{DEE06259-5F3C-4C81-9B5A-2DB40C2BE582}" type="pres">
      <dgm:prSet presAssocID="{5A745F63-11E2-440B-9C0B-AA0996351C55}" presName="thickLine" presStyleLbl="alignNode1" presStyleIdx="0" presStyleCnt="1" custLinFactNeighborY="-5334"/>
      <dgm:spPr/>
    </dgm:pt>
    <dgm:pt modelId="{73DA0399-BCF1-4E07-9CDC-D8F802D0A9B0}" type="pres">
      <dgm:prSet presAssocID="{5A745F63-11E2-440B-9C0B-AA0996351C55}" presName="horz1" presStyleCnt="0"/>
      <dgm:spPr/>
    </dgm:pt>
    <dgm:pt modelId="{B0F9908A-A1AD-427D-B64F-9342C84E302A}" type="pres">
      <dgm:prSet presAssocID="{5A745F63-11E2-440B-9C0B-AA0996351C55}" presName="tx1" presStyleLbl="revTx" presStyleIdx="0" presStyleCnt="4" custScaleX="32773"/>
      <dgm:spPr/>
      <dgm:t>
        <a:bodyPr/>
        <a:lstStyle/>
        <a:p>
          <a:endParaRPr lang="tr-TR"/>
        </a:p>
      </dgm:t>
    </dgm:pt>
    <dgm:pt modelId="{CF4B24ED-DF09-4431-822F-91F2055A0250}" type="pres">
      <dgm:prSet presAssocID="{5A745F63-11E2-440B-9C0B-AA0996351C55}" presName="vert1" presStyleCnt="0"/>
      <dgm:spPr/>
    </dgm:pt>
    <dgm:pt modelId="{65A92CF1-F3D4-4B8C-ADE1-1445BE9BC7CA}" type="pres">
      <dgm:prSet presAssocID="{3732CBA5-6D89-4F5E-9AF8-5559A2468FC2}" presName="vertSpace2a" presStyleCnt="0"/>
      <dgm:spPr/>
    </dgm:pt>
    <dgm:pt modelId="{04BCAE8C-EE1A-468F-A990-7C8C4FAF1FEF}" type="pres">
      <dgm:prSet presAssocID="{3732CBA5-6D89-4F5E-9AF8-5559A2468FC2}" presName="horz2" presStyleCnt="0"/>
      <dgm:spPr/>
    </dgm:pt>
    <dgm:pt modelId="{38AC19CB-A1EC-43EB-A28D-D0C3F8339CAE}" type="pres">
      <dgm:prSet presAssocID="{3732CBA5-6D89-4F5E-9AF8-5559A2468FC2}" presName="horzSpace2" presStyleCnt="0"/>
      <dgm:spPr/>
    </dgm:pt>
    <dgm:pt modelId="{31D27085-6214-4EA2-B06C-B3E5EE17DBD7}" type="pres">
      <dgm:prSet presAssocID="{3732CBA5-6D89-4F5E-9AF8-5559A2468FC2}" presName="tx2" presStyleLbl="revTx" presStyleIdx="1" presStyleCnt="4"/>
      <dgm:spPr/>
      <dgm:t>
        <a:bodyPr/>
        <a:lstStyle/>
        <a:p>
          <a:endParaRPr lang="tr-TR"/>
        </a:p>
      </dgm:t>
    </dgm:pt>
    <dgm:pt modelId="{3734B90B-290C-450A-9D69-93790A57F734}" type="pres">
      <dgm:prSet presAssocID="{3732CBA5-6D89-4F5E-9AF8-5559A2468FC2}" presName="vert2" presStyleCnt="0"/>
      <dgm:spPr/>
    </dgm:pt>
    <dgm:pt modelId="{26CFB40C-6225-4333-A8F8-7674600ACD49}" type="pres">
      <dgm:prSet presAssocID="{3732CBA5-6D89-4F5E-9AF8-5559A2468FC2}" presName="thinLine2b" presStyleLbl="callout" presStyleIdx="0" presStyleCnt="3"/>
      <dgm:spPr/>
    </dgm:pt>
    <dgm:pt modelId="{A37B4563-F8BF-4F83-BDF2-45825D3136B5}" type="pres">
      <dgm:prSet presAssocID="{3732CBA5-6D89-4F5E-9AF8-5559A2468FC2}" presName="vertSpace2b" presStyleCnt="0"/>
      <dgm:spPr/>
    </dgm:pt>
    <dgm:pt modelId="{7F7731CA-437C-4B61-A00C-D5B5A2FC2863}" type="pres">
      <dgm:prSet presAssocID="{FB926813-1E6C-4AD2-B024-743699748909}" presName="horz2" presStyleCnt="0"/>
      <dgm:spPr/>
    </dgm:pt>
    <dgm:pt modelId="{BAD6EA60-0432-4EE6-8DA0-FE16CC328B37}" type="pres">
      <dgm:prSet presAssocID="{FB926813-1E6C-4AD2-B024-743699748909}" presName="horzSpace2" presStyleCnt="0"/>
      <dgm:spPr/>
    </dgm:pt>
    <dgm:pt modelId="{190A37C6-FC88-42FB-8D33-EBCDB350BF1C}" type="pres">
      <dgm:prSet presAssocID="{FB926813-1E6C-4AD2-B024-743699748909}" presName="tx2" presStyleLbl="revTx" presStyleIdx="2" presStyleCnt="4"/>
      <dgm:spPr/>
      <dgm:t>
        <a:bodyPr/>
        <a:lstStyle/>
        <a:p>
          <a:endParaRPr lang="tr-TR"/>
        </a:p>
      </dgm:t>
    </dgm:pt>
    <dgm:pt modelId="{DEEDB4B1-D94E-431A-A440-DB3966A61FA1}" type="pres">
      <dgm:prSet presAssocID="{FB926813-1E6C-4AD2-B024-743699748909}" presName="vert2" presStyleCnt="0"/>
      <dgm:spPr/>
    </dgm:pt>
    <dgm:pt modelId="{F2AF5B80-C6D4-426E-B301-6CF6F892EA28}" type="pres">
      <dgm:prSet presAssocID="{FB926813-1E6C-4AD2-B024-743699748909}" presName="thinLine2b" presStyleLbl="callout" presStyleIdx="1" presStyleCnt="3"/>
      <dgm:spPr/>
    </dgm:pt>
    <dgm:pt modelId="{25733003-75AD-43F6-A0D8-AFDBC285768F}" type="pres">
      <dgm:prSet presAssocID="{FB926813-1E6C-4AD2-B024-743699748909}" presName="vertSpace2b" presStyleCnt="0"/>
      <dgm:spPr/>
    </dgm:pt>
    <dgm:pt modelId="{CD37D507-48A1-4D80-AE34-44901FDD6D47}" type="pres">
      <dgm:prSet presAssocID="{6C4EF921-9EDD-4D92-995E-C96816D151CD}" presName="horz2" presStyleCnt="0"/>
      <dgm:spPr/>
    </dgm:pt>
    <dgm:pt modelId="{BEF50F8A-BDD0-4F6B-B829-4B71612A4652}" type="pres">
      <dgm:prSet presAssocID="{6C4EF921-9EDD-4D92-995E-C96816D151CD}" presName="horzSpace2" presStyleCnt="0"/>
      <dgm:spPr/>
    </dgm:pt>
    <dgm:pt modelId="{93DB200A-27A0-42AE-BE27-146F962640B1}" type="pres">
      <dgm:prSet presAssocID="{6C4EF921-9EDD-4D92-995E-C96816D151CD}" presName="tx2" presStyleLbl="revTx" presStyleIdx="3" presStyleCnt="4"/>
      <dgm:spPr/>
      <dgm:t>
        <a:bodyPr/>
        <a:lstStyle/>
        <a:p>
          <a:endParaRPr lang="tr-TR"/>
        </a:p>
      </dgm:t>
    </dgm:pt>
    <dgm:pt modelId="{09972BD4-7074-4486-91B5-E3F4D37AACBC}" type="pres">
      <dgm:prSet presAssocID="{6C4EF921-9EDD-4D92-995E-C96816D151CD}" presName="vert2" presStyleCnt="0"/>
      <dgm:spPr/>
    </dgm:pt>
    <dgm:pt modelId="{FD8EC824-B34A-4550-9BE8-7E921C835EB3}" type="pres">
      <dgm:prSet presAssocID="{6C4EF921-9EDD-4D92-995E-C96816D151CD}" presName="thinLine2b" presStyleLbl="callout" presStyleIdx="2" presStyleCnt="3"/>
      <dgm:spPr/>
    </dgm:pt>
    <dgm:pt modelId="{9F3BA98B-11C8-4B58-AFB2-35C45552B747}" type="pres">
      <dgm:prSet presAssocID="{6C4EF921-9EDD-4D92-995E-C96816D151CD}" presName="vertSpace2b" presStyleCnt="0"/>
      <dgm:spPr/>
    </dgm:pt>
  </dgm:ptLst>
  <dgm:cxnLst>
    <dgm:cxn modelId="{5FDBFC30-1596-40FC-8EA4-F287A17CC486}" type="presOf" srcId="{3732CBA5-6D89-4F5E-9AF8-5559A2468FC2}" destId="{31D27085-6214-4EA2-B06C-B3E5EE17DBD7}" srcOrd="0" destOrd="0" presId="urn:microsoft.com/office/officeart/2008/layout/LinedList"/>
    <dgm:cxn modelId="{4A9C04A0-1D48-4D3D-801A-727E3EF0678B}" type="presOf" srcId="{5A745F63-11E2-440B-9C0B-AA0996351C55}" destId="{B0F9908A-A1AD-427D-B64F-9342C84E302A}" srcOrd="0" destOrd="0" presId="urn:microsoft.com/office/officeart/2008/layout/LinedList"/>
    <dgm:cxn modelId="{FC019227-6E72-4870-9949-2AB23671604D}" type="presOf" srcId="{FB926813-1E6C-4AD2-B024-743699748909}" destId="{190A37C6-FC88-42FB-8D33-EBCDB350BF1C}" srcOrd="0" destOrd="0" presId="urn:microsoft.com/office/officeart/2008/layout/LinedList"/>
    <dgm:cxn modelId="{B349109B-41F0-47FC-86EA-01064A380D7C}" type="presOf" srcId="{988C2EE3-C909-42A2-A39A-4C4354E4D6C1}" destId="{BE19AAA4-5318-43FB-B8D7-05C175C13343}" srcOrd="0" destOrd="0" presId="urn:microsoft.com/office/officeart/2008/layout/LinedList"/>
    <dgm:cxn modelId="{7C91AD5A-BDE0-4799-B9BE-E80C33C4D32F}" srcId="{5A745F63-11E2-440B-9C0B-AA0996351C55}" destId="{6C4EF921-9EDD-4D92-995E-C96816D151CD}" srcOrd="2" destOrd="0" parTransId="{CE7D6CC1-4CBD-4DD9-BCB0-EBE7EBD06848}" sibTransId="{126E44E2-1303-4D20-802C-177E39C56ABB}"/>
    <dgm:cxn modelId="{847FD613-9DB3-468F-A000-0691379A2449}" srcId="{5A745F63-11E2-440B-9C0B-AA0996351C55}" destId="{3732CBA5-6D89-4F5E-9AF8-5559A2468FC2}" srcOrd="0" destOrd="0" parTransId="{67407E30-39AB-4EB8-844B-835B62F6D5FF}" sibTransId="{A7054595-A00E-4C68-A016-F2B8B7E48001}"/>
    <dgm:cxn modelId="{08728EB8-63E7-497D-B2F9-13CAFAB20E41}" srcId="{988C2EE3-C909-42A2-A39A-4C4354E4D6C1}" destId="{5A745F63-11E2-440B-9C0B-AA0996351C55}" srcOrd="0" destOrd="0" parTransId="{07302726-4F1E-4C5C-B4BB-6C4C309DA713}" sibTransId="{7807AF5E-7A1C-4A09-8050-32068C6AE8FE}"/>
    <dgm:cxn modelId="{6029475D-EB68-49DF-9EAC-A4E84E916417}" type="presOf" srcId="{6C4EF921-9EDD-4D92-995E-C96816D151CD}" destId="{93DB200A-27A0-42AE-BE27-146F962640B1}" srcOrd="0" destOrd="0" presId="urn:microsoft.com/office/officeart/2008/layout/LinedList"/>
    <dgm:cxn modelId="{3815BBAD-DC3A-44E6-AAE9-F3E4F7E804B5}" srcId="{5A745F63-11E2-440B-9C0B-AA0996351C55}" destId="{FB926813-1E6C-4AD2-B024-743699748909}" srcOrd="1" destOrd="0" parTransId="{656312C6-992E-47AE-8B8E-75EFE9D90629}" sibTransId="{322B7C0F-E640-476B-AB40-1FF5B4739321}"/>
    <dgm:cxn modelId="{173162E8-7366-4BC5-BBB0-3CDB911E6A20}" type="presParOf" srcId="{BE19AAA4-5318-43FB-B8D7-05C175C13343}" destId="{DEE06259-5F3C-4C81-9B5A-2DB40C2BE582}" srcOrd="0" destOrd="0" presId="urn:microsoft.com/office/officeart/2008/layout/LinedList"/>
    <dgm:cxn modelId="{DDA272F8-3064-4375-AC1C-D862C0189DC8}" type="presParOf" srcId="{BE19AAA4-5318-43FB-B8D7-05C175C13343}" destId="{73DA0399-BCF1-4E07-9CDC-D8F802D0A9B0}" srcOrd="1" destOrd="0" presId="urn:microsoft.com/office/officeart/2008/layout/LinedList"/>
    <dgm:cxn modelId="{CED8FA0C-EAC2-475E-B84A-F7E05BF77FC7}" type="presParOf" srcId="{73DA0399-BCF1-4E07-9CDC-D8F802D0A9B0}" destId="{B0F9908A-A1AD-427D-B64F-9342C84E302A}" srcOrd="0" destOrd="0" presId="urn:microsoft.com/office/officeart/2008/layout/LinedList"/>
    <dgm:cxn modelId="{04028056-ADA2-4AEB-A767-E6F2C2D9AC21}" type="presParOf" srcId="{73DA0399-BCF1-4E07-9CDC-D8F802D0A9B0}" destId="{CF4B24ED-DF09-4431-822F-91F2055A0250}" srcOrd="1" destOrd="0" presId="urn:microsoft.com/office/officeart/2008/layout/LinedList"/>
    <dgm:cxn modelId="{B1EBBCFA-56EC-473D-8C37-2DE0315A3A6A}" type="presParOf" srcId="{CF4B24ED-DF09-4431-822F-91F2055A0250}" destId="{65A92CF1-F3D4-4B8C-ADE1-1445BE9BC7CA}" srcOrd="0" destOrd="0" presId="urn:microsoft.com/office/officeart/2008/layout/LinedList"/>
    <dgm:cxn modelId="{104AD8DC-B911-4E49-9A67-8F2331EB0BF0}" type="presParOf" srcId="{CF4B24ED-DF09-4431-822F-91F2055A0250}" destId="{04BCAE8C-EE1A-468F-A990-7C8C4FAF1FEF}" srcOrd="1" destOrd="0" presId="urn:microsoft.com/office/officeart/2008/layout/LinedList"/>
    <dgm:cxn modelId="{B9CD9029-9CAF-46F0-AF50-3B41E700F82C}" type="presParOf" srcId="{04BCAE8C-EE1A-468F-A990-7C8C4FAF1FEF}" destId="{38AC19CB-A1EC-43EB-A28D-D0C3F8339CAE}" srcOrd="0" destOrd="0" presId="urn:microsoft.com/office/officeart/2008/layout/LinedList"/>
    <dgm:cxn modelId="{BBAB0DC4-96F6-40A3-94F7-B2A4D3E0E84C}" type="presParOf" srcId="{04BCAE8C-EE1A-468F-A990-7C8C4FAF1FEF}" destId="{31D27085-6214-4EA2-B06C-B3E5EE17DBD7}" srcOrd="1" destOrd="0" presId="urn:microsoft.com/office/officeart/2008/layout/LinedList"/>
    <dgm:cxn modelId="{E1925260-2D87-4FB1-94C2-92B0F8B67DB7}" type="presParOf" srcId="{04BCAE8C-EE1A-468F-A990-7C8C4FAF1FEF}" destId="{3734B90B-290C-450A-9D69-93790A57F734}" srcOrd="2" destOrd="0" presId="urn:microsoft.com/office/officeart/2008/layout/LinedList"/>
    <dgm:cxn modelId="{62733E94-107B-4A7D-8309-F643C00BBEEA}" type="presParOf" srcId="{CF4B24ED-DF09-4431-822F-91F2055A0250}" destId="{26CFB40C-6225-4333-A8F8-7674600ACD49}" srcOrd="2" destOrd="0" presId="urn:microsoft.com/office/officeart/2008/layout/LinedList"/>
    <dgm:cxn modelId="{283930AB-6CA6-4000-8129-6C29163C4623}" type="presParOf" srcId="{CF4B24ED-DF09-4431-822F-91F2055A0250}" destId="{A37B4563-F8BF-4F83-BDF2-45825D3136B5}" srcOrd="3" destOrd="0" presId="urn:microsoft.com/office/officeart/2008/layout/LinedList"/>
    <dgm:cxn modelId="{7B8D5771-B96D-4FC6-B660-7A044050F629}" type="presParOf" srcId="{CF4B24ED-DF09-4431-822F-91F2055A0250}" destId="{7F7731CA-437C-4B61-A00C-D5B5A2FC2863}" srcOrd="4" destOrd="0" presId="urn:microsoft.com/office/officeart/2008/layout/LinedList"/>
    <dgm:cxn modelId="{0C953D8F-CAB6-4136-8697-EBBD4527EF06}" type="presParOf" srcId="{7F7731CA-437C-4B61-A00C-D5B5A2FC2863}" destId="{BAD6EA60-0432-4EE6-8DA0-FE16CC328B37}" srcOrd="0" destOrd="0" presId="urn:microsoft.com/office/officeart/2008/layout/LinedList"/>
    <dgm:cxn modelId="{955FC1F0-B2E3-4D80-AA52-816F5BD5B25F}" type="presParOf" srcId="{7F7731CA-437C-4B61-A00C-D5B5A2FC2863}" destId="{190A37C6-FC88-42FB-8D33-EBCDB350BF1C}" srcOrd="1" destOrd="0" presId="urn:microsoft.com/office/officeart/2008/layout/LinedList"/>
    <dgm:cxn modelId="{BE54639B-7450-499B-923D-3AF7D447F6AB}" type="presParOf" srcId="{7F7731CA-437C-4B61-A00C-D5B5A2FC2863}" destId="{DEEDB4B1-D94E-431A-A440-DB3966A61FA1}" srcOrd="2" destOrd="0" presId="urn:microsoft.com/office/officeart/2008/layout/LinedList"/>
    <dgm:cxn modelId="{5E01DB43-2D6E-4CF4-950F-7D40BA1149BD}" type="presParOf" srcId="{CF4B24ED-DF09-4431-822F-91F2055A0250}" destId="{F2AF5B80-C6D4-426E-B301-6CF6F892EA28}" srcOrd="5" destOrd="0" presId="urn:microsoft.com/office/officeart/2008/layout/LinedList"/>
    <dgm:cxn modelId="{FEF47DF1-92D2-4D9E-9086-9D109737A324}" type="presParOf" srcId="{CF4B24ED-DF09-4431-822F-91F2055A0250}" destId="{25733003-75AD-43F6-A0D8-AFDBC285768F}" srcOrd="6" destOrd="0" presId="urn:microsoft.com/office/officeart/2008/layout/LinedList"/>
    <dgm:cxn modelId="{A62D5097-9B8D-4116-924F-26BAD1A82500}" type="presParOf" srcId="{CF4B24ED-DF09-4431-822F-91F2055A0250}" destId="{CD37D507-48A1-4D80-AE34-44901FDD6D47}" srcOrd="7" destOrd="0" presId="urn:microsoft.com/office/officeart/2008/layout/LinedList"/>
    <dgm:cxn modelId="{8ECBB5F0-FCD5-46CF-B3F0-CB0723D8269B}" type="presParOf" srcId="{CD37D507-48A1-4D80-AE34-44901FDD6D47}" destId="{BEF50F8A-BDD0-4F6B-B829-4B71612A4652}" srcOrd="0" destOrd="0" presId="urn:microsoft.com/office/officeart/2008/layout/LinedList"/>
    <dgm:cxn modelId="{B2F1E5F0-11C3-433F-864C-209E1E2C9F52}" type="presParOf" srcId="{CD37D507-48A1-4D80-AE34-44901FDD6D47}" destId="{93DB200A-27A0-42AE-BE27-146F962640B1}" srcOrd="1" destOrd="0" presId="urn:microsoft.com/office/officeart/2008/layout/LinedList"/>
    <dgm:cxn modelId="{65DE95DA-2ECC-42F2-9BC6-67D5D4AC9EBA}" type="presParOf" srcId="{CD37D507-48A1-4D80-AE34-44901FDD6D47}" destId="{09972BD4-7074-4486-91B5-E3F4D37AACBC}" srcOrd="2" destOrd="0" presId="urn:microsoft.com/office/officeart/2008/layout/LinedList"/>
    <dgm:cxn modelId="{4F8999C3-ECF2-4DFB-B441-A0A8DDDAC835}" type="presParOf" srcId="{CF4B24ED-DF09-4431-822F-91F2055A0250}" destId="{FD8EC824-B34A-4550-9BE8-7E921C835EB3}" srcOrd="8" destOrd="0" presId="urn:microsoft.com/office/officeart/2008/layout/LinedList"/>
    <dgm:cxn modelId="{21E48A02-6DA6-4609-815F-D1D786EA4D88}" type="presParOf" srcId="{CF4B24ED-DF09-4431-822F-91F2055A0250}" destId="{9F3BA98B-11C8-4B58-AFB2-35C45552B74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E1CB7FF-17FE-A241-822A-27DAF562EEFC}" type="doc">
      <dgm:prSet loTypeId="urn:microsoft.com/office/officeart/2008/layout/LinedList" loCatId="" qsTypeId="urn:microsoft.com/office/officeart/2005/8/quickstyle/simple2" qsCatId="simple" csTypeId="urn:microsoft.com/office/officeart/2005/8/colors/colorful2" csCatId="colorful" phldr="1"/>
      <dgm:spPr/>
      <dgm:t>
        <a:bodyPr/>
        <a:lstStyle/>
        <a:p>
          <a:endParaRPr lang="en-US"/>
        </a:p>
      </dgm:t>
    </dgm:pt>
    <dgm:pt modelId="{600C6D98-5B1A-0F49-9A1B-5ECAD701EAC5}">
      <dgm:prSet phldrT="[Text]" custT="1"/>
      <dgm:spPr/>
      <dgm:t>
        <a:bodyPr/>
        <a:lstStyle/>
        <a:p>
          <a:endParaRPr lang="en-US" sz="2400" dirty="0">
            <a:latin typeface="Tahoma"/>
            <a:cs typeface="Tahoma"/>
          </a:endParaRPr>
        </a:p>
      </dgm:t>
    </dgm:pt>
    <dgm:pt modelId="{3E491004-CC4B-EA46-9166-5C60F6DAAAC8}" type="parTrans" cxnId="{771FA0E9-731E-3E49-BB01-339A3CC71E09}">
      <dgm:prSet/>
      <dgm:spPr/>
      <dgm:t>
        <a:bodyPr/>
        <a:lstStyle/>
        <a:p>
          <a:endParaRPr lang="en-US"/>
        </a:p>
      </dgm:t>
    </dgm:pt>
    <dgm:pt modelId="{AC9C2FB9-9A49-134E-BAF9-67332390933C}" type="sibTrans" cxnId="{771FA0E9-731E-3E49-BB01-339A3CC71E09}">
      <dgm:prSet/>
      <dgm:spPr/>
      <dgm:t>
        <a:bodyPr/>
        <a:lstStyle/>
        <a:p>
          <a:endParaRPr lang="en-US"/>
        </a:p>
      </dgm:t>
    </dgm:pt>
    <dgm:pt modelId="{E60AE976-5DF9-AE40-BDEF-CDF6C3E361D3}">
      <dgm:prSet phldrT="[Text]"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Tablo ve şekiller, ilgili sayfaların en üstünde ya da en altında verilmelidir. </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14E2F7D3-60F0-4D45-A2BE-60FB0EA953D2}" type="parTrans" cxnId="{5D28E54B-F340-2842-801E-CCEC9BEF75AE}">
      <dgm:prSet/>
      <dgm:spPr/>
      <dgm:t>
        <a:bodyPr/>
        <a:lstStyle/>
        <a:p>
          <a:endParaRPr lang="en-US"/>
        </a:p>
      </dgm:t>
    </dgm:pt>
    <dgm:pt modelId="{8428C664-1E1A-284E-8330-E874C2BB4262}" type="sibTrans" cxnId="{5D28E54B-F340-2842-801E-CCEC9BEF75AE}">
      <dgm:prSet/>
      <dgm:spPr/>
      <dgm:t>
        <a:bodyPr/>
        <a:lstStyle/>
        <a:p>
          <a:endParaRPr lang="en-US"/>
        </a:p>
      </dgm:t>
    </dgm:pt>
    <dgm:pt modelId="{DB1C4AF1-BAEB-F948-B682-FCB97E9C5E10}">
      <dgm:prSet phldrT="[Text]"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Her tablo ve şekil metin içinde kısaca açıklanmalıdır. </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C40C6AF0-5055-B04A-A782-FDF896BCA70F}" type="parTrans" cxnId="{2C215BB0-034B-144E-B830-ADC9065F613F}">
      <dgm:prSet/>
      <dgm:spPr/>
      <dgm:t>
        <a:bodyPr/>
        <a:lstStyle/>
        <a:p>
          <a:endParaRPr lang="en-US"/>
        </a:p>
      </dgm:t>
    </dgm:pt>
    <dgm:pt modelId="{984855C0-E90A-B34B-BF0D-5B9045287A5D}" type="sibTrans" cxnId="{2C215BB0-034B-144E-B830-ADC9065F613F}">
      <dgm:prSet/>
      <dgm:spPr/>
      <dgm:t>
        <a:bodyPr/>
        <a:lstStyle/>
        <a:p>
          <a:endParaRPr lang="en-US"/>
        </a:p>
      </dgm:t>
    </dgm:pt>
    <dgm:pt modelId="{55DBAA72-342A-0140-826F-11DC086F199E}">
      <dgm:prSet phldrT="[Text]"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Tablo başlığı, tablonun üstünde ortalanmış, şeklin tanımı ise tablonun altında sola dayalı olarak gösterilmelidir. </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911C5A10-FB04-7140-B4E1-9FC901FE3E55}" type="parTrans" cxnId="{6B633904-4667-9942-8DE1-348405F0D397}">
      <dgm:prSet/>
      <dgm:spPr/>
      <dgm:t>
        <a:bodyPr/>
        <a:lstStyle/>
        <a:p>
          <a:endParaRPr lang="en-US"/>
        </a:p>
      </dgm:t>
    </dgm:pt>
    <dgm:pt modelId="{6F99328A-A602-3C40-AB6B-B2DECCA4D0A5}" type="sibTrans" cxnId="{6B633904-4667-9942-8DE1-348405F0D397}">
      <dgm:prSet/>
      <dgm:spPr/>
      <dgm:t>
        <a:bodyPr/>
        <a:lstStyle/>
        <a:p>
          <a:endParaRPr lang="en-US"/>
        </a:p>
      </dgm:t>
    </dgm:pt>
    <dgm:pt modelId="{1C150056-558B-1041-BE2C-D81C4F620ED0}">
      <dgm:prSet phldrT="[Text]"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Birden fazla tablo ve şekillere tablo ve şekil numarası verilmelidir. </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E3DB84F-DCE8-1B42-8A17-A9B5B87944A8}" type="parTrans" cxnId="{38BF17B6-7A9C-6E43-99EC-8F38FFD9997D}">
      <dgm:prSet/>
      <dgm:spPr/>
      <dgm:t>
        <a:bodyPr/>
        <a:lstStyle/>
        <a:p>
          <a:endParaRPr lang="en-US"/>
        </a:p>
      </dgm:t>
    </dgm:pt>
    <dgm:pt modelId="{D7F34BF0-3D2D-A74E-924B-A17594BF50AB}" type="sibTrans" cxnId="{38BF17B6-7A9C-6E43-99EC-8F38FFD9997D}">
      <dgm:prSet/>
      <dgm:spPr/>
      <dgm:t>
        <a:bodyPr/>
        <a:lstStyle/>
        <a:p>
          <a:endParaRPr lang="en-US"/>
        </a:p>
      </dgm:t>
    </dgm:pt>
    <dgm:pt modelId="{FF73DACC-8C7D-824C-8923-CA4540205341}" type="pres">
      <dgm:prSet presAssocID="{4E1CB7FF-17FE-A241-822A-27DAF562EEFC}" presName="vert0" presStyleCnt="0">
        <dgm:presLayoutVars>
          <dgm:dir/>
          <dgm:animOne val="branch"/>
          <dgm:animLvl val="lvl"/>
        </dgm:presLayoutVars>
      </dgm:prSet>
      <dgm:spPr/>
      <dgm:t>
        <a:bodyPr/>
        <a:lstStyle/>
        <a:p>
          <a:endParaRPr lang="en-US"/>
        </a:p>
      </dgm:t>
    </dgm:pt>
    <dgm:pt modelId="{298B99F3-869A-4D69-B0BB-23D82C8AF54D}" type="pres">
      <dgm:prSet presAssocID="{600C6D98-5B1A-0F49-9A1B-5ECAD701EAC5}" presName="thickLine" presStyleLbl="alignNode1" presStyleIdx="0" presStyleCnt="1"/>
      <dgm:spPr/>
    </dgm:pt>
    <dgm:pt modelId="{6D56EB60-6480-48F1-AF56-EF63B92AAC48}" type="pres">
      <dgm:prSet presAssocID="{600C6D98-5B1A-0F49-9A1B-5ECAD701EAC5}" presName="horz1" presStyleCnt="0"/>
      <dgm:spPr/>
    </dgm:pt>
    <dgm:pt modelId="{F19079BC-0804-4198-B5DB-F4587D749DCD}" type="pres">
      <dgm:prSet presAssocID="{600C6D98-5B1A-0F49-9A1B-5ECAD701EAC5}" presName="tx1" presStyleLbl="revTx" presStyleIdx="0" presStyleCnt="5" custScaleX="17647"/>
      <dgm:spPr/>
      <dgm:t>
        <a:bodyPr/>
        <a:lstStyle/>
        <a:p>
          <a:endParaRPr lang="tr-TR"/>
        </a:p>
      </dgm:t>
    </dgm:pt>
    <dgm:pt modelId="{F1D1D5EF-7CDB-46FE-A579-A8943E49B720}" type="pres">
      <dgm:prSet presAssocID="{600C6D98-5B1A-0F49-9A1B-5ECAD701EAC5}" presName="vert1" presStyleCnt="0"/>
      <dgm:spPr/>
    </dgm:pt>
    <dgm:pt modelId="{CB3545F2-37B3-4C8A-9F94-2511F6C71EF5}" type="pres">
      <dgm:prSet presAssocID="{E60AE976-5DF9-AE40-BDEF-CDF6C3E361D3}" presName="vertSpace2a" presStyleCnt="0"/>
      <dgm:spPr/>
    </dgm:pt>
    <dgm:pt modelId="{60018903-8491-F245-AD28-6E2696DECB75}" type="pres">
      <dgm:prSet presAssocID="{E60AE976-5DF9-AE40-BDEF-CDF6C3E361D3}" presName="horz2" presStyleCnt="0"/>
      <dgm:spPr/>
    </dgm:pt>
    <dgm:pt modelId="{2311F969-1881-884A-B767-4EF4E20E0D59}" type="pres">
      <dgm:prSet presAssocID="{E60AE976-5DF9-AE40-BDEF-CDF6C3E361D3}" presName="horzSpace2" presStyleCnt="0"/>
      <dgm:spPr/>
    </dgm:pt>
    <dgm:pt modelId="{4521956D-57F4-B840-8503-869209C8209D}" type="pres">
      <dgm:prSet presAssocID="{E60AE976-5DF9-AE40-BDEF-CDF6C3E361D3}" presName="tx2" presStyleLbl="revTx" presStyleIdx="1" presStyleCnt="5"/>
      <dgm:spPr/>
      <dgm:t>
        <a:bodyPr/>
        <a:lstStyle/>
        <a:p>
          <a:endParaRPr lang="en-US"/>
        </a:p>
      </dgm:t>
    </dgm:pt>
    <dgm:pt modelId="{A5DB5E3E-7F14-E34D-8C40-54EF26D604F4}" type="pres">
      <dgm:prSet presAssocID="{E60AE976-5DF9-AE40-BDEF-CDF6C3E361D3}" presName="vert2" presStyleCnt="0"/>
      <dgm:spPr/>
    </dgm:pt>
    <dgm:pt modelId="{99466E75-8281-4248-9B3D-93E73EDA4E7D}" type="pres">
      <dgm:prSet presAssocID="{E60AE976-5DF9-AE40-BDEF-CDF6C3E361D3}" presName="thinLine2b" presStyleLbl="callout" presStyleIdx="0" presStyleCnt="4"/>
      <dgm:spPr/>
    </dgm:pt>
    <dgm:pt modelId="{095F8882-4E36-574C-BBD9-AEE9AFF91D9F}" type="pres">
      <dgm:prSet presAssocID="{E60AE976-5DF9-AE40-BDEF-CDF6C3E361D3}" presName="vertSpace2b" presStyleCnt="0"/>
      <dgm:spPr/>
    </dgm:pt>
    <dgm:pt modelId="{9BE0E6A2-A130-8E43-B039-866039144344}" type="pres">
      <dgm:prSet presAssocID="{DB1C4AF1-BAEB-F948-B682-FCB97E9C5E10}" presName="horz2" presStyleCnt="0"/>
      <dgm:spPr/>
    </dgm:pt>
    <dgm:pt modelId="{491B974C-5C25-F748-829A-2D8CAE644F95}" type="pres">
      <dgm:prSet presAssocID="{DB1C4AF1-BAEB-F948-B682-FCB97E9C5E10}" presName="horzSpace2" presStyleCnt="0"/>
      <dgm:spPr/>
    </dgm:pt>
    <dgm:pt modelId="{71BF2B83-235F-1942-ACE2-2B61B8F7172F}" type="pres">
      <dgm:prSet presAssocID="{DB1C4AF1-BAEB-F948-B682-FCB97E9C5E10}" presName="tx2" presStyleLbl="revTx" presStyleIdx="2" presStyleCnt="5"/>
      <dgm:spPr/>
      <dgm:t>
        <a:bodyPr/>
        <a:lstStyle/>
        <a:p>
          <a:endParaRPr lang="en-US"/>
        </a:p>
      </dgm:t>
    </dgm:pt>
    <dgm:pt modelId="{510DFC03-BF86-0240-A413-2D4731688EC7}" type="pres">
      <dgm:prSet presAssocID="{DB1C4AF1-BAEB-F948-B682-FCB97E9C5E10}" presName="vert2" presStyleCnt="0"/>
      <dgm:spPr/>
    </dgm:pt>
    <dgm:pt modelId="{17D5E585-65C2-CE4E-A968-41EB7D57082F}" type="pres">
      <dgm:prSet presAssocID="{DB1C4AF1-BAEB-F948-B682-FCB97E9C5E10}" presName="thinLine2b" presStyleLbl="callout" presStyleIdx="1" presStyleCnt="4"/>
      <dgm:spPr/>
    </dgm:pt>
    <dgm:pt modelId="{1B74C8C9-FB14-314B-8308-ECA565BE38B1}" type="pres">
      <dgm:prSet presAssocID="{DB1C4AF1-BAEB-F948-B682-FCB97E9C5E10}" presName="vertSpace2b" presStyleCnt="0"/>
      <dgm:spPr/>
    </dgm:pt>
    <dgm:pt modelId="{C63B1C9C-5299-F144-9A24-1171E5629E20}" type="pres">
      <dgm:prSet presAssocID="{55DBAA72-342A-0140-826F-11DC086F199E}" presName="horz2" presStyleCnt="0"/>
      <dgm:spPr/>
    </dgm:pt>
    <dgm:pt modelId="{3ADC8912-0A29-2540-9E50-1B9047D2C900}" type="pres">
      <dgm:prSet presAssocID="{55DBAA72-342A-0140-826F-11DC086F199E}" presName="horzSpace2" presStyleCnt="0"/>
      <dgm:spPr/>
    </dgm:pt>
    <dgm:pt modelId="{C33D9C91-8D73-EC4A-81DF-E703A8E1BEBC}" type="pres">
      <dgm:prSet presAssocID="{55DBAA72-342A-0140-826F-11DC086F199E}" presName="tx2" presStyleLbl="revTx" presStyleIdx="3" presStyleCnt="5"/>
      <dgm:spPr/>
      <dgm:t>
        <a:bodyPr/>
        <a:lstStyle/>
        <a:p>
          <a:endParaRPr lang="en-US"/>
        </a:p>
      </dgm:t>
    </dgm:pt>
    <dgm:pt modelId="{71660037-6071-494F-8BC8-E8EB82A3F40A}" type="pres">
      <dgm:prSet presAssocID="{55DBAA72-342A-0140-826F-11DC086F199E}" presName="vert2" presStyleCnt="0"/>
      <dgm:spPr/>
    </dgm:pt>
    <dgm:pt modelId="{653ADD0D-0E45-454C-A171-06B1D97036EE}" type="pres">
      <dgm:prSet presAssocID="{55DBAA72-342A-0140-826F-11DC086F199E}" presName="thinLine2b" presStyleLbl="callout" presStyleIdx="2" presStyleCnt="4"/>
      <dgm:spPr/>
    </dgm:pt>
    <dgm:pt modelId="{46084ADB-6666-5B4C-930D-10590790217F}" type="pres">
      <dgm:prSet presAssocID="{55DBAA72-342A-0140-826F-11DC086F199E}" presName="vertSpace2b" presStyleCnt="0"/>
      <dgm:spPr/>
    </dgm:pt>
    <dgm:pt modelId="{32C569F6-76A8-F84B-B0E9-10AD861BD4F6}" type="pres">
      <dgm:prSet presAssocID="{1C150056-558B-1041-BE2C-D81C4F620ED0}" presName="horz2" presStyleCnt="0"/>
      <dgm:spPr/>
    </dgm:pt>
    <dgm:pt modelId="{A08AAD50-305E-EA42-BF5C-488C75E99F9F}" type="pres">
      <dgm:prSet presAssocID="{1C150056-558B-1041-BE2C-D81C4F620ED0}" presName="horzSpace2" presStyleCnt="0"/>
      <dgm:spPr/>
    </dgm:pt>
    <dgm:pt modelId="{75997949-8440-A442-A38A-43AD1605BCA0}" type="pres">
      <dgm:prSet presAssocID="{1C150056-558B-1041-BE2C-D81C4F620ED0}" presName="tx2" presStyleLbl="revTx" presStyleIdx="4" presStyleCnt="5"/>
      <dgm:spPr/>
      <dgm:t>
        <a:bodyPr/>
        <a:lstStyle/>
        <a:p>
          <a:endParaRPr lang="en-US"/>
        </a:p>
      </dgm:t>
    </dgm:pt>
    <dgm:pt modelId="{5B361988-472C-BB42-B726-1536945EFF9F}" type="pres">
      <dgm:prSet presAssocID="{1C150056-558B-1041-BE2C-D81C4F620ED0}" presName="vert2" presStyleCnt="0"/>
      <dgm:spPr/>
    </dgm:pt>
    <dgm:pt modelId="{2B6ADE30-CC07-824B-ACB3-C96003F0DE3D}" type="pres">
      <dgm:prSet presAssocID="{1C150056-558B-1041-BE2C-D81C4F620ED0}" presName="thinLine2b" presStyleLbl="callout" presStyleIdx="3" presStyleCnt="4"/>
      <dgm:spPr/>
    </dgm:pt>
    <dgm:pt modelId="{15E1D40F-ADAB-0D4A-8EC6-E838FD61EC54}" type="pres">
      <dgm:prSet presAssocID="{1C150056-558B-1041-BE2C-D81C4F620ED0}" presName="vertSpace2b" presStyleCnt="0"/>
      <dgm:spPr/>
    </dgm:pt>
  </dgm:ptLst>
  <dgm:cxnLst>
    <dgm:cxn modelId="{A3C3180D-BD3C-4485-8471-8CE754D4EFDA}" type="presOf" srcId="{E60AE976-5DF9-AE40-BDEF-CDF6C3E361D3}" destId="{4521956D-57F4-B840-8503-869209C8209D}" srcOrd="0" destOrd="0" presId="urn:microsoft.com/office/officeart/2008/layout/LinedList"/>
    <dgm:cxn modelId="{42A90908-131D-4CD2-8595-7096F0E291FC}" type="presOf" srcId="{600C6D98-5B1A-0F49-9A1B-5ECAD701EAC5}" destId="{F19079BC-0804-4198-B5DB-F4587D749DCD}" srcOrd="0" destOrd="0" presId="urn:microsoft.com/office/officeart/2008/layout/LinedList"/>
    <dgm:cxn modelId="{68F6348D-C3F8-4600-B907-9F0E6B050301}" type="presOf" srcId="{DB1C4AF1-BAEB-F948-B682-FCB97E9C5E10}" destId="{71BF2B83-235F-1942-ACE2-2B61B8F7172F}" srcOrd="0" destOrd="0" presId="urn:microsoft.com/office/officeart/2008/layout/LinedList"/>
    <dgm:cxn modelId="{08B42526-40F3-4DDB-8068-9F67A696C274}" type="presOf" srcId="{1C150056-558B-1041-BE2C-D81C4F620ED0}" destId="{75997949-8440-A442-A38A-43AD1605BCA0}" srcOrd="0" destOrd="0" presId="urn:microsoft.com/office/officeart/2008/layout/LinedList"/>
    <dgm:cxn modelId="{38BF17B6-7A9C-6E43-99EC-8F38FFD9997D}" srcId="{600C6D98-5B1A-0F49-9A1B-5ECAD701EAC5}" destId="{1C150056-558B-1041-BE2C-D81C4F620ED0}" srcOrd="3" destOrd="0" parTransId="{AE3DB84F-DCE8-1B42-8A17-A9B5B87944A8}" sibTransId="{D7F34BF0-3D2D-A74E-924B-A17594BF50AB}"/>
    <dgm:cxn modelId="{5D28E54B-F340-2842-801E-CCEC9BEF75AE}" srcId="{600C6D98-5B1A-0F49-9A1B-5ECAD701EAC5}" destId="{E60AE976-5DF9-AE40-BDEF-CDF6C3E361D3}" srcOrd="0" destOrd="0" parTransId="{14E2F7D3-60F0-4D45-A2BE-60FB0EA953D2}" sibTransId="{8428C664-1E1A-284E-8330-E874C2BB4262}"/>
    <dgm:cxn modelId="{95097DBA-E353-F74F-B163-9382EB60BD8F}" type="presOf" srcId="{4E1CB7FF-17FE-A241-822A-27DAF562EEFC}" destId="{FF73DACC-8C7D-824C-8923-CA4540205341}" srcOrd="0" destOrd="0" presId="urn:microsoft.com/office/officeart/2008/layout/LinedList"/>
    <dgm:cxn modelId="{771FA0E9-731E-3E49-BB01-339A3CC71E09}" srcId="{4E1CB7FF-17FE-A241-822A-27DAF562EEFC}" destId="{600C6D98-5B1A-0F49-9A1B-5ECAD701EAC5}" srcOrd="0" destOrd="0" parTransId="{3E491004-CC4B-EA46-9166-5C60F6DAAAC8}" sibTransId="{AC9C2FB9-9A49-134E-BAF9-67332390933C}"/>
    <dgm:cxn modelId="{2C215BB0-034B-144E-B830-ADC9065F613F}" srcId="{600C6D98-5B1A-0F49-9A1B-5ECAD701EAC5}" destId="{DB1C4AF1-BAEB-F948-B682-FCB97E9C5E10}" srcOrd="1" destOrd="0" parTransId="{C40C6AF0-5055-B04A-A782-FDF896BCA70F}" sibTransId="{984855C0-E90A-B34B-BF0D-5B9045287A5D}"/>
    <dgm:cxn modelId="{6B633904-4667-9942-8DE1-348405F0D397}" srcId="{600C6D98-5B1A-0F49-9A1B-5ECAD701EAC5}" destId="{55DBAA72-342A-0140-826F-11DC086F199E}" srcOrd="2" destOrd="0" parTransId="{911C5A10-FB04-7140-B4E1-9FC901FE3E55}" sibTransId="{6F99328A-A602-3C40-AB6B-B2DECCA4D0A5}"/>
    <dgm:cxn modelId="{17906972-CD56-466E-A6C6-58B8ACE8D5B0}" type="presOf" srcId="{55DBAA72-342A-0140-826F-11DC086F199E}" destId="{C33D9C91-8D73-EC4A-81DF-E703A8E1BEBC}" srcOrd="0" destOrd="0" presId="urn:microsoft.com/office/officeart/2008/layout/LinedList"/>
    <dgm:cxn modelId="{107C035C-906C-4524-9A9F-04C84852C6FC}" type="presParOf" srcId="{FF73DACC-8C7D-824C-8923-CA4540205341}" destId="{298B99F3-869A-4D69-B0BB-23D82C8AF54D}" srcOrd="0" destOrd="0" presId="urn:microsoft.com/office/officeart/2008/layout/LinedList"/>
    <dgm:cxn modelId="{4446A859-03CD-49E4-BA95-CEF0FEA77FB5}" type="presParOf" srcId="{FF73DACC-8C7D-824C-8923-CA4540205341}" destId="{6D56EB60-6480-48F1-AF56-EF63B92AAC48}" srcOrd="1" destOrd="0" presId="urn:microsoft.com/office/officeart/2008/layout/LinedList"/>
    <dgm:cxn modelId="{F00074D4-7095-479C-A7DD-7949DB23712B}" type="presParOf" srcId="{6D56EB60-6480-48F1-AF56-EF63B92AAC48}" destId="{F19079BC-0804-4198-B5DB-F4587D749DCD}" srcOrd="0" destOrd="0" presId="urn:microsoft.com/office/officeart/2008/layout/LinedList"/>
    <dgm:cxn modelId="{CDDDD295-F065-48AB-B480-52B857D685F6}" type="presParOf" srcId="{6D56EB60-6480-48F1-AF56-EF63B92AAC48}" destId="{F1D1D5EF-7CDB-46FE-A579-A8943E49B720}" srcOrd="1" destOrd="0" presId="urn:microsoft.com/office/officeart/2008/layout/LinedList"/>
    <dgm:cxn modelId="{FDC01F8B-CBFA-441D-8F49-AB0A231A4638}" type="presParOf" srcId="{F1D1D5EF-7CDB-46FE-A579-A8943E49B720}" destId="{CB3545F2-37B3-4C8A-9F94-2511F6C71EF5}" srcOrd="0" destOrd="0" presId="urn:microsoft.com/office/officeart/2008/layout/LinedList"/>
    <dgm:cxn modelId="{C0620BEA-CEE4-44EB-85D9-8BB2F1904E72}" type="presParOf" srcId="{F1D1D5EF-7CDB-46FE-A579-A8943E49B720}" destId="{60018903-8491-F245-AD28-6E2696DECB75}" srcOrd="1" destOrd="0" presId="urn:microsoft.com/office/officeart/2008/layout/LinedList"/>
    <dgm:cxn modelId="{95CEC035-D978-4C5C-9512-6E13D8280B64}" type="presParOf" srcId="{60018903-8491-F245-AD28-6E2696DECB75}" destId="{2311F969-1881-884A-B767-4EF4E20E0D59}" srcOrd="0" destOrd="0" presId="urn:microsoft.com/office/officeart/2008/layout/LinedList"/>
    <dgm:cxn modelId="{4AE1D77C-17A6-4465-9EDB-03B4E4A26647}" type="presParOf" srcId="{60018903-8491-F245-AD28-6E2696DECB75}" destId="{4521956D-57F4-B840-8503-869209C8209D}" srcOrd="1" destOrd="0" presId="urn:microsoft.com/office/officeart/2008/layout/LinedList"/>
    <dgm:cxn modelId="{50EACBC3-2773-4EBB-9990-6611BB2F4674}" type="presParOf" srcId="{60018903-8491-F245-AD28-6E2696DECB75}" destId="{A5DB5E3E-7F14-E34D-8C40-54EF26D604F4}" srcOrd="2" destOrd="0" presId="urn:microsoft.com/office/officeart/2008/layout/LinedList"/>
    <dgm:cxn modelId="{12F5BE1B-6719-4201-81EE-64DCCAEEC4A7}" type="presParOf" srcId="{F1D1D5EF-7CDB-46FE-A579-A8943E49B720}" destId="{99466E75-8281-4248-9B3D-93E73EDA4E7D}" srcOrd="2" destOrd="0" presId="urn:microsoft.com/office/officeart/2008/layout/LinedList"/>
    <dgm:cxn modelId="{3A015533-DAE2-4A71-B545-08FD1DAFECA4}" type="presParOf" srcId="{F1D1D5EF-7CDB-46FE-A579-A8943E49B720}" destId="{095F8882-4E36-574C-BBD9-AEE9AFF91D9F}" srcOrd="3" destOrd="0" presId="urn:microsoft.com/office/officeart/2008/layout/LinedList"/>
    <dgm:cxn modelId="{2B8701B5-F052-45AB-8287-6C183EE00F25}" type="presParOf" srcId="{F1D1D5EF-7CDB-46FE-A579-A8943E49B720}" destId="{9BE0E6A2-A130-8E43-B039-866039144344}" srcOrd="4" destOrd="0" presId="urn:microsoft.com/office/officeart/2008/layout/LinedList"/>
    <dgm:cxn modelId="{86FC7667-0581-4C3A-9163-F624D1972059}" type="presParOf" srcId="{9BE0E6A2-A130-8E43-B039-866039144344}" destId="{491B974C-5C25-F748-829A-2D8CAE644F95}" srcOrd="0" destOrd="0" presId="urn:microsoft.com/office/officeart/2008/layout/LinedList"/>
    <dgm:cxn modelId="{4DD1854C-4626-4CB9-A4A8-0155DB1904AB}" type="presParOf" srcId="{9BE0E6A2-A130-8E43-B039-866039144344}" destId="{71BF2B83-235F-1942-ACE2-2B61B8F7172F}" srcOrd="1" destOrd="0" presId="urn:microsoft.com/office/officeart/2008/layout/LinedList"/>
    <dgm:cxn modelId="{110ED5AC-340C-462C-9BCD-104420D1F666}" type="presParOf" srcId="{9BE0E6A2-A130-8E43-B039-866039144344}" destId="{510DFC03-BF86-0240-A413-2D4731688EC7}" srcOrd="2" destOrd="0" presId="urn:microsoft.com/office/officeart/2008/layout/LinedList"/>
    <dgm:cxn modelId="{94E2BD57-3729-4E91-938A-573BCD53FE9B}" type="presParOf" srcId="{F1D1D5EF-7CDB-46FE-A579-A8943E49B720}" destId="{17D5E585-65C2-CE4E-A968-41EB7D57082F}" srcOrd="5" destOrd="0" presId="urn:microsoft.com/office/officeart/2008/layout/LinedList"/>
    <dgm:cxn modelId="{685B415B-F262-437E-BA5D-AD75D70BE174}" type="presParOf" srcId="{F1D1D5EF-7CDB-46FE-A579-A8943E49B720}" destId="{1B74C8C9-FB14-314B-8308-ECA565BE38B1}" srcOrd="6" destOrd="0" presId="urn:microsoft.com/office/officeart/2008/layout/LinedList"/>
    <dgm:cxn modelId="{3642FA63-0102-457A-84DC-BC91C7D53E6B}" type="presParOf" srcId="{F1D1D5EF-7CDB-46FE-A579-A8943E49B720}" destId="{C63B1C9C-5299-F144-9A24-1171E5629E20}" srcOrd="7" destOrd="0" presId="urn:microsoft.com/office/officeart/2008/layout/LinedList"/>
    <dgm:cxn modelId="{60D7C8DF-585F-47A1-80C5-A42001D384F1}" type="presParOf" srcId="{C63B1C9C-5299-F144-9A24-1171E5629E20}" destId="{3ADC8912-0A29-2540-9E50-1B9047D2C900}" srcOrd="0" destOrd="0" presId="urn:microsoft.com/office/officeart/2008/layout/LinedList"/>
    <dgm:cxn modelId="{302391ED-7501-4864-B974-8B46EA0D64C3}" type="presParOf" srcId="{C63B1C9C-5299-F144-9A24-1171E5629E20}" destId="{C33D9C91-8D73-EC4A-81DF-E703A8E1BEBC}" srcOrd="1" destOrd="0" presId="urn:microsoft.com/office/officeart/2008/layout/LinedList"/>
    <dgm:cxn modelId="{234334A0-607C-44A3-ADA7-6E93690AECD2}" type="presParOf" srcId="{C63B1C9C-5299-F144-9A24-1171E5629E20}" destId="{71660037-6071-494F-8BC8-E8EB82A3F40A}" srcOrd="2" destOrd="0" presId="urn:microsoft.com/office/officeart/2008/layout/LinedList"/>
    <dgm:cxn modelId="{ED7112B2-9444-4371-A7BF-AF2FBB4A71D2}" type="presParOf" srcId="{F1D1D5EF-7CDB-46FE-A579-A8943E49B720}" destId="{653ADD0D-0E45-454C-A171-06B1D97036EE}" srcOrd="8" destOrd="0" presId="urn:microsoft.com/office/officeart/2008/layout/LinedList"/>
    <dgm:cxn modelId="{07410173-5AD2-4810-92A7-6231EA04D535}" type="presParOf" srcId="{F1D1D5EF-7CDB-46FE-A579-A8943E49B720}" destId="{46084ADB-6666-5B4C-930D-10590790217F}" srcOrd="9" destOrd="0" presId="urn:microsoft.com/office/officeart/2008/layout/LinedList"/>
    <dgm:cxn modelId="{038721F4-FB77-4C8B-B095-C8805F379E57}" type="presParOf" srcId="{F1D1D5EF-7CDB-46FE-A579-A8943E49B720}" destId="{32C569F6-76A8-F84B-B0E9-10AD861BD4F6}" srcOrd="10" destOrd="0" presId="urn:microsoft.com/office/officeart/2008/layout/LinedList"/>
    <dgm:cxn modelId="{256FBBAB-9192-4CF6-A2CA-EEF48745B560}" type="presParOf" srcId="{32C569F6-76A8-F84B-B0E9-10AD861BD4F6}" destId="{A08AAD50-305E-EA42-BF5C-488C75E99F9F}" srcOrd="0" destOrd="0" presId="urn:microsoft.com/office/officeart/2008/layout/LinedList"/>
    <dgm:cxn modelId="{4E8F807A-BD30-46C1-8C8E-326E1B2C887F}" type="presParOf" srcId="{32C569F6-76A8-F84B-B0E9-10AD861BD4F6}" destId="{75997949-8440-A442-A38A-43AD1605BCA0}" srcOrd="1" destOrd="0" presId="urn:microsoft.com/office/officeart/2008/layout/LinedList"/>
    <dgm:cxn modelId="{27F20433-9B8C-4CDF-B951-A95288E1A84B}" type="presParOf" srcId="{32C569F6-76A8-F84B-B0E9-10AD861BD4F6}" destId="{5B361988-472C-BB42-B726-1536945EFF9F}" srcOrd="2" destOrd="0" presId="urn:microsoft.com/office/officeart/2008/layout/LinedList"/>
    <dgm:cxn modelId="{4A5E4159-BB36-4963-9B1E-F89A1EDF8FA1}" type="presParOf" srcId="{F1D1D5EF-7CDB-46FE-A579-A8943E49B720}" destId="{2B6ADE30-CC07-824B-ACB3-C96003F0DE3D}" srcOrd="11" destOrd="0" presId="urn:microsoft.com/office/officeart/2008/layout/LinedList"/>
    <dgm:cxn modelId="{9732A4F1-F4B5-484B-9485-837145AA05EA}" type="presParOf" srcId="{F1D1D5EF-7CDB-46FE-A579-A8943E49B720}" destId="{15E1D40F-ADAB-0D4A-8EC6-E838FD61EC54}"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31DA3A-3034-7443-9AC6-266DCFB71EEB}" type="doc">
      <dgm:prSet loTypeId="urn:microsoft.com/office/officeart/2005/8/layout/radial4" loCatId="" qsTypeId="urn:microsoft.com/office/officeart/2005/8/quickstyle/3D3" qsCatId="3D" csTypeId="urn:microsoft.com/office/officeart/2005/8/colors/colorful1" csCatId="colorful" phldr="1"/>
      <dgm:spPr/>
      <dgm:t>
        <a:bodyPr/>
        <a:lstStyle/>
        <a:p>
          <a:endParaRPr lang="en-US"/>
        </a:p>
      </dgm:t>
    </dgm:pt>
    <dgm:pt modelId="{14AE6B73-11D6-B549-8D2A-BC7187068F0B}">
      <dgm:prSet phldrT="[Text]" custT="1"/>
      <dgm:spPr/>
      <dgm:t>
        <a:bodyPr/>
        <a:lstStyle/>
        <a:p>
          <a:r>
            <a:rPr lang="tr-TR" sz="2800" noProof="0" dirty="0" smtClean="0">
              <a:latin typeface="Tahoma"/>
              <a:cs typeface="Tahoma"/>
            </a:rPr>
            <a:t>Ön Sayfalar</a:t>
          </a:r>
          <a:endParaRPr lang="tr-TR" sz="2800" noProof="0" dirty="0">
            <a:latin typeface="Tahoma"/>
            <a:cs typeface="Tahoma"/>
          </a:endParaRPr>
        </a:p>
      </dgm:t>
    </dgm:pt>
    <dgm:pt modelId="{8B85C620-1F60-F74D-AB26-B5607320F248}" type="parTrans" cxnId="{2A165F20-09AD-A94F-A353-7D5C03AE984B}">
      <dgm:prSet/>
      <dgm:spPr/>
      <dgm:t>
        <a:bodyPr/>
        <a:lstStyle/>
        <a:p>
          <a:endParaRPr lang="en-US"/>
        </a:p>
      </dgm:t>
    </dgm:pt>
    <dgm:pt modelId="{6E81A83C-2F8B-624B-B7DD-4349B0EFDDF5}" type="sibTrans" cxnId="{2A165F20-09AD-A94F-A353-7D5C03AE984B}">
      <dgm:prSet/>
      <dgm:spPr/>
      <dgm:t>
        <a:bodyPr/>
        <a:lstStyle/>
        <a:p>
          <a:endParaRPr lang="en-US"/>
        </a:p>
      </dgm:t>
    </dgm:pt>
    <dgm:pt modelId="{731FE48C-B5D9-9B45-9AA2-553C4092DBB8}">
      <dgm:prSet phldrT="[Text]" custT="1"/>
      <dgm:spPr/>
      <dgm:t>
        <a:bodyPr/>
        <a:lstStyle/>
        <a:p>
          <a:r>
            <a:rPr lang="tr-TR" sz="2400" noProof="0" dirty="0" smtClean="0">
              <a:latin typeface="Tahoma"/>
              <a:cs typeface="Tahoma"/>
            </a:rPr>
            <a:t>Başlık Sayfası</a:t>
          </a:r>
          <a:endParaRPr lang="tr-TR" sz="2400" noProof="0" dirty="0">
            <a:latin typeface="Tahoma"/>
            <a:cs typeface="Tahoma"/>
          </a:endParaRPr>
        </a:p>
      </dgm:t>
    </dgm:pt>
    <dgm:pt modelId="{E488A2D3-A9A5-8D4F-949B-09B95A50F388}" type="parTrans" cxnId="{F06F04B8-F26C-494C-9533-55A8D01392CA}">
      <dgm:prSet/>
      <dgm:spPr/>
      <dgm:t>
        <a:bodyPr/>
        <a:lstStyle/>
        <a:p>
          <a:endParaRPr lang="en-US"/>
        </a:p>
      </dgm:t>
    </dgm:pt>
    <dgm:pt modelId="{50F85FAA-6332-7241-B7C7-17019B887B67}" type="sibTrans" cxnId="{F06F04B8-F26C-494C-9533-55A8D01392CA}">
      <dgm:prSet/>
      <dgm:spPr/>
      <dgm:t>
        <a:bodyPr/>
        <a:lstStyle/>
        <a:p>
          <a:endParaRPr lang="en-US"/>
        </a:p>
      </dgm:t>
    </dgm:pt>
    <dgm:pt modelId="{30B10CA5-F124-3241-88FF-EDE064E023F7}">
      <dgm:prSet phldrT="[Text]" custT="1"/>
      <dgm:spPr/>
      <dgm:t>
        <a:bodyPr/>
        <a:lstStyle/>
        <a:p>
          <a:r>
            <a:rPr lang="tr-TR" sz="2400" noProof="0" dirty="0" smtClean="0">
              <a:latin typeface="Tahoma"/>
              <a:cs typeface="Tahoma"/>
            </a:rPr>
            <a:t>Özet</a:t>
          </a:r>
          <a:endParaRPr lang="tr-TR" sz="2400" noProof="0" dirty="0">
            <a:latin typeface="Tahoma"/>
            <a:cs typeface="Tahoma"/>
          </a:endParaRPr>
        </a:p>
      </dgm:t>
    </dgm:pt>
    <dgm:pt modelId="{262571FF-8959-C545-9821-EC9719B7482F}" type="parTrans" cxnId="{B6ACE128-63CF-9A48-BD56-505BA945EE52}">
      <dgm:prSet/>
      <dgm:spPr/>
      <dgm:t>
        <a:bodyPr/>
        <a:lstStyle/>
        <a:p>
          <a:endParaRPr lang="en-US"/>
        </a:p>
      </dgm:t>
    </dgm:pt>
    <dgm:pt modelId="{6E547CB4-3F5D-9246-9517-5DF454FDCA2C}" type="sibTrans" cxnId="{B6ACE128-63CF-9A48-BD56-505BA945EE52}">
      <dgm:prSet/>
      <dgm:spPr/>
      <dgm:t>
        <a:bodyPr/>
        <a:lstStyle/>
        <a:p>
          <a:endParaRPr lang="en-US"/>
        </a:p>
      </dgm:t>
    </dgm:pt>
    <dgm:pt modelId="{53C183F0-4998-8043-BC25-C29E64BD28D4}">
      <dgm:prSet phldrT="[Text]" custT="1"/>
      <dgm:spPr/>
      <dgm:t>
        <a:bodyPr/>
        <a:lstStyle/>
        <a:p>
          <a:r>
            <a:rPr lang="tr-TR" sz="2400" noProof="0" dirty="0" smtClean="0">
              <a:latin typeface="Tahoma"/>
              <a:cs typeface="Tahoma"/>
            </a:rPr>
            <a:t>Teşekkür/Önsöz</a:t>
          </a:r>
          <a:endParaRPr lang="tr-TR" sz="2400" noProof="0" dirty="0">
            <a:latin typeface="Tahoma"/>
            <a:cs typeface="Tahoma"/>
          </a:endParaRPr>
        </a:p>
      </dgm:t>
    </dgm:pt>
    <dgm:pt modelId="{51148A15-0EE8-C24F-9E4E-8AC694E36A59}" type="parTrans" cxnId="{3D17C194-4010-CF4F-BA41-34880EB57DA8}">
      <dgm:prSet/>
      <dgm:spPr/>
      <dgm:t>
        <a:bodyPr/>
        <a:lstStyle/>
        <a:p>
          <a:endParaRPr lang="en-US"/>
        </a:p>
      </dgm:t>
    </dgm:pt>
    <dgm:pt modelId="{8E30C95F-297C-4141-8EF7-3134AE2098C7}" type="sibTrans" cxnId="{3D17C194-4010-CF4F-BA41-34880EB57DA8}">
      <dgm:prSet/>
      <dgm:spPr/>
      <dgm:t>
        <a:bodyPr/>
        <a:lstStyle/>
        <a:p>
          <a:endParaRPr lang="en-US"/>
        </a:p>
      </dgm:t>
    </dgm:pt>
    <dgm:pt modelId="{775FA910-5E02-2A49-B575-BB2D93500FDC}">
      <dgm:prSet phldrT="[Text]" custT="1"/>
      <dgm:spPr/>
      <dgm:t>
        <a:bodyPr/>
        <a:lstStyle/>
        <a:p>
          <a:r>
            <a:rPr lang="tr-TR" sz="2400" noProof="0" dirty="0" smtClean="0">
              <a:latin typeface="Tahoma"/>
              <a:cs typeface="Tahoma"/>
            </a:rPr>
            <a:t>İçindekiler</a:t>
          </a:r>
          <a:endParaRPr lang="tr-TR" sz="2400" noProof="0" dirty="0">
            <a:latin typeface="Tahoma"/>
            <a:cs typeface="Tahoma"/>
          </a:endParaRPr>
        </a:p>
      </dgm:t>
    </dgm:pt>
    <dgm:pt modelId="{9028AC4E-89E0-E149-A5D2-F239B83721EF}" type="parTrans" cxnId="{405D1305-BCA3-0843-A360-AF5DC02F0156}">
      <dgm:prSet/>
      <dgm:spPr/>
      <dgm:t>
        <a:bodyPr/>
        <a:lstStyle/>
        <a:p>
          <a:endParaRPr lang="en-US"/>
        </a:p>
      </dgm:t>
    </dgm:pt>
    <dgm:pt modelId="{8FF03B0C-785F-8A48-ACE7-A2F241458622}" type="sibTrans" cxnId="{405D1305-BCA3-0843-A360-AF5DC02F0156}">
      <dgm:prSet/>
      <dgm:spPr/>
      <dgm:t>
        <a:bodyPr/>
        <a:lstStyle/>
        <a:p>
          <a:endParaRPr lang="en-US"/>
        </a:p>
      </dgm:t>
    </dgm:pt>
    <dgm:pt modelId="{81AC843C-19D7-2543-8B7B-2E5AF07D8882}">
      <dgm:prSet phldrT="[Text]" custT="1"/>
      <dgm:spPr/>
      <dgm:t>
        <a:bodyPr/>
        <a:lstStyle/>
        <a:p>
          <a:r>
            <a:rPr lang="tr-TR" sz="2400" noProof="0" dirty="0" smtClean="0">
              <a:latin typeface="Tahoma"/>
              <a:cs typeface="Tahoma"/>
            </a:rPr>
            <a:t>Tablolar Dizini</a:t>
          </a:r>
          <a:endParaRPr lang="tr-TR" sz="2400" noProof="0" dirty="0">
            <a:latin typeface="Tahoma"/>
            <a:cs typeface="Tahoma"/>
          </a:endParaRPr>
        </a:p>
      </dgm:t>
    </dgm:pt>
    <dgm:pt modelId="{B04F4821-279B-BE48-8F19-4BF2601B8C65}" type="parTrans" cxnId="{3CBC0F13-63B9-DB4A-88D2-573AC503B9BA}">
      <dgm:prSet/>
      <dgm:spPr/>
      <dgm:t>
        <a:bodyPr/>
        <a:lstStyle/>
        <a:p>
          <a:endParaRPr lang="en-US"/>
        </a:p>
      </dgm:t>
    </dgm:pt>
    <dgm:pt modelId="{FAA4FCD1-7897-054F-8994-3BD3684C7FF1}" type="sibTrans" cxnId="{3CBC0F13-63B9-DB4A-88D2-573AC503B9BA}">
      <dgm:prSet/>
      <dgm:spPr/>
      <dgm:t>
        <a:bodyPr/>
        <a:lstStyle/>
        <a:p>
          <a:endParaRPr lang="en-US"/>
        </a:p>
      </dgm:t>
    </dgm:pt>
    <dgm:pt modelId="{3AB08AB6-6381-1B49-9AC8-431BD2E76295}">
      <dgm:prSet phldrT="[Text]" custT="1"/>
      <dgm:spPr/>
      <dgm:t>
        <a:bodyPr/>
        <a:lstStyle/>
        <a:p>
          <a:r>
            <a:rPr lang="tr-TR" sz="2400" noProof="0" dirty="0" smtClean="0">
              <a:latin typeface="Tahoma"/>
              <a:cs typeface="Tahoma"/>
            </a:rPr>
            <a:t>Şekiller Dizini</a:t>
          </a:r>
          <a:endParaRPr lang="tr-TR" sz="2400" noProof="0" dirty="0">
            <a:latin typeface="Tahoma"/>
            <a:cs typeface="Tahoma"/>
          </a:endParaRPr>
        </a:p>
      </dgm:t>
    </dgm:pt>
    <dgm:pt modelId="{CB2F66B0-6CC8-F148-8671-D933D1B53841}" type="parTrans" cxnId="{EDDA5593-636F-814F-83BF-7A73019F140D}">
      <dgm:prSet/>
      <dgm:spPr/>
      <dgm:t>
        <a:bodyPr/>
        <a:lstStyle/>
        <a:p>
          <a:endParaRPr lang="en-US"/>
        </a:p>
      </dgm:t>
    </dgm:pt>
    <dgm:pt modelId="{6DA9F02D-5593-7E48-B6D4-F99228A8994D}" type="sibTrans" cxnId="{EDDA5593-636F-814F-83BF-7A73019F140D}">
      <dgm:prSet/>
      <dgm:spPr/>
      <dgm:t>
        <a:bodyPr/>
        <a:lstStyle/>
        <a:p>
          <a:endParaRPr lang="en-US"/>
        </a:p>
      </dgm:t>
    </dgm:pt>
    <dgm:pt modelId="{FE084D32-D234-1E4A-A95B-885CE8327783}" type="pres">
      <dgm:prSet presAssocID="{6231DA3A-3034-7443-9AC6-266DCFB71EEB}" presName="cycle" presStyleCnt="0">
        <dgm:presLayoutVars>
          <dgm:chMax val="1"/>
          <dgm:dir/>
          <dgm:animLvl val="ctr"/>
          <dgm:resizeHandles val="exact"/>
        </dgm:presLayoutVars>
      </dgm:prSet>
      <dgm:spPr/>
      <dgm:t>
        <a:bodyPr/>
        <a:lstStyle/>
        <a:p>
          <a:endParaRPr lang="tr-TR"/>
        </a:p>
      </dgm:t>
    </dgm:pt>
    <dgm:pt modelId="{D692DC75-71D2-344C-9923-DE3ED0F813E1}" type="pres">
      <dgm:prSet presAssocID="{14AE6B73-11D6-B549-8D2A-BC7187068F0B}" presName="centerShape" presStyleLbl="node0" presStyleIdx="0" presStyleCnt="1"/>
      <dgm:spPr/>
      <dgm:t>
        <a:bodyPr/>
        <a:lstStyle/>
        <a:p>
          <a:endParaRPr lang="en-US"/>
        </a:p>
      </dgm:t>
    </dgm:pt>
    <dgm:pt modelId="{2EB37332-0656-F54D-844E-0A64E61AB72F}" type="pres">
      <dgm:prSet presAssocID="{E488A2D3-A9A5-8D4F-949B-09B95A50F388}" presName="parTrans" presStyleLbl="bgSibTrans2D1" presStyleIdx="0" presStyleCnt="6"/>
      <dgm:spPr/>
      <dgm:t>
        <a:bodyPr/>
        <a:lstStyle/>
        <a:p>
          <a:endParaRPr lang="tr-TR"/>
        </a:p>
      </dgm:t>
    </dgm:pt>
    <dgm:pt modelId="{0615EB57-56EB-454C-AE20-BC684CB99681}" type="pres">
      <dgm:prSet presAssocID="{731FE48C-B5D9-9B45-9AA2-553C4092DBB8}" presName="node" presStyleLbl="node1" presStyleIdx="0" presStyleCnt="6">
        <dgm:presLayoutVars>
          <dgm:bulletEnabled val="1"/>
        </dgm:presLayoutVars>
      </dgm:prSet>
      <dgm:spPr/>
      <dgm:t>
        <a:bodyPr/>
        <a:lstStyle/>
        <a:p>
          <a:endParaRPr lang="en-US"/>
        </a:p>
      </dgm:t>
    </dgm:pt>
    <dgm:pt modelId="{3132E893-C4C7-1C40-8385-221CA315019B}" type="pres">
      <dgm:prSet presAssocID="{262571FF-8959-C545-9821-EC9719B7482F}" presName="parTrans" presStyleLbl="bgSibTrans2D1" presStyleIdx="1" presStyleCnt="6"/>
      <dgm:spPr/>
      <dgm:t>
        <a:bodyPr/>
        <a:lstStyle/>
        <a:p>
          <a:endParaRPr lang="tr-TR"/>
        </a:p>
      </dgm:t>
    </dgm:pt>
    <dgm:pt modelId="{325CD932-9561-344D-A62F-882590E679C2}" type="pres">
      <dgm:prSet presAssocID="{30B10CA5-F124-3241-88FF-EDE064E023F7}" presName="node" presStyleLbl="node1" presStyleIdx="1" presStyleCnt="6">
        <dgm:presLayoutVars>
          <dgm:bulletEnabled val="1"/>
        </dgm:presLayoutVars>
      </dgm:prSet>
      <dgm:spPr/>
      <dgm:t>
        <a:bodyPr/>
        <a:lstStyle/>
        <a:p>
          <a:endParaRPr lang="tr-TR"/>
        </a:p>
      </dgm:t>
    </dgm:pt>
    <dgm:pt modelId="{FDF61503-933C-5B48-894C-26197C88A85C}" type="pres">
      <dgm:prSet presAssocID="{51148A15-0EE8-C24F-9E4E-8AC694E36A59}" presName="parTrans" presStyleLbl="bgSibTrans2D1" presStyleIdx="2" presStyleCnt="6"/>
      <dgm:spPr/>
      <dgm:t>
        <a:bodyPr/>
        <a:lstStyle/>
        <a:p>
          <a:endParaRPr lang="tr-TR"/>
        </a:p>
      </dgm:t>
    </dgm:pt>
    <dgm:pt modelId="{0B184482-9977-8844-8FAB-C08FC16B55B2}" type="pres">
      <dgm:prSet presAssocID="{53C183F0-4998-8043-BC25-C29E64BD28D4}" presName="node" presStyleLbl="node1" presStyleIdx="2" presStyleCnt="6">
        <dgm:presLayoutVars>
          <dgm:bulletEnabled val="1"/>
        </dgm:presLayoutVars>
      </dgm:prSet>
      <dgm:spPr/>
      <dgm:t>
        <a:bodyPr/>
        <a:lstStyle/>
        <a:p>
          <a:endParaRPr lang="tr-TR"/>
        </a:p>
      </dgm:t>
    </dgm:pt>
    <dgm:pt modelId="{6F4E5BCB-FBAD-1949-9144-D89A0680A801}" type="pres">
      <dgm:prSet presAssocID="{9028AC4E-89E0-E149-A5D2-F239B83721EF}" presName="parTrans" presStyleLbl="bgSibTrans2D1" presStyleIdx="3" presStyleCnt="6"/>
      <dgm:spPr/>
      <dgm:t>
        <a:bodyPr/>
        <a:lstStyle/>
        <a:p>
          <a:endParaRPr lang="tr-TR"/>
        </a:p>
      </dgm:t>
    </dgm:pt>
    <dgm:pt modelId="{46A09D61-BF71-BD4C-A42B-EFFBC0B62EB1}" type="pres">
      <dgm:prSet presAssocID="{775FA910-5E02-2A49-B575-BB2D93500FDC}" presName="node" presStyleLbl="node1" presStyleIdx="3" presStyleCnt="6">
        <dgm:presLayoutVars>
          <dgm:bulletEnabled val="1"/>
        </dgm:presLayoutVars>
      </dgm:prSet>
      <dgm:spPr/>
      <dgm:t>
        <a:bodyPr/>
        <a:lstStyle/>
        <a:p>
          <a:endParaRPr lang="tr-TR"/>
        </a:p>
      </dgm:t>
    </dgm:pt>
    <dgm:pt modelId="{3E32CECD-4239-9E4B-999F-34EC40A62BF9}" type="pres">
      <dgm:prSet presAssocID="{B04F4821-279B-BE48-8F19-4BF2601B8C65}" presName="parTrans" presStyleLbl="bgSibTrans2D1" presStyleIdx="4" presStyleCnt="6"/>
      <dgm:spPr/>
      <dgm:t>
        <a:bodyPr/>
        <a:lstStyle/>
        <a:p>
          <a:endParaRPr lang="tr-TR"/>
        </a:p>
      </dgm:t>
    </dgm:pt>
    <dgm:pt modelId="{C1AA1140-C6C2-574B-87D3-DDCCE73C35AD}" type="pres">
      <dgm:prSet presAssocID="{81AC843C-19D7-2543-8B7B-2E5AF07D8882}" presName="node" presStyleLbl="node1" presStyleIdx="4" presStyleCnt="6">
        <dgm:presLayoutVars>
          <dgm:bulletEnabled val="1"/>
        </dgm:presLayoutVars>
      </dgm:prSet>
      <dgm:spPr/>
      <dgm:t>
        <a:bodyPr/>
        <a:lstStyle/>
        <a:p>
          <a:endParaRPr lang="tr-TR"/>
        </a:p>
      </dgm:t>
    </dgm:pt>
    <dgm:pt modelId="{0544249E-C56E-5849-BB16-D6DCB8018738}" type="pres">
      <dgm:prSet presAssocID="{CB2F66B0-6CC8-F148-8671-D933D1B53841}" presName="parTrans" presStyleLbl="bgSibTrans2D1" presStyleIdx="5" presStyleCnt="6"/>
      <dgm:spPr/>
      <dgm:t>
        <a:bodyPr/>
        <a:lstStyle/>
        <a:p>
          <a:endParaRPr lang="tr-TR"/>
        </a:p>
      </dgm:t>
    </dgm:pt>
    <dgm:pt modelId="{F053CE52-8C80-5441-82E9-2AD3BC4B1D14}" type="pres">
      <dgm:prSet presAssocID="{3AB08AB6-6381-1B49-9AC8-431BD2E76295}" presName="node" presStyleLbl="node1" presStyleIdx="5" presStyleCnt="6">
        <dgm:presLayoutVars>
          <dgm:bulletEnabled val="1"/>
        </dgm:presLayoutVars>
      </dgm:prSet>
      <dgm:spPr/>
      <dgm:t>
        <a:bodyPr/>
        <a:lstStyle/>
        <a:p>
          <a:endParaRPr lang="en-US"/>
        </a:p>
      </dgm:t>
    </dgm:pt>
  </dgm:ptLst>
  <dgm:cxnLst>
    <dgm:cxn modelId="{3CBC0F13-63B9-DB4A-88D2-573AC503B9BA}" srcId="{14AE6B73-11D6-B549-8D2A-BC7187068F0B}" destId="{81AC843C-19D7-2543-8B7B-2E5AF07D8882}" srcOrd="4" destOrd="0" parTransId="{B04F4821-279B-BE48-8F19-4BF2601B8C65}" sibTransId="{FAA4FCD1-7897-054F-8994-3BD3684C7FF1}"/>
    <dgm:cxn modelId="{098DE20A-4337-8648-9220-A7FCE16841A4}" type="presOf" srcId="{6231DA3A-3034-7443-9AC6-266DCFB71EEB}" destId="{FE084D32-D234-1E4A-A95B-885CE8327783}" srcOrd="0" destOrd="0" presId="urn:microsoft.com/office/officeart/2005/8/layout/radial4"/>
    <dgm:cxn modelId="{8C23EF32-8820-1F4F-9579-D31D440FBE84}" type="presOf" srcId="{262571FF-8959-C545-9821-EC9719B7482F}" destId="{3132E893-C4C7-1C40-8385-221CA315019B}" srcOrd="0" destOrd="0" presId="urn:microsoft.com/office/officeart/2005/8/layout/radial4"/>
    <dgm:cxn modelId="{3D17C194-4010-CF4F-BA41-34880EB57DA8}" srcId="{14AE6B73-11D6-B549-8D2A-BC7187068F0B}" destId="{53C183F0-4998-8043-BC25-C29E64BD28D4}" srcOrd="2" destOrd="0" parTransId="{51148A15-0EE8-C24F-9E4E-8AC694E36A59}" sibTransId="{8E30C95F-297C-4141-8EF7-3134AE2098C7}"/>
    <dgm:cxn modelId="{3C5B0E1A-B1F3-D442-8E32-EBAD1B37BCEA}" type="presOf" srcId="{CB2F66B0-6CC8-F148-8671-D933D1B53841}" destId="{0544249E-C56E-5849-BB16-D6DCB8018738}" srcOrd="0" destOrd="0" presId="urn:microsoft.com/office/officeart/2005/8/layout/radial4"/>
    <dgm:cxn modelId="{0F4E04AC-C986-074C-98E9-66E6E58C0F14}" type="presOf" srcId="{53C183F0-4998-8043-BC25-C29E64BD28D4}" destId="{0B184482-9977-8844-8FAB-C08FC16B55B2}" srcOrd="0" destOrd="0" presId="urn:microsoft.com/office/officeart/2005/8/layout/radial4"/>
    <dgm:cxn modelId="{F386102B-7AC9-7448-8CDC-06A05398889D}" type="presOf" srcId="{14AE6B73-11D6-B549-8D2A-BC7187068F0B}" destId="{D692DC75-71D2-344C-9923-DE3ED0F813E1}" srcOrd="0" destOrd="0" presId="urn:microsoft.com/office/officeart/2005/8/layout/radial4"/>
    <dgm:cxn modelId="{579570DA-F184-2F4A-9CB9-2F4A34D36903}" type="presOf" srcId="{B04F4821-279B-BE48-8F19-4BF2601B8C65}" destId="{3E32CECD-4239-9E4B-999F-34EC40A62BF9}" srcOrd="0" destOrd="0" presId="urn:microsoft.com/office/officeart/2005/8/layout/radial4"/>
    <dgm:cxn modelId="{2A165F20-09AD-A94F-A353-7D5C03AE984B}" srcId="{6231DA3A-3034-7443-9AC6-266DCFB71EEB}" destId="{14AE6B73-11D6-B549-8D2A-BC7187068F0B}" srcOrd="0" destOrd="0" parTransId="{8B85C620-1F60-F74D-AB26-B5607320F248}" sibTransId="{6E81A83C-2F8B-624B-B7DD-4349B0EFDDF5}"/>
    <dgm:cxn modelId="{B6ACE128-63CF-9A48-BD56-505BA945EE52}" srcId="{14AE6B73-11D6-B549-8D2A-BC7187068F0B}" destId="{30B10CA5-F124-3241-88FF-EDE064E023F7}" srcOrd="1" destOrd="0" parTransId="{262571FF-8959-C545-9821-EC9719B7482F}" sibTransId="{6E547CB4-3F5D-9246-9517-5DF454FDCA2C}"/>
    <dgm:cxn modelId="{9E925898-0732-EB43-A1D6-7D37A8B26BEF}" type="presOf" srcId="{3AB08AB6-6381-1B49-9AC8-431BD2E76295}" destId="{F053CE52-8C80-5441-82E9-2AD3BC4B1D14}" srcOrd="0" destOrd="0" presId="urn:microsoft.com/office/officeart/2005/8/layout/radial4"/>
    <dgm:cxn modelId="{A03BEDD5-3D9F-C946-B6D7-1D88D0F9BD45}" type="presOf" srcId="{775FA910-5E02-2A49-B575-BB2D93500FDC}" destId="{46A09D61-BF71-BD4C-A42B-EFFBC0B62EB1}" srcOrd="0" destOrd="0" presId="urn:microsoft.com/office/officeart/2005/8/layout/radial4"/>
    <dgm:cxn modelId="{1F77150E-0FAC-7441-B92F-5312ED81C23A}" type="presOf" srcId="{30B10CA5-F124-3241-88FF-EDE064E023F7}" destId="{325CD932-9561-344D-A62F-882590E679C2}" srcOrd="0" destOrd="0" presId="urn:microsoft.com/office/officeart/2005/8/layout/radial4"/>
    <dgm:cxn modelId="{EDDA5593-636F-814F-83BF-7A73019F140D}" srcId="{14AE6B73-11D6-B549-8D2A-BC7187068F0B}" destId="{3AB08AB6-6381-1B49-9AC8-431BD2E76295}" srcOrd="5" destOrd="0" parTransId="{CB2F66B0-6CC8-F148-8671-D933D1B53841}" sibTransId="{6DA9F02D-5593-7E48-B6D4-F99228A8994D}"/>
    <dgm:cxn modelId="{C6922AAB-D7FB-E048-914A-E7FD080AF824}" type="presOf" srcId="{51148A15-0EE8-C24F-9E4E-8AC694E36A59}" destId="{FDF61503-933C-5B48-894C-26197C88A85C}" srcOrd="0" destOrd="0" presId="urn:microsoft.com/office/officeart/2005/8/layout/radial4"/>
    <dgm:cxn modelId="{079B5DAB-EA27-BB4B-ABF3-31C243774DBD}" type="presOf" srcId="{81AC843C-19D7-2543-8B7B-2E5AF07D8882}" destId="{C1AA1140-C6C2-574B-87D3-DDCCE73C35AD}" srcOrd="0" destOrd="0" presId="urn:microsoft.com/office/officeart/2005/8/layout/radial4"/>
    <dgm:cxn modelId="{F06F04B8-F26C-494C-9533-55A8D01392CA}" srcId="{14AE6B73-11D6-B549-8D2A-BC7187068F0B}" destId="{731FE48C-B5D9-9B45-9AA2-553C4092DBB8}" srcOrd="0" destOrd="0" parTransId="{E488A2D3-A9A5-8D4F-949B-09B95A50F388}" sibTransId="{50F85FAA-6332-7241-B7C7-17019B887B67}"/>
    <dgm:cxn modelId="{7576F1A3-2FE5-D840-BF35-B4741085BF43}" type="presOf" srcId="{E488A2D3-A9A5-8D4F-949B-09B95A50F388}" destId="{2EB37332-0656-F54D-844E-0A64E61AB72F}" srcOrd="0" destOrd="0" presId="urn:microsoft.com/office/officeart/2005/8/layout/radial4"/>
    <dgm:cxn modelId="{8C70C068-3B63-0D40-BE74-9A9872551E1D}" type="presOf" srcId="{9028AC4E-89E0-E149-A5D2-F239B83721EF}" destId="{6F4E5BCB-FBAD-1949-9144-D89A0680A801}" srcOrd="0" destOrd="0" presId="urn:microsoft.com/office/officeart/2005/8/layout/radial4"/>
    <dgm:cxn modelId="{DC965CDE-FF55-D74B-B854-DE0EC76EE952}" type="presOf" srcId="{731FE48C-B5D9-9B45-9AA2-553C4092DBB8}" destId="{0615EB57-56EB-454C-AE20-BC684CB99681}" srcOrd="0" destOrd="0" presId="urn:microsoft.com/office/officeart/2005/8/layout/radial4"/>
    <dgm:cxn modelId="{405D1305-BCA3-0843-A360-AF5DC02F0156}" srcId="{14AE6B73-11D6-B549-8D2A-BC7187068F0B}" destId="{775FA910-5E02-2A49-B575-BB2D93500FDC}" srcOrd="3" destOrd="0" parTransId="{9028AC4E-89E0-E149-A5D2-F239B83721EF}" sibTransId="{8FF03B0C-785F-8A48-ACE7-A2F241458622}"/>
    <dgm:cxn modelId="{328F7FD8-3349-5042-A92D-2C7F41F8404B}" type="presParOf" srcId="{FE084D32-D234-1E4A-A95B-885CE8327783}" destId="{D692DC75-71D2-344C-9923-DE3ED0F813E1}" srcOrd="0" destOrd="0" presId="urn:microsoft.com/office/officeart/2005/8/layout/radial4"/>
    <dgm:cxn modelId="{449FA59F-893B-8444-9AC5-5B7FAC0350A1}" type="presParOf" srcId="{FE084D32-D234-1E4A-A95B-885CE8327783}" destId="{2EB37332-0656-F54D-844E-0A64E61AB72F}" srcOrd="1" destOrd="0" presId="urn:microsoft.com/office/officeart/2005/8/layout/radial4"/>
    <dgm:cxn modelId="{04B80DC9-2326-1E49-AA7A-CCD5069E7750}" type="presParOf" srcId="{FE084D32-D234-1E4A-A95B-885CE8327783}" destId="{0615EB57-56EB-454C-AE20-BC684CB99681}" srcOrd="2" destOrd="0" presId="urn:microsoft.com/office/officeart/2005/8/layout/radial4"/>
    <dgm:cxn modelId="{150CDA80-7588-1643-99DE-E010DEC8954A}" type="presParOf" srcId="{FE084D32-D234-1E4A-A95B-885CE8327783}" destId="{3132E893-C4C7-1C40-8385-221CA315019B}" srcOrd="3" destOrd="0" presId="urn:microsoft.com/office/officeart/2005/8/layout/radial4"/>
    <dgm:cxn modelId="{44841104-394F-2F43-9F43-5375F909C9DF}" type="presParOf" srcId="{FE084D32-D234-1E4A-A95B-885CE8327783}" destId="{325CD932-9561-344D-A62F-882590E679C2}" srcOrd="4" destOrd="0" presId="urn:microsoft.com/office/officeart/2005/8/layout/radial4"/>
    <dgm:cxn modelId="{B05DEF58-B3F5-0241-9403-4D52F060BE82}" type="presParOf" srcId="{FE084D32-D234-1E4A-A95B-885CE8327783}" destId="{FDF61503-933C-5B48-894C-26197C88A85C}" srcOrd="5" destOrd="0" presId="urn:microsoft.com/office/officeart/2005/8/layout/radial4"/>
    <dgm:cxn modelId="{014BBA87-9588-CE46-B233-69DFE43F60BD}" type="presParOf" srcId="{FE084D32-D234-1E4A-A95B-885CE8327783}" destId="{0B184482-9977-8844-8FAB-C08FC16B55B2}" srcOrd="6" destOrd="0" presId="urn:microsoft.com/office/officeart/2005/8/layout/radial4"/>
    <dgm:cxn modelId="{9325B6F1-38D3-7B4A-9AFF-AA48CAEFA616}" type="presParOf" srcId="{FE084D32-D234-1E4A-A95B-885CE8327783}" destId="{6F4E5BCB-FBAD-1949-9144-D89A0680A801}" srcOrd="7" destOrd="0" presId="urn:microsoft.com/office/officeart/2005/8/layout/radial4"/>
    <dgm:cxn modelId="{F2221EFA-F1E3-064B-AE49-9B50F9040B65}" type="presParOf" srcId="{FE084D32-D234-1E4A-A95B-885CE8327783}" destId="{46A09D61-BF71-BD4C-A42B-EFFBC0B62EB1}" srcOrd="8" destOrd="0" presId="urn:microsoft.com/office/officeart/2005/8/layout/radial4"/>
    <dgm:cxn modelId="{EFA65287-B531-F845-95FE-162CDD5AABED}" type="presParOf" srcId="{FE084D32-D234-1E4A-A95B-885CE8327783}" destId="{3E32CECD-4239-9E4B-999F-34EC40A62BF9}" srcOrd="9" destOrd="0" presId="urn:microsoft.com/office/officeart/2005/8/layout/radial4"/>
    <dgm:cxn modelId="{48AFE922-3317-8E46-9DDF-052A80B14D2B}" type="presParOf" srcId="{FE084D32-D234-1E4A-A95B-885CE8327783}" destId="{C1AA1140-C6C2-574B-87D3-DDCCE73C35AD}" srcOrd="10" destOrd="0" presId="urn:microsoft.com/office/officeart/2005/8/layout/radial4"/>
    <dgm:cxn modelId="{FEFA4848-1A70-1942-A290-7E520DF2B84E}" type="presParOf" srcId="{FE084D32-D234-1E4A-A95B-885CE8327783}" destId="{0544249E-C56E-5849-BB16-D6DCB8018738}" srcOrd="11" destOrd="0" presId="urn:microsoft.com/office/officeart/2005/8/layout/radial4"/>
    <dgm:cxn modelId="{AEF8C249-0B25-0B4B-86D3-44C79B872F8D}" type="presParOf" srcId="{FE084D32-D234-1E4A-A95B-885CE8327783}" destId="{F053CE52-8C80-5441-82E9-2AD3BC4B1D14}"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E42FAD-3BBA-4700-A1D9-566ADE988170}"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tr-TR"/>
        </a:p>
      </dgm:t>
    </dgm:pt>
    <dgm:pt modelId="{59C2AB17-7412-45E3-9F99-0F28E072923C}">
      <dgm:prSet phldrT="[Metin]" phldr="1" custT="1"/>
      <dgm:spPr/>
      <dgm:t>
        <a:bodyPr/>
        <a:lstStyle/>
        <a:p>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EDF24FAB-5170-4A40-B88E-C6C6A04C0FF0}" type="parTrans" cxnId="{2D3BF43D-7FDA-4CAF-ABA4-15FEAD59DA64}">
      <dgm:prSet/>
      <dgm:spPr/>
      <dgm:t>
        <a:bodyPr/>
        <a:lstStyle/>
        <a:p>
          <a:endParaRPr lang="tr-TR"/>
        </a:p>
      </dgm:t>
    </dgm:pt>
    <dgm:pt modelId="{7FC11A95-B6BB-4E8F-8B19-E8E47BA2A7B9}" type="sibTrans" cxnId="{2D3BF43D-7FDA-4CAF-ABA4-15FEAD59DA64}">
      <dgm:prSet/>
      <dgm:spPr/>
      <dgm:t>
        <a:bodyPr/>
        <a:lstStyle/>
        <a:p>
          <a:endParaRPr lang="tr-TR"/>
        </a:p>
      </dgm:t>
    </dgm:pt>
    <dgm:pt modelId="{06AFD2E9-F5CC-4F44-B285-00712AF73E0E}">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Girişin sayfa numarası birinci sayfadan başlar ve normal rakamlar kullanılır.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9A0159BB-A5B9-4EBC-AD5A-81EBC562A6FB}" type="parTrans" cxnId="{2CD95612-4B6B-4363-8D3F-EEF3D939F814}">
      <dgm:prSet/>
      <dgm:spPr/>
      <dgm:t>
        <a:bodyPr/>
        <a:lstStyle/>
        <a:p>
          <a:endParaRPr lang="tr-TR"/>
        </a:p>
      </dgm:t>
    </dgm:pt>
    <dgm:pt modelId="{817C2832-5E03-4F30-AD2D-BB4D6DE36A22}" type="sibTrans" cxnId="{2CD95612-4B6B-4363-8D3F-EEF3D939F814}">
      <dgm:prSet/>
      <dgm:spPr/>
      <dgm:t>
        <a:bodyPr/>
        <a:lstStyle/>
        <a:p>
          <a:endParaRPr lang="tr-TR"/>
        </a:p>
      </dgm:t>
    </dgm:pt>
    <dgm:pt modelId="{1486343A-3226-4411-939C-EADDE8C55232}">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Araştırmacının konusu, konu ile ilgili kaynak taraması, araştırmanın amacı ve alt amaçları ve araştırmanın önemi yer almaktadır.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C664B095-A772-4968-93B3-743B048E6B66}" type="parTrans" cxnId="{E1EA7C5E-2DB1-435A-9A8F-D9C7C7DD7FCB}">
      <dgm:prSet/>
      <dgm:spPr/>
      <dgm:t>
        <a:bodyPr/>
        <a:lstStyle/>
        <a:p>
          <a:endParaRPr lang="tr-TR"/>
        </a:p>
      </dgm:t>
    </dgm:pt>
    <dgm:pt modelId="{262463EC-887E-4679-B12C-6D897E5C588F}" type="sibTrans" cxnId="{E1EA7C5E-2DB1-435A-9A8F-D9C7C7DD7FCB}">
      <dgm:prSet/>
      <dgm:spPr/>
      <dgm:t>
        <a:bodyPr/>
        <a:lstStyle/>
        <a:p>
          <a:endParaRPr lang="tr-TR"/>
        </a:p>
      </dgm:t>
    </dgm:pt>
    <dgm:pt modelId="{522E00EC-5EFA-4FC3-A02C-6E0E24F5D2DE}">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Kaynaklar amaçla en az ilişkili olandan en fazla ilişkili olana doğru (genelden-özele) sıralanır.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DF535D1C-22BF-46E0-A324-3FF015DAEB36}" type="parTrans" cxnId="{7F01F7BF-73FA-49EC-85EA-D6D44D7BAFB5}">
      <dgm:prSet/>
      <dgm:spPr/>
      <dgm:t>
        <a:bodyPr/>
        <a:lstStyle/>
        <a:p>
          <a:endParaRPr lang="tr-TR"/>
        </a:p>
      </dgm:t>
    </dgm:pt>
    <dgm:pt modelId="{754DA38F-8AD5-4615-B393-D51BFE2CDF77}" type="sibTrans" cxnId="{7F01F7BF-73FA-49EC-85EA-D6D44D7BAFB5}">
      <dgm:prSet/>
      <dgm:spPr/>
      <dgm:t>
        <a:bodyPr/>
        <a:lstStyle/>
        <a:p>
          <a:endParaRPr lang="tr-TR"/>
        </a:p>
      </dgm:t>
    </dgm:pt>
    <dgm:pt modelId="{CB7FCA0B-0129-4241-8963-F53B514EF0E6}">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Az sayıda kaynağa ulaşıldığında tüm kaynaklar ayrıntılı, çok sayıda kaynağa ulaşıldığında ise sadece ilişkili kaynaklara yer verilmelidir.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CA26A972-8C2E-4E3F-AC2A-ED5422CD99D0}" type="parTrans" cxnId="{7443A1BC-BEAA-4515-A39A-A3721F63CB9E}">
      <dgm:prSet/>
      <dgm:spPr/>
      <dgm:t>
        <a:bodyPr/>
        <a:lstStyle/>
        <a:p>
          <a:endParaRPr lang="tr-TR"/>
        </a:p>
      </dgm:t>
    </dgm:pt>
    <dgm:pt modelId="{7F9DFEB0-417E-4E81-BBAA-EA5DA27A05D8}" type="sibTrans" cxnId="{7443A1BC-BEAA-4515-A39A-A3721F63CB9E}">
      <dgm:prSet/>
      <dgm:spPr/>
      <dgm:t>
        <a:bodyPr/>
        <a:lstStyle/>
        <a:p>
          <a:endParaRPr lang="tr-TR"/>
        </a:p>
      </dgm:t>
    </dgm:pt>
    <dgm:pt modelId="{F5EC9C32-81A0-454F-9338-2DDB8F93CE48}" type="pres">
      <dgm:prSet presAssocID="{E4E42FAD-3BBA-4700-A1D9-566ADE988170}" presName="vert0" presStyleCnt="0">
        <dgm:presLayoutVars>
          <dgm:dir/>
          <dgm:animOne val="branch"/>
          <dgm:animLvl val="lvl"/>
        </dgm:presLayoutVars>
      </dgm:prSet>
      <dgm:spPr/>
      <dgm:t>
        <a:bodyPr/>
        <a:lstStyle/>
        <a:p>
          <a:endParaRPr lang="tr-TR"/>
        </a:p>
      </dgm:t>
    </dgm:pt>
    <dgm:pt modelId="{8764E68C-3DE0-4D57-B336-B2EC4FAA5107}" type="pres">
      <dgm:prSet presAssocID="{59C2AB17-7412-45E3-9F99-0F28E072923C}" presName="thickLine" presStyleLbl="alignNode1" presStyleIdx="0" presStyleCnt="1"/>
      <dgm:spPr/>
    </dgm:pt>
    <dgm:pt modelId="{9CE84940-87C8-4B51-BE5E-0EE327599071}" type="pres">
      <dgm:prSet presAssocID="{59C2AB17-7412-45E3-9F99-0F28E072923C}" presName="horz1" presStyleCnt="0"/>
      <dgm:spPr/>
    </dgm:pt>
    <dgm:pt modelId="{CC10EDC4-75EC-42EE-978F-5C61E869D0EB}" type="pres">
      <dgm:prSet presAssocID="{59C2AB17-7412-45E3-9F99-0F28E072923C}" presName="tx1" presStyleLbl="revTx" presStyleIdx="0" presStyleCnt="5" custScaleX="39602"/>
      <dgm:spPr/>
      <dgm:t>
        <a:bodyPr/>
        <a:lstStyle/>
        <a:p>
          <a:endParaRPr lang="tr-TR"/>
        </a:p>
      </dgm:t>
    </dgm:pt>
    <dgm:pt modelId="{1D6E02AB-1827-4EBB-A743-213C24E1CAB8}" type="pres">
      <dgm:prSet presAssocID="{59C2AB17-7412-45E3-9F99-0F28E072923C}" presName="vert1" presStyleCnt="0"/>
      <dgm:spPr/>
    </dgm:pt>
    <dgm:pt modelId="{C3841F20-7880-40AE-9A5C-315B879DEB12}" type="pres">
      <dgm:prSet presAssocID="{06AFD2E9-F5CC-4F44-B285-00712AF73E0E}" presName="vertSpace2a" presStyleCnt="0"/>
      <dgm:spPr/>
    </dgm:pt>
    <dgm:pt modelId="{6F5B3AFD-6B21-4EC4-80F9-E6570CF3D0E5}" type="pres">
      <dgm:prSet presAssocID="{06AFD2E9-F5CC-4F44-B285-00712AF73E0E}" presName="horz2" presStyleCnt="0"/>
      <dgm:spPr/>
    </dgm:pt>
    <dgm:pt modelId="{0AAFAB8B-76DC-4D90-BF89-4328406741C0}" type="pres">
      <dgm:prSet presAssocID="{06AFD2E9-F5CC-4F44-B285-00712AF73E0E}" presName="horzSpace2" presStyleCnt="0"/>
      <dgm:spPr/>
    </dgm:pt>
    <dgm:pt modelId="{5FBC11CC-52AD-41A6-A797-B8CC6E375113}" type="pres">
      <dgm:prSet presAssocID="{06AFD2E9-F5CC-4F44-B285-00712AF73E0E}" presName="tx2" presStyleLbl="revTx" presStyleIdx="1" presStyleCnt="5" custScaleX="95715" custScaleY="78808"/>
      <dgm:spPr/>
      <dgm:t>
        <a:bodyPr/>
        <a:lstStyle/>
        <a:p>
          <a:endParaRPr lang="tr-TR"/>
        </a:p>
      </dgm:t>
    </dgm:pt>
    <dgm:pt modelId="{B41DC023-16FC-4F18-BDE8-546122006919}" type="pres">
      <dgm:prSet presAssocID="{06AFD2E9-F5CC-4F44-B285-00712AF73E0E}" presName="vert2" presStyleCnt="0"/>
      <dgm:spPr/>
    </dgm:pt>
    <dgm:pt modelId="{E60FCBCB-3873-4B75-98D0-AD06512BFBF7}" type="pres">
      <dgm:prSet presAssocID="{06AFD2E9-F5CC-4F44-B285-00712AF73E0E}" presName="thinLine2b" presStyleLbl="callout" presStyleIdx="0" presStyleCnt="4"/>
      <dgm:spPr/>
    </dgm:pt>
    <dgm:pt modelId="{6BC44A98-E042-451C-B3C3-AD944CC79CB8}" type="pres">
      <dgm:prSet presAssocID="{06AFD2E9-F5CC-4F44-B285-00712AF73E0E}" presName="vertSpace2b" presStyleCnt="0"/>
      <dgm:spPr/>
    </dgm:pt>
    <dgm:pt modelId="{C4D929D1-376A-45D9-8228-95C63A22B86A}" type="pres">
      <dgm:prSet presAssocID="{1486343A-3226-4411-939C-EADDE8C55232}" presName="horz2" presStyleCnt="0"/>
      <dgm:spPr/>
    </dgm:pt>
    <dgm:pt modelId="{A4234B6B-7D93-4E08-8C1E-CC908C5BE4AC}" type="pres">
      <dgm:prSet presAssocID="{1486343A-3226-4411-939C-EADDE8C55232}" presName="horzSpace2" presStyleCnt="0"/>
      <dgm:spPr/>
    </dgm:pt>
    <dgm:pt modelId="{F7CC62CE-FDCA-4183-99DB-4D5039AD3118}" type="pres">
      <dgm:prSet presAssocID="{1486343A-3226-4411-939C-EADDE8C55232}" presName="tx2" presStyleLbl="revTx" presStyleIdx="2" presStyleCnt="5"/>
      <dgm:spPr/>
      <dgm:t>
        <a:bodyPr/>
        <a:lstStyle/>
        <a:p>
          <a:endParaRPr lang="tr-TR"/>
        </a:p>
      </dgm:t>
    </dgm:pt>
    <dgm:pt modelId="{A2A647E6-E4DA-4286-AA1A-62A3DB684AD4}" type="pres">
      <dgm:prSet presAssocID="{1486343A-3226-4411-939C-EADDE8C55232}" presName="vert2" presStyleCnt="0"/>
      <dgm:spPr/>
    </dgm:pt>
    <dgm:pt modelId="{322B51B7-80C5-4AF6-91EB-F5D6F0CCF612}" type="pres">
      <dgm:prSet presAssocID="{1486343A-3226-4411-939C-EADDE8C55232}" presName="thinLine2b" presStyleLbl="callout" presStyleIdx="1" presStyleCnt="4"/>
      <dgm:spPr/>
    </dgm:pt>
    <dgm:pt modelId="{FAC8A629-1C58-4D29-A631-0EDDB95E8495}" type="pres">
      <dgm:prSet presAssocID="{1486343A-3226-4411-939C-EADDE8C55232}" presName="vertSpace2b" presStyleCnt="0"/>
      <dgm:spPr/>
    </dgm:pt>
    <dgm:pt modelId="{116AAFAD-AA69-49F4-B147-E2FE020F7B9C}" type="pres">
      <dgm:prSet presAssocID="{522E00EC-5EFA-4FC3-A02C-6E0E24F5D2DE}" presName="horz2" presStyleCnt="0"/>
      <dgm:spPr/>
    </dgm:pt>
    <dgm:pt modelId="{CF815213-2ABB-4DFC-A633-EC7DD8982F2D}" type="pres">
      <dgm:prSet presAssocID="{522E00EC-5EFA-4FC3-A02C-6E0E24F5D2DE}" presName="horzSpace2" presStyleCnt="0"/>
      <dgm:spPr/>
    </dgm:pt>
    <dgm:pt modelId="{E8012D1C-5609-40E8-82DE-209A0A82A794}" type="pres">
      <dgm:prSet presAssocID="{522E00EC-5EFA-4FC3-A02C-6E0E24F5D2DE}" presName="tx2" presStyleLbl="revTx" presStyleIdx="3" presStyleCnt="5"/>
      <dgm:spPr/>
      <dgm:t>
        <a:bodyPr/>
        <a:lstStyle/>
        <a:p>
          <a:endParaRPr lang="tr-TR"/>
        </a:p>
      </dgm:t>
    </dgm:pt>
    <dgm:pt modelId="{728389C2-A61B-428F-8FC3-B4D78E22C6E0}" type="pres">
      <dgm:prSet presAssocID="{522E00EC-5EFA-4FC3-A02C-6E0E24F5D2DE}" presName="vert2" presStyleCnt="0"/>
      <dgm:spPr/>
    </dgm:pt>
    <dgm:pt modelId="{0BEDB04A-684E-43DE-A0DD-4C34D27B392F}" type="pres">
      <dgm:prSet presAssocID="{522E00EC-5EFA-4FC3-A02C-6E0E24F5D2DE}" presName="thinLine2b" presStyleLbl="callout" presStyleIdx="2" presStyleCnt="4"/>
      <dgm:spPr/>
    </dgm:pt>
    <dgm:pt modelId="{F04B0670-0653-40E7-A6EC-AAC977D8254C}" type="pres">
      <dgm:prSet presAssocID="{522E00EC-5EFA-4FC3-A02C-6E0E24F5D2DE}" presName="vertSpace2b" presStyleCnt="0"/>
      <dgm:spPr/>
    </dgm:pt>
    <dgm:pt modelId="{10E1ADB3-A80C-4C1F-9576-7B9D2C8DABC5}" type="pres">
      <dgm:prSet presAssocID="{CB7FCA0B-0129-4241-8963-F53B514EF0E6}" presName="horz2" presStyleCnt="0"/>
      <dgm:spPr/>
    </dgm:pt>
    <dgm:pt modelId="{BDF05483-A070-4F3E-B066-15F518B0FC54}" type="pres">
      <dgm:prSet presAssocID="{CB7FCA0B-0129-4241-8963-F53B514EF0E6}" presName="horzSpace2" presStyleCnt="0"/>
      <dgm:spPr/>
    </dgm:pt>
    <dgm:pt modelId="{78011721-DD40-4B0B-81BB-1E701CE11019}" type="pres">
      <dgm:prSet presAssocID="{CB7FCA0B-0129-4241-8963-F53B514EF0E6}" presName="tx2" presStyleLbl="revTx" presStyleIdx="4" presStyleCnt="5"/>
      <dgm:spPr/>
      <dgm:t>
        <a:bodyPr/>
        <a:lstStyle/>
        <a:p>
          <a:endParaRPr lang="tr-TR"/>
        </a:p>
      </dgm:t>
    </dgm:pt>
    <dgm:pt modelId="{44ADF790-6104-4F22-86D6-03CCD0997869}" type="pres">
      <dgm:prSet presAssocID="{CB7FCA0B-0129-4241-8963-F53B514EF0E6}" presName="vert2" presStyleCnt="0"/>
      <dgm:spPr/>
    </dgm:pt>
    <dgm:pt modelId="{A13E8588-E7E8-4071-9D62-1C5BB2BCE612}" type="pres">
      <dgm:prSet presAssocID="{CB7FCA0B-0129-4241-8963-F53B514EF0E6}" presName="thinLine2b" presStyleLbl="callout" presStyleIdx="3" presStyleCnt="4"/>
      <dgm:spPr/>
    </dgm:pt>
    <dgm:pt modelId="{09D08778-A471-418F-86A4-7BAC39D880CD}" type="pres">
      <dgm:prSet presAssocID="{CB7FCA0B-0129-4241-8963-F53B514EF0E6}" presName="vertSpace2b" presStyleCnt="0"/>
      <dgm:spPr/>
    </dgm:pt>
  </dgm:ptLst>
  <dgm:cxnLst>
    <dgm:cxn modelId="{2D3BF43D-7FDA-4CAF-ABA4-15FEAD59DA64}" srcId="{E4E42FAD-3BBA-4700-A1D9-566ADE988170}" destId="{59C2AB17-7412-45E3-9F99-0F28E072923C}" srcOrd="0" destOrd="0" parTransId="{EDF24FAB-5170-4A40-B88E-C6C6A04C0FF0}" sibTransId="{7FC11A95-B6BB-4E8F-8B19-E8E47BA2A7B9}"/>
    <dgm:cxn modelId="{28B20F4D-DC26-4AA3-9A54-EC37F8510903}" type="presOf" srcId="{CB7FCA0B-0129-4241-8963-F53B514EF0E6}" destId="{78011721-DD40-4B0B-81BB-1E701CE11019}" srcOrd="0" destOrd="0" presId="urn:microsoft.com/office/officeart/2008/layout/LinedList"/>
    <dgm:cxn modelId="{AF0E3A5D-2D1B-42D6-8847-1FC22B856C34}" type="presOf" srcId="{1486343A-3226-4411-939C-EADDE8C55232}" destId="{F7CC62CE-FDCA-4183-99DB-4D5039AD3118}" srcOrd="0" destOrd="0" presId="urn:microsoft.com/office/officeart/2008/layout/LinedList"/>
    <dgm:cxn modelId="{5505EEF7-8467-45F8-BD2F-8A7B8A40DC9C}" type="presOf" srcId="{59C2AB17-7412-45E3-9F99-0F28E072923C}" destId="{CC10EDC4-75EC-42EE-978F-5C61E869D0EB}" srcOrd="0" destOrd="0" presId="urn:microsoft.com/office/officeart/2008/layout/LinedList"/>
    <dgm:cxn modelId="{E1EA7C5E-2DB1-435A-9A8F-D9C7C7DD7FCB}" srcId="{59C2AB17-7412-45E3-9F99-0F28E072923C}" destId="{1486343A-3226-4411-939C-EADDE8C55232}" srcOrd="1" destOrd="0" parTransId="{C664B095-A772-4968-93B3-743B048E6B66}" sibTransId="{262463EC-887E-4679-B12C-6D897E5C588F}"/>
    <dgm:cxn modelId="{2CD95612-4B6B-4363-8D3F-EEF3D939F814}" srcId="{59C2AB17-7412-45E3-9F99-0F28E072923C}" destId="{06AFD2E9-F5CC-4F44-B285-00712AF73E0E}" srcOrd="0" destOrd="0" parTransId="{9A0159BB-A5B9-4EBC-AD5A-81EBC562A6FB}" sibTransId="{817C2832-5E03-4F30-AD2D-BB4D6DE36A22}"/>
    <dgm:cxn modelId="{7F01F7BF-73FA-49EC-85EA-D6D44D7BAFB5}" srcId="{59C2AB17-7412-45E3-9F99-0F28E072923C}" destId="{522E00EC-5EFA-4FC3-A02C-6E0E24F5D2DE}" srcOrd="2" destOrd="0" parTransId="{DF535D1C-22BF-46E0-A324-3FF015DAEB36}" sibTransId="{754DA38F-8AD5-4615-B393-D51BFE2CDF77}"/>
    <dgm:cxn modelId="{122662FA-2206-4F70-B6D9-142106AA2AAB}" type="presOf" srcId="{06AFD2E9-F5CC-4F44-B285-00712AF73E0E}" destId="{5FBC11CC-52AD-41A6-A797-B8CC6E375113}" srcOrd="0" destOrd="0" presId="urn:microsoft.com/office/officeart/2008/layout/LinedList"/>
    <dgm:cxn modelId="{7443A1BC-BEAA-4515-A39A-A3721F63CB9E}" srcId="{59C2AB17-7412-45E3-9F99-0F28E072923C}" destId="{CB7FCA0B-0129-4241-8963-F53B514EF0E6}" srcOrd="3" destOrd="0" parTransId="{CA26A972-8C2E-4E3F-AC2A-ED5422CD99D0}" sibTransId="{7F9DFEB0-417E-4E81-BBAA-EA5DA27A05D8}"/>
    <dgm:cxn modelId="{EA890B7E-A1B6-45F6-8E16-E3D7C6BCC0D5}" type="presOf" srcId="{522E00EC-5EFA-4FC3-A02C-6E0E24F5D2DE}" destId="{E8012D1C-5609-40E8-82DE-209A0A82A794}" srcOrd="0" destOrd="0" presId="urn:microsoft.com/office/officeart/2008/layout/LinedList"/>
    <dgm:cxn modelId="{758E06FA-200A-4B79-8AEC-EB8E3C8D1FC0}" type="presOf" srcId="{E4E42FAD-3BBA-4700-A1D9-566ADE988170}" destId="{F5EC9C32-81A0-454F-9338-2DDB8F93CE48}" srcOrd="0" destOrd="0" presId="urn:microsoft.com/office/officeart/2008/layout/LinedList"/>
    <dgm:cxn modelId="{B4C2790A-4352-4B31-A95B-96163174E5F6}" type="presParOf" srcId="{F5EC9C32-81A0-454F-9338-2DDB8F93CE48}" destId="{8764E68C-3DE0-4D57-B336-B2EC4FAA5107}" srcOrd="0" destOrd="0" presId="urn:microsoft.com/office/officeart/2008/layout/LinedList"/>
    <dgm:cxn modelId="{4459A7E7-A111-48C5-A1A8-F2DDB8F56E83}" type="presParOf" srcId="{F5EC9C32-81A0-454F-9338-2DDB8F93CE48}" destId="{9CE84940-87C8-4B51-BE5E-0EE327599071}" srcOrd="1" destOrd="0" presId="urn:microsoft.com/office/officeart/2008/layout/LinedList"/>
    <dgm:cxn modelId="{93CF6DD2-C571-4D00-9E64-5166D5C0C59D}" type="presParOf" srcId="{9CE84940-87C8-4B51-BE5E-0EE327599071}" destId="{CC10EDC4-75EC-42EE-978F-5C61E869D0EB}" srcOrd="0" destOrd="0" presId="urn:microsoft.com/office/officeart/2008/layout/LinedList"/>
    <dgm:cxn modelId="{A89C7BB0-B301-4E27-96A6-84242703A6D9}" type="presParOf" srcId="{9CE84940-87C8-4B51-BE5E-0EE327599071}" destId="{1D6E02AB-1827-4EBB-A743-213C24E1CAB8}" srcOrd="1" destOrd="0" presId="urn:microsoft.com/office/officeart/2008/layout/LinedList"/>
    <dgm:cxn modelId="{BD385D28-9E19-4727-B346-F6C2EE990CBC}" type="presParOf" srcId="{1D6E02AB-1827-4EBB-A743-213C24E1CAB8}" destId="{C3841F20-7880-40AE-9A5C-315B879DEB12}" srcOrd="0" destOrd="0" presId="urn:microsoft.com/office/officeart/2008/layout/LinedList"/>
    <dgm:cxn modelId="{6601C012-A481-402E-95DD-469766A1CE8F}" type="presParOf" srcId="{1D6E02AB-1827-4EBB-A743-213C24E1CAB8}" destId="{6F5B3AFD-6B21-4EC4-80F9-E6570CF3D0E5}" srcOrd="1" destOrd="0" presId="urn:microsoft.com/office/officeart/2008/layout/LinedList"/>
    <dgm:cxn modelId="{98DB42A9-96DF-465E-99E7-479925B532B3}" type="presParOf" srcId="{6F5B3AFD-6B21-4EC4-80F9-E6570CF3D0E5}" destId="{0AAFAB8B-76DC-4D90-BF89-4328406741C0}" srcOrd="0" destOrd="0" presId="urn:microsoft.com/office/officeart/2008/layout/LinedList"/>
    <dgm:cxn modelId="{2C5AC73A-C236-4D28-8615-4DB95E943F57}" type="presParOf" srcId="{6F5B3AFD-6B21-4EC4-80F9-E6570CF3D0E5}" destId="{5FBC11CC-52AD-41A6-A797-B8CC6E375113}" srcOrd="1" destOrd="0" presId="urn:microsoft.com/office/officeart/2008/layout/LinedList"/>
    <dgm:cxn modelId="{ECCF68CC-8DE6-4A16-B5F9-216FB503518D}" type="presParOf" srcId="{6F5B3AFD-6B21-4EC4-80F9-E6570CF3D0E5}" destId="{B41DC023-16FC-4F18-BDE8-546122006919}" srcOrd="2" destOrd="0" presId="urn:microsoft.com/office/officeart/2008/layout/LinedList"/>
    <dgm:cxn modelId="{8B922A39-CC89-4991-93AB-97E3E1BDE8D7}" type="presParOf" srcId="{1D6E02AB-1827-4EBB-A743-213C24E1CAB8}" destId="{E60FCBCB-3873-4B75-98D0-AD06512BFBF7}" srcOrd="2" destOrd="0" presId="urn:microsoft.com/office/officeart/2008/layout/LinedList"/>
    <dgm:cxn modelId="{F8930CB5-B75A-4F8E-BB11-AF3D1960C0D5}" type="presParOf" srcId="{1D6E02AB-1827-4EBB-A743-213C24E1CAB8}" destId="{6BC44A98-E042-451C-B3C3-AD944CC79CB8}" srcOrd="3" destOrd="0" presId="urn:microsoft.com/office/officeart/2008/layout/LinedList"/>
    <dgm:cxn modelId="{E4FAA987-70CF-43E0-8E5F-7877826F16EB}" type="presParOf" srcId="{1D6E02AB-1827-4EBB-A743-213C24E1CAB8}" destId="{C4D929D1-376A-45D9-8228-95C63A22B86A}" srcOrd="4" destOrd="0" presId="urn:microsoft.com/office/officeart/2008/layout/LinedList"/>
    <dgm:cxn modelId="{F197BB9E-A340-4EE7-A867-B2326B28F925}" type="presParOf" srcId="{C4D929D1-376A-45D9-8228-95C63A22B86A}" destId="{A4234B6B-7D93-4E08-8C1E-CC908C5BE4AC}" srcOrd="0" destOrd="0" presId="urn:microsoft.com/office/officeart/2008/layout/LinedList"/>
    <dgm:cxn modelId="{E2D74444-28F9-450F-BDEE-2C7ECF5DE8D6}" type="presParOf" srcId="{C4D929D1-376A-45D9-8228-95C63A22B86A}" destId="{F7CC62CE-FDCA-4183-99DB-4D5039AD3118}" srcOrd="1" destOrd="0" presId="urn:microsoft.com/office/officeart/2008/layout/LinedList"/>
    <dgm:cxn modelId="{1A6D699D-0406-4632-9CD6-CCBB100827BD}" type="presParOf" srcId="{C4D929D1-376A-45D9-8228-95C63A22B86A}" destId="{A2A647E6-E4DA-4286-AA1A-62A3DB684AD4}" srcOrd="2" destOrd="0" presId="urn:microsoft.com/office/officeart/2008/layout/LinedList"/>
    <dgm:cxn modelId="{F9AD4C50-374B-4FA6-9A53-32DBBC6ECB45}" type="presParOf" srcId="{1D6E02AB-1827-4EBB-A743-213C24E1CAB8}" destId="{322B51B7-80C5-4AF6-91EB-F5D6F0CCF612}" srcOrd="5" destOrd="0" presId="urn:microsoft.com/office/officeart/2008/layout/LinedList"/>
    <dgm:cxn modelId="{1C5FDD4D-42D5-4987-BFAC-A46A35DBACB4}" type="presParOf" srcId="{1D6E02AB-1827-4EBB-A743-213C24E1CAB8}" destId="{FAC8A629-1C58-4D29-A631-0EDDB95E8495}" srcOrd="6" destOrd="0" presId="urn:microsoft.com/office/officeart/2008/layout/LinedList"/>
    <dgm:cxn modelId="{8B6C76EA-E340-4EA1-B317-66931D0129E2}" type="presParOf" srcId="{1D6E02AB-1827-4EBB-A743-213C24E1CAB8}" destId="{116AAFAD-AA69-49F4-B147-E2FE020F7B9C}" srcOrd="7" destOrd="0" presId="urn:microsoft.com/office/officeart/2008/layout/LinedList"/>
    <dgm:cxn modelId="{AD4C78EB-E152-4F95-AB99-BD4F9D6CAC20}" type="presParOf" srcId="{116AAFAD-AA69-49F4-B147-E2FE020F7B9C}" destId="{CF815213-2ABB-4DFC-A633-EC7DD8982F2D}" srcOrd="0" destOrd="0" presId="urn:microsoft.com/office/officeart/2008/layout/LinedList"/>
    <dgm:cxn modelId="{66DB2045-5310-4650-9097-CB55481E2142}" type="presParOf" srcId="{116AAFAD-AA69-49F4-B147-E2FE020F7B9C}" destId="{E8012D1C-5609-40E8-82DE-209A0A82A794}" srcOrd="1" destOrd="0" presId="urn:microsoft.com/office/officeart/2008/layout/LinedList"/>
    <dgm:cxn modelId="{BFFDD64B-76A4-4B3F-A649-A60DF5397C50}" type="presParOf" srcId="{116AAFAD-AA69-49F4-B147-E2FE020F7B9C}" destId="{728389C2-A61B-428F-8FC3-B4D78E22C6E0}" srcOrd="2" destOrd="0" presId="urn:microsoft.com/office/officeart/2008/layout/LinedList"/>
    <dgm:cxn modelId="{B66AD6A9-F41A-4345-B2BB-FA392789B279}" type="presParOf" srcId="{1D6E02AB-1827-4EBB-A743-213C24E1CAB8}" destId="{0BEDB04A-684E-43DE-A0DD-4C34D27B392F}" srcOrd="8" destOrd="0" presId="urn:microsoft.com/office/officeart/2008/layout/LinedList"/>
    <dgm:cxn modelId="{67F6C913-BA70-4F75-B571-4AE924182462}" type="presParOf" srcId="{1D6E02AB-1827-4EBB-A743-213C24E1CAB8}" destId="{F04B0670-0653-40E7-A6EC-AAC977D8254C}" srcOrd="9" destOrd="0" presId="urn:microsoft.com/office/officeart/2008/layout/LinedList"/>
    <dgm:cxn modelId="{4D978B5E-0D5A-44BC-AE67-A5800F122BC0}" type="presParOf" srcId="{1D6E02AB-1827-4EBB-A743-213C24E1CAB8}" destId="{10E1ADB3-A80C-4C1F-9576-7B9D2C8DABC5}" srcOrd="10" destOrd="0" presId="urn:microsoft.com/office/officeart/2008/layout/LinedList"/>
    <dgm:cxn modelId="{6A708835-633C-40E4-82E4-8C62CB583C35}" type="presParOf" srcId="{10E1ADB3-A80C-4C1F-9576-7B9D2C8DABC5}" destId="{BDF05483-A070-4F3E-B066-15F518B0FC54}" srcOrd="0" destOrd="0" presId="urn:microsoft.com/office/officeart/2008/layout/LinedList"/>
    <dgm:cxn modelId="{97A3C829-D77F-4B5D-8215-86AA2A7511FB}" type="presParOf" srcId="{10E1ADB3-A80C-4C1F-9576-7B9D2C8DABC5}" destId="{78011721-DD40-4B0B-81BB-1E701CE11019}" srcOrd="1" destOrd="0" presId="urn:microsoft.com/office/officeart/2008/layout/LinedList"/>
    <dgm:cxn modelId="{F34ABBDB-02AC-4B30-B31E-F5BDCFE7439C}" type="presParOf" srcId="{10E1ADB3-A80C-4C1F-9576-7B9D2C8DABC5}" destId="{44ADF790-6104-4F22-86D6-03CCD0997869}" srcOrd="2" destOrd="0" presId="urn:microsoft.com/office/officeart/2008/layout/LinedList"/>
    <dgm:cxn modelId="{A3C0A3E7-0298-4269-90E3-24A4B525C31E}" type="presParOf" srcId="{1D6E02AB-1827-4EBB-A743-213C24E1CAB8}" destId="{A13E8588-E7E8-4071-9D62-1C5BB2BCE612}" srcOrd="11" destOrd="0" presId="urn:microsoft.com/office/officeart/2008/layout/LinedList"/>
    <dgm:cxn modelId="{ADC2C79D-44B1-4B77-99D8-29DB412F8C64}" type="presParOf" srcId="{1D6E02AB-1827-4EBB-A743-213C24E1CAB8}" destId="{09D08778-A471-418F-86A4-7BAC39D880CD}"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5F0F52-FD48-496F-AA70-EEEA7244EFA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tr-TR"/>
        </a:p>
      </dgm:t>
    </dgm:pt>
    <dgm:pt modelId="{30528F93-ABE7-4ABB-8B80-03DF36A3120C}">
      <dgm:prSet phldrT="[Metin]" phldr="1"/>
      <dgm:spPr/>
      <dgm:t>
        <a:bodyPr/>
        <a:lstStyle/>
        <a:p>
          <a:endParaRPr lang="tr-TR" dirty="0"/>
        </a:p>
      </dgm:t>
    </dgm:pt>
    <dgm:pt modelId="{157906F5-2BB4-4DEA-B0EB-A154B1004A7C}" type="parTrans" cxnId="{AFE760D4-DF9D-4E75-A903-13A5F38A29AA}">
      <dgm:prSet/>
      <dgm:spPr/>
      <dgm:t>
        <a:bodyPr/>
        <a:lstStyle/>
        <a:p>
          <a:endParaRPr lang="tr-TR"/>
        </a:p>
      </dgm:t>
    </dgm:pt>
    <dgm:pt modelId="{9E6FCF23-380B-4B79-A32E-16033A0EEE87}" type="sibTrans" cxnId="{AFE760D4-DF9D-4E75-A903-13A5F38A29AA}">
      <dgm:prSet/>
      <dgm:spPr/>
      <dgm:t>
        <a:bodyPr/>
        <a:lstStyle/>
        <a:p>
          <a:endParaRPr lang="tr-TR"/>
        </a:p>
      </dgm:t>
    </dgm:pt>
    <dgm:pt modelId="{AF84650F-1529-462E-A4B4-CCA441B08FA7}">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Amaçlar ayrıntılı biçimde tanımlanmalıdır, gerekirse tanım bölümüne yer verilmelidir.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EA70528A-BBD3-4904-9679-4FBAB595CF8A}" type="parTrans" cxnId="{C62B1EFE-D275-4CDF-B4A0-4B921C2B281E}">
      <dgm:prSet/>
      <dgm:spPr/>
      <dgm:t>
        <a:bodyPr/>
        <a:lstStyle/>
        <a:p>
          <a:endParaRPr lang="tr-TR"/>
        </a:p>
      </dgm:t>
    </dgm:pt>
    <dgm:pt modelId="{AE9AFD70-FB05-4BC5-9DDA-5EEC17F3B55D}" type="sibTrans" cxnId="{C62B1EFE-D275-4CDF-B4A0-4B921C2B281E}">
      <dgm:prSet/>
      <dgm:spPr/>
      <dgm:t>
        <a:bodyPr/>
        <a:lstStyle/>
        <a:p>
          <a:endParaRPr lang="tr-TR"/>
        </a:p>
      </dgm:t>
    </dgm:pt>
    <dgm:pt modelId="{FB148818-9989-41F3-AF75-AF8BBBCD6AA7}">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Kaynak taramasında kısa bir özet ile araştırma gereksinimi yer almalıdır.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8AB32EF-C88A-4619-AE83-E4AB8E961642}" type="parTrans" cxnId="{AEAA0502-41E0-4208-85AC-DE0A22BE489B}">
      <dgm:prSet/>
      <dgm:spPr/>
      <dgm:t>
        <a:bodyPr/>
        <a:lstStyle/>
        <a:p>
          <a:endParaRPr lang="tr-TR"/>
        </a:p>
      </dgm:t>
    </dgm:pt>
    <dgm:pt modelId="{7C50B44E-63FB-4461-9872-F9717D491573}" type="sibTrans" cxnId="{AEAA0502-41E0-4208-85AC-DE0A22BE489B}">
      <dgm:prSet/>
      <dgm:spPr/>
      <dgm:t>
        <a:bodyPr/>
        <a:lstStyle/>
        <a:p>
          <a:endParaRPr lang="tr-TR"/>
        </a:p>
      </dgm:t>
    </dgm:pt>
    <dgm:pt modelId="{CD751885-456A-485C-B139-D77A2BC4DAD9}">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Amaç belirtildikten sonra alt amaçlara yer verilmeli, alt amaçlar genel amaçla ilişkili olmalıdır.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4F7C20B4-9A5A-435A-9950-CF21470940C3}" type="parTrans" cxnId="{4F67E13C-0608-42C1-B65B-A2E78C831920}">
      <dgm:prSet/>
      <dgm:spPr/>
      <dgm:t>
        <a:bodyPr/>
        <a:lstStyle/>
        <a:p>
          <a:endParaRPr lang="tr-TR"/>
        </a:p>
      </dgm:t>
    </dgm:pt>
    <dgm:pt modelId="{68289750-3F9E-4147-8714-E1D9F8E2BA34}" type="sibTrans" cxnId="{4F67E13C-0608-42C1-B65B-A2E78C831920}">
      <dgm:prSet/>
      <dgm:spPr/>
      <dgm:t>
        <a:bodyPr/>
        <a:lstStyle/>
        <a:p>
          <a:endParaRPr lang="tr-TR"/>
        </a:p>
      </dgm:t>
    </dgm:pt>
    <dgm:pt modelId="{F6876AC5-E9C0-4713-96E3-CDFD3993FA46}" type="pres">
      <dgm:prSet presAssocID="{ED5F0F52-FD48-496F-AA70-EEEA7244EFA2}" presName="vert0" presStyleCnt="0">
        <dgm:presLayoutVars>
          <dgm:dir/>
          <dgm:animOne val="branch"/>
          <dgm:animLvl val="lvl"/>
        </dgm:presLayoutVars>
      </dgm:prSet>
      <dgm:spPr/>
      <dgm:t>
        <a:bodyPr/>
        <a:lstStyle/>
        <a:p>
          <a:endParaRPr lang="tr-TR"/>
        </a:p>
      </dgm:t>
    </dgm:pt>
    <dgm:pt modelId="{0BEE0A62-41DB-4130-8A46-ADDD279113CA}" type="pres">
      <dgm:prSet presAssocID="{30528F93-ABE7-4ABB-8B80-03DF36A3120C}" presName="thickLine" presStyleLbl="alignNode1" presStyleIdx="0" presStyleCnt="1"/>
      <dgm:spPr/>
    </dgm:pt>
    <dgm:pt modelId="{D315DEE2-BE69-40FA-AE65-56DB19282553}" type="pres">
      <dgm:prSet presAssocID="{30528F93-ABE7-4ABB-8B80-03DF36A3120C}" presName="horz1" presStyleCnt="0"/>
      <dgm:spPr/>
    </dgm:pt>
    <dgm:pt modelId="{5F679980-93BA-4307-929A-C8020ACF2EB1}" type="pres">
      <dgm:prSet presAssocID="{30528F93-ABE7-4ABB-8B80-03DF36A3120C}" presName="tx1" presStyleLbl="revTx" presStyleIdx="0" presStyleCnt="4" custScaleX="17647"/>
      <dgm:spPr/>
      <dgm:t>
        <a:bodyPr/>
        <a:lstStyle/>
        <a:p>
          <a:endParaRPr lang="tr-TR"/>
        </a:p>
      </dgm:t>
    </dgm:pt>
    <dgm:pt modelId="{ADE86761-A7C4-4438-AA9E-F17668103B58}" type="pres">
      <dgm:prSet presAssocID="{30528F93-ABE7-4ABB-8B80-03DF36A3120C}" presName="vert1" presStyleCnt="0"/>
      <dgm:spPr/>
    </dgm:pt>
    <dgm:pt modelId="{2FDEED51-160A-4E7B-A1CB-666E011250DD}" type="pres">
      <dgm:prSet presAssocID="{AF84650F-1529-462E-A4B4-CCA441B08FA7}" presName="vertSpace2a" presStyleCnt="0"/>
      <dgm:spPr/>
    </dgm:pt>
    <dgm:pt modelId="{99B9BEE9-EE8B-4DC6-8B91-97E6BF222027}" type="pres">
      <dgm:prSet presAssocID="{AF84650F-1529-462E-A4B4-CCA441B08FA7}" presName="horz2" presStyleCnt="0"/>
      <dgm:spPr/>
    </dgm:pt>
    <dgm:pt modelId="{395C1EA4-945A-4D3B-826A-AC8066F21BDE}" type="pres">
      <dgm:prSet presAssocID="{AF84650F-1529-462E-A4B4-CCA441B08FA7}" presName="horzSpace2" presStyleCnt="0"/>
      <dgm:spPr/>
    </dgm:pt>
    <dgm:pt modelId="{52A5134F-F9CB-4D84-8104-7478C2D0C084}" type="pres">
      <dgm:prSet presAssocID="{AF84650F-1529-462E-A4B4-CCA441B08FA7}" presName="tx2" presStyleLbl="revTx" presStyleIdx="1" presStyleCnt="4"/>
      <dgm:spPr/>
      <dgm:t>
        <a:bodyPr/>
        <a:lstStyle/>
        <a:p>
          <a:endParaRPr lang="tr-TR"/>
        </a:p>
      </dgm:t>
    </dgm:pt>
    <dgm:pt modelId="{D9067B69-367D-4CFC-B60A-091EA5D0ED6C}" type="pres">
      <dgm:prSet presAssocID="{AF84650F-1529-462E-A4B4-CCA441B08FA7}" presName="vert2" presStyleCnt="0"/>
      <dgm:spPr/>
    </dgm:pt>
    <dgm:pt modelId="{3D3F1ED7-3A1B-4940-BAF6-5E25F10CEE60}" type="pres">
      <dgm:prSet presAssocID="{AF84650F-1529-462E-A4B4-CCA441B08FA7}" presName="thinLine2b" presStyleLbl="callout" presStyleIdx="0" presStyleCnt="3"/>
      <dgm:spPr/>
    </dgm:pt>
    <dgm:pt modelId="{1B3EB3F3-5162-4A67-BF0E-8A5BB87CAF10}" type="pres">
      <dgm:prSet presAssocID="{AF84650F-1529-462E-A4B4-CCA441B08FA7}" presName="vertSpace2b" presStyleCnt="0"/>
      <dgm:spPr/>
    </dgm:pt>
    <dgm:pt modelId="{23FB30A3-749A-413C-BDDB-A8D6524133DA}" type="pres">
      <dgm:prSet presAssocID="{FB148818-9989-41F3-AF75-AF8BBBCD6AA7}" presName="horz2" presStyleCnt="0"/>
      <dgm:spPr/>
    </dgm:pt>
    <dgm:pt modelId="{35062C1F-C54F-4189-94D5-7F167813FFC7}" type="pres">
      <dgm:prSet presAssocID="{FB148818-9989-41F3-AF75-AF8BBBCD6AA7}" presName="horzSpace2" presStyleCnt="0"/>
      <dgm:spPr/>
    </dgm:pt>
    <dgm:pt modelId="{22287AA8-28CD-4F50-925D-809AA9E2B905}" type="pres">
      <dgm:prSet presAssocID="{FB148818-9989-41F3-AF75-AF8BBBCD6AA7}" presName="tx2" presStyleLbl="revTx" presStyleIdx="2" presStyleCnt="4"/>
      <dgm:spPr/>
      <dgm:t>
        <a:bodyPr/>
        <a:lstStyle/>
        <a:p>
          <a:endParaRPr lang="tr-TR"/>
        </a:p>
      </dgm:t>
    </dgm:pt>
    <dgm:pt modelId="{0C641493-99E6-42CA-BD5C-4D0963F8B20F}" type="pres">
      <dgm:prSet presAssocID="{FB148818-9989-41F3-AF75-AF8BBBCD6AA7}" presName="vert2" presStyleCnt="0"/>
      <dgm:spPr/>
    </dgm:pt>
    <dgm:pt modelId="{1A5C666E-0A50-437E-AB2B-ABA0C66E997B}" type="pres">
      <dgm:prSet presAssocID="{FB148818-9989-41F3-AF75-AF8BBBCD6AA7}" presName="thinLine2b" presStyleLbl="callout" presStyleIdx="1" presStyleCnt="3"/>
      <dgm:spPr/>
    </dgm:pt>
    <dgm:pt modelId="{653ECC9B-DF8E-48D3-9130-2639C6E6C306}" type="pres">
      <dgm:prSet presAssocID="{FB148818-9989-41F3-AF75-AF8BBBCD6AA7}" presName="vertSpace2b" presStyleCnt="0"/>
      <dgm:spPr/>
    </dgm:pt>
    <dgm:pt modelId="{EBB041BE-39C9-41FB-BC4E-CDCCB75D7AAD}" type="pres">
      <dgm:prSet presAssocID="{CD751885-456A-485C-B139-D77A2BC4DAD9}" presName="horz2" presStyleCnt="0"/>
      <dgm:spPr/>
    </dgm:pt>
    <dgm:pt modelId="{67036280-BD11-4837-A597-92D3B21434B5}" type="pres">
      <dgm:prSet presAssocID="{CD751885-456A-485C-B139-D77A2BC4DAD9}" presName="horzSpace2" presStyleCnt="0"/>
      <dgm:spPr/>
    </dgm:pt>
    <dgm:pt modelId="{9C2AE19D-D74A-4288-A6D6-4A5A3D137784}" type="pres">
      <dgm:prSet presAssocID="{CD751885-456A-485C-B139-D77A2BC4DAD9}" presName="tx2" presStyleLbl="revTx" presStyleIdx="3" presStyleCnt="4"/>
      <dgm:spPr/>
      <dgm:t>
        <a:bodyPr/>
        <a:lstStyle/>
        <a:p>
          <a:endParaRPr lang="tr-TR"/>
        </a:p>
      </dgm:t>
    </dgm:pt>
    <dgm:pt modelId="{7DC3B98C-5A28-433C-BAD4-C68FFE748493}" type="pres">
      <dgm:prSet presAssocID="{CD751885-456A-485C-B139-D77A2BC4DAD9}" presName="vert2" presStyleCnt="0"/>
      <dgm:spPr/>
    </dgm:pt>
    <dgm:pt modelId="{A1D4807E-CAD8-4EFD-932C-2527D0D105A6}" type="pres">
      <dgm:prSet presAssocID="{CD751885-456A-485C-B139-D77A2BC4DAD9}" presName="thinLine2b" presStyleLbl="callout" presStyleIdx="2" presStyleCnt="3"/>
      <dgm:spPr/>
    </dgm:pt>
    <dgm:pt modelId="{746DF91E-AFF2-4996-96B8-673CD765AED6}" type="pres">
      <dgm:prSet presAssocID="{CD751885-456A-485C-B139-D77A2BC4DAD9}" presName="vertSpace2b" presStyleCnt="0"/>
      <dgm:spPr/>
    </dgm:pt>
  </dgm:ptLst>
  <dgm:cxnLst>
    <dgm:cxn modelId="{B2F37177-51F4-4A61-9BB5-97217BAA047E}" type="presOf" srcId="{FB148818-9989-41F3-AF75-AF8BBBCD6AA7}" destId="{22287AA8-28CD-4F50-925D-809AA9E2B905}" srcOrd="0" destOrd="0" presId="urn:microsoft.com/office/officeart/2008/layout/LinedList"/>
    <dgm:cxn modelId="{BB3CF2C4-E926-4B03-8C53-B64DF5D9DF5E}" type="presOf" srcId="{CD751885-456A-485C-B139-D77A2BC4DAD9}" destId="{9C2AE19D-D74A-4288-A6D6-4A5A3D137784}" srcOrd="0" destOrd="0" presId="urn:microsoft.com/office/officeart/2008/layout/LinedList"/>
    <dgm:cxn modelId="{AEAA0502-41E0-4208-85AC-DE0A22BE489B}" srcId="{30528F93-ABE7-4ABB-8B80-03DF36A3120C}" destId="{FB148818-9989-41F3-AF75-AF8BBBCD6AA7}" srcOrd="1" destOrd="0" parTransId="{68AB32EF-C88A-4619-AE83-E4AB8E961642}" sibTransId="{7C50B44E-63FB-4461-9872-F9717D491573}"/>
    <dgm:cxn modelId="{38C5E1FB-49A9-4256-A630-7615CB0AA5D0}" type="presOf" srcId="{ED5F0F52-FD48-496F-AA70-EEEA7244EFA2}" destId="{F6876AC5-E9C0-4713-96E3-CDFD3993FA46}" srcOrd="0" destOrd="0" presId="urn:microsoft.com/office/officeart/2008/layout/LinedList"/>
    <dgm:cxn modelId="{AFE760D4-DF9D-4E75-A903-13A5F38A29AA}" srcId="{ED5F0F52-FD48-496F-AA70-EEEA7244EFA2}" destId="{30528F93-ABE7-4ABB-8B80-03DF36A3120C}" srcOrd="0" destOrd="0" parTransId="{157906F5-2BB4-4DEA-B0EB-A154B1004A7C}" sibTransId="{9E6FCF23-380B-4B79-A32E-16033A0EEE87}"/>
    <dgm:cxn modelId="{70297A08-D427-45EB-A757-E5BF8B094C33}" type="presOf" srcId="{30528F93-ABE7-4ABB-8B80-03DF36A3120C}" destId="{5F679980-93BA-4307-929A-C8020ACF2EB1}" srcOrd="0" destOrd="0" presId="urn:microsoft.com/office/officeart/2008/layout/LinedList"/>
    <dgm:cxn modelId="{C62B1EFE-D275-4CDF-B4A0-4B921C2B281E}" srcId="{30528F93-ABE7-4ABB-8B80-03DF36A3120C}" destId="{AF84650F-1529-462E-A4B4-CCA441B08FA7}" srcOrd="0" destOrd="0" parTransId="{EA70528A-BBD3-4904-9679-4FBAB595CF8A}" sibTransId="{AE9AFD70-FB05-4BC5-9DDA-5EEC17F3B55D}"/>
    <dgm:cxn modelId="{4F67E13C-0608-42C1-B65B-A2E78C831920}" srcId="{30528F93-ABE7-4ABB-8B80-03DF36A3120C}" destId="{CD751885-456A-485C-B139-D77A2BC4DAD9}" srcOrd="2" destOrd="0" parTransId="{4F7C20B4-9A5A-435A-9950-CF21470940C3}" sibTransId="{68289750-3F9E-4147-8714-E1D9F8E2BA34}"/>
    <dgm:cxn modelId="{5FA70997-3068-4845-ADBE-DCB42C9077D0}" type="presOf" srcId="{AF84650F-1529-462E-A4B4-CCA441B08FA7}" destId="{52A5134F-F9CB-4D84-8104-7478C2D0C084}" srcOrd="0" destOrd="0" presId="urn:microsoft.com/office/officeart/2008/layout/LinedList"/>
    <dgm:cxn modelId="{992E9A16-953B-403F-A411-A7B6DB7293E8}" type="presParOf" srcId="{F6876AC5-E9C0-4713-96E3-CDFD3993FA46}" destId="{0BEE0A62-41DB-4130-8A46-ADDD279113CA}" srcOrd="0" destOrd="0" presId="urn:microsoft.com/office/officeart/2008/layout/LinedList"/>
    <dgm:cxn modelId="{B7F8C8DE-2C18-4F0F-81B5-BCAA1E3CE8CC}" type="presParOf" srcId="{F6876AC5-E9C0-4713-96E3-CDFD3993FA46}" destId="{D315DEE2-BE69-40FA-AE65-56DB19282553}" srcOrd="1" destOrd="0" presId="urn:microsoft.com/office/officeart/2008/layout/LinedList"/>
    <dgm:cxn modelId="{613BF328-710E-47F9-9ACF-2F14008B6C29}" type="presParOf" srcId="{D315DEE2-BE69-40FA-AE65-56DB19282553}" destId="{5F679980-93BA-4307-929A-C8020ACF2EB1}" srcOrd="0" destOrd="0" presId="urn:microsoft.com/office/officeart/2008/layout/LinedList"/>
    <dgm:cxn modelId="{538BFF2D-493E-4747-9395-A40875B0EB50}" type="presParOf" srcId="{D315DEE2-BE69-40FA-AE65-56DB19282553}" destId="{ADE86761-A7C4-4438-AA9E-F17668103B58}" srcOrd="1" destOrd="0" presId="urn:microsoft.com/office/officeart/2008/layout/LinedList"/>
    <dgm:cxn modelId="{379B037F-EEAD-48F4-84BC-AF27D66B7784}" type="presParOf" srcId="{ADE86761-A7C4-4438-AA9E-F17668103B58}" destId="{2FDEED51-160A-4E7B-A1CB-666E011250DD}" srcOrd="0" destOrd="0" presId="urn:microsoft.com/office/officeart/2008/layout/LinedList"/>
    <dgm:cxn modelId="{CF173D3A-D64C-4741-815B-03D1E3C5F505}" type="presParOf" srcId="{ADE86761-A7C4-4438-AA9E-F17668103B58}" destId="{99B9BEE9-EE8B-4DC6-8B91-97E6BF222027}" srcOrd="1" destOrd="0" presId="urn:microsoft.com/office/officeart/2008/layout/LinedList"/>
    <dgm:cxn modelId="{F6186796-0620-41F0-8538-ADBC0865E1CD}" type="presParOf" srcId="{99B9BEE9-EE8B-4DC6-8B91-97E6BF222027}" destId="{395C1EA4-945A-4D3B-826A-AC8066F21BDE}" srcOrd="0" destOrd="0" presId="urn:microsoft.com/office/officeart/2008/layout/LinedList"/>
    <dgm:cxn modelId="{52536DAB-6FD5-4332-BE68-B1EDDF293509}" type="presParOf" srcId="{99B9BEE9-EE8B-4DC6-8B91-97E6BF222027}" destId="{52A5134F-F9CB-4D84-8104-7478C2D0C084}" srcOrd="1" destOrd="0" presId="urn:microsoft.com/office/officeart/2008/layout/LinedList"/>
    <dgm:cxn modelId="{8BA783A5-61E8-4B32-B481-EDB576DE0C2A}" type="presParOf" srcId="{99B9BEE9-EE8B-4DC6-8B91-97E6BF222027}" destId="{D9067B69-367D-4CFC-B60A-091EA5D0ED6C}" srcOrd="2" destOrd="0" presId="urn:microsoft.com/office/officeart/2008/layout/LinedList"/>
    <dgm:cxn modelId="{C1F29B4A-BBDF-4759-AC6C-6817540D8111}" type="presParOf" srcId="{ADE86761-A7C4-4438-AA9E-F17668103B58}" destId="{3D3F1ED7-3A1B-4940-BAF6-5E25F10CEE60}" srcOrd="2" destOrd="0" presId="urn:microsoft.com/office/officeart/2008/layout/LinedList"/>
    <dgm:cxn modelId="{DE3AC3FB-6DC2-4AFF-A7A3-A6902FC9215B}" type="presParOf" srcId="{ADE86761-A7C4-4438-AA9E-F17668103B58}" destId="{1B3EB3F3-5162-4A67-BF0E-8A5BB87CAF10}" srcOrd="3" destOrd="0" presId="urn:microsoft.com/office/officeart/2008/layout/LinedList"/>
    <dgm:cxn modelId="{777933E1-6CD8-41FF-9F6F-FB3167386F28}" type="presParOf" srcId="{ADE86761-A7C4-4438-AA9E-F17668103B58}" destId="{23FB30A3-749A-413C-BDDB-A8D6524133DA}" srcOrd="4" destOrd="0" presId="urn:microsoft.com/office/officeart/2008/layout/LinedList"/>
    <dgm:cxn modelId="{47787307-DA39-4B1A-B1AB-D63CAEA17D05}" type="presParOf" srcId="{23FB30A3-749A-413C-BDDB-A8D6524133DA}" destId="{35062C1F-C54F-4189-94D5-7F167813FFC7}" srcOrd="0" destOrd="0" presId="urn:microsoft.com/office/officeart/2008/layout/LinedList"/>
    <dgm:cxn modelId="{9D8E8730-E48D-4EF6-960B-F1BCB063F9F0}" type="presParOf" srcId="{23FB30A3-749A-413C-BDDB-A8D6524133DA}" destId="{22287AA8-28CD-4F50-925D-809AA9E2B905}" srcOrd="1" destOrd="0" presId="urn:microsoft.com/office/officeart/2008/layout/LinedList"/>
    <dgm:cxn modelId="{28A74FD4-BC5B-4C9C-AA3F-11C4AE418B06}" type="presParOf" srcId="{23FB30A3-749A-413C-BDDB-A8D6524133DA}" destId="{0C641493-99E6-42CA-BD5C-4D0963F8B20F}" srcOrd="2" destOrd="0" presId="urn:microsoft.com/office/officeart/2008/layout/LinedList"/>
    <dgm:cxn modelId="{240745F9-8DF8-430D-8C40-BF32FCCDAEE6}" type="presParOf" srcId="{ADE86761-A7C4-4438-AA9E-F17668103B58}" destId="{1A5C666E-0A50-437E-AB2B-ABA0C66E997B}" srcOrd="5" destOrd="0" presId="urn:microsoft.com/office/officeart/2008/layout/LinedList"/>
    <dgm:cxn modelId="{2260CB62-3826-4220-A11A-563131B92FDF}" type="presParOf" srcId="{ADE86761-A7C4-4438-AA9E-F17668103B58}" destId="{653ECC9B-DF8E-48D3-9130-2639C6E6C306}" srcOrd="6" destOrd="0" presId="urn:microsoft.com/office/officeart/2008/layout/LinedList"/>
    <dgm:cxn modelId="{A6822665-1E12-4525-9DAE-61934A642954}" type="presParOf" srcId="{ADE86761-A7C4-4438-AA9E-F17668103B58}" destId="{EBB041BE-39C9-41FB-BC4E-CDCCB75D7AAD}" srcOrd="7" destOrd="0" presId="urn:microsoft.com/office/officeart/2008/layout/LinedList"/>
    <dgm:cxn modelId="{F009D0B8-D298-41F1-8C4B-CAAF10C8FAE4}" type="presParOf" srcId="{EBB041BE-39C9-41FB-BC4E-CDCCB75D7AAD}" destId="{67036280-BD11-4837-A597-92D3B21434B5}" srcOrd="0" destOrd="0" presId="urn:microsoft.com/office/officeart/2008/layout/LinedList"/>
    <dgm:cxn modelId="{19AB136F-97D4-4619-8A6A-07FF5F10AE75}" type="presParOf" srcId="{EBB041BE-39C9-41FB-BC4E-CDCCB75D7AAD}" destId="{9C2AE19D-D74A-4288-A6D6-4A5A3D137784}" srcOrd="1" destOrd="0" presId="urn:microsoft.com/office/officeart/2008/layout/LinedList"/>
    <dgm:cxn modelId="{BEC27E90-1B80-45A1-B856-C63C13A946FB}" type="presParOf" srcId="{EBB041BE-39C9-41FB-BC4E-CDCCB75D7AAD}" destId="{7DC3B98C-5A28-433C-BAD4-C68FFE748493}" srcOrd="2" destOrd="0" presId="urn:microsoft.com/office/officeart/2008/layout/LinedList"/>
    <dgm:cxn modelId="{FEE78F16-F53F-4169-8E1B-61A2EF3AB0BF}" type="presParOf" srcId="{ADE86761-A7C4-4438-AA9E-F17668103B58}" destId="{A1D4807E-CAD8-4EFD-932C-2527D0D105A6}" srcOrd="8" destOrd="0" presId="urn:microsoft.com/office/officeart/2008/layout/LinedList"/>
    <dgm:cxn modelId="{7337A055-CB63-4D68-8FD6-4F3976D52C5B}" type="presParOf" srcId="{ADE86761-A7C4-4438-AA9E-F17668103B58}" destId="{746DF91E-AFF2-4996-96B8-673CD765AED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6EABB8-7B1E-492C-9834-3E6D03FA06B6}"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tr-TR"/>
        </a:p>
      </dgm:t>
    </dgm:pt>
    <dgm:pt modelId="{BDE565B4-E0CB-4829-A2FC-1E7F4DA06DEF}">
      <dgm:prSet phldrT="[Metin]" phldr="1"/>
      <dgm:spPr/>
      <dgm:t>
        <a:bodyPr/>
        <a:lstStyle/>
        <a:p>
          <a:pPr algn="just"/>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4AEE19BE-520A-4FA9-8856-97C65EEE7E92}" type="parTrans" cxnId="{5AA7886D-15E3-4DE6-8272-568FBDED6EC8}">
      <dgm:prSet/>
      <dgm:spPr/>
      <dgm:t>
        <a:bodyPr/>
        <a:lstStyle/>
        <a:p>
          <a:endParaRPr lang="tr-TR"/>
        </a:p>
      </dgm:t>
    </dgm:pt>
    <dgm:pt modelId="{E01AC1DA-CD46-4FC9-B3D1-43D0C4C69133}" type="sibTrans" cxnId="{5AA7886D-15E3-4DE6-8272-568FBDED6EC8}">
      <dgm:prSet/>
      <dgm:spPr/>
      <dgm:t>
        <a:bodyPr/>
        <a:lstStyle/>
        <a:p>
          <a:endParaRPr lang="tr-TR"/>
        </a:p>
      </dgm:t>
    </dgm:pt>
    <dgm:pt modelId="{076AE94B-F9A8-4C8D-9647-ED5448A1080C}">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Araştırmanın özelliklerine göre yöntemde yer alacak  bölümler değişiklik gösterebilir.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421B1C8F-A3F2-4E5A-8EDF-FF4B1E75D822}" type="parTrans" cxnId="{4087F802-188A-434C-8471-26C1D63830E8}">
      <dgm:prSet/>
      <dgm:spPr/>
      <dgm:t>
        <a:bodyPr/>
        <a:lstStyle/>
        <a:p>
          <a:endParaRPr lang="tr-TR"/>
        </a:p>
      </dgm:t>
    </dgm:pt>
    <dgm:pt modelId="{9097BB40-03A6-4585-8DAE-0CFBAAE7AE09}" type="sibTrans" cxnId="{4087F802-188A-434C-8471-26C1D63830E8}">
      <dgm:prSet/>
      <dgm:spPr/>
      <dgm:t>
        <a:bodyPr/>
        <a:lstStyle/>
        <a:p>
          <a:endParaRPr lang="tr-TR"/>
        </a:p>
      </dgm:t>
    </dgm:pt>
    <dgm:pt modelId="{DFC30640-CE5C-400F-91E6-2E549CF2765C}">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Evren ve örneklem bölümünde, evrenin özellikleri ve büyüklüğü, seçilme nedeni açıklanmalı.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B8006D14-C523-4638-9205-717DDE7CFFAA}" type="parTrans" cxnId="{4694146B-899F-47A4-9E37-118989100F4F}">
      <dgm:prSet/>
      <dgm:spPr/>
      <dgm:t>
        <a:bodyPr/>
        <a:lstStyle/>
        <a:p>
          <a:endParaRPr lang="tr-TR"/>
        </a:p>
      </dgm:t>
    </dgm:pt>
    <dgm:pt modelId="{5E56B686-4FA9-4D28-A829-321E860F50A5}" type="sibTrans" cxnId="{4694146B-899F-47A4-9E37-118989100F4F}">
      <dgm:prSet/>
      <dgm:spPr/>
      <dgm:t>
        <a:bodyPr/>
        <a:lstStyle/>
        <a:p>
          <a:endParaRPr lang="tr-TR"/>
        </a:p>
      </dgm:t>
    </dgm:pt>
    <dgm:pt modelId="{1ADB5679-8E4D-4498-9C42-692C23C688F4}">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Örneklem seçilecekse, örneklem seçim yöntemi ve örneklem büyüklüğü hakkında bilgi verilmelidir.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ED5901B-B4E5-49D2-8439-F813282497BC}" type="parTrans" cxnId="{F24240D1-9146-4F04-9CC3-885985739242}">
      <dgm:prSet/>
      <dgm:spPr/>
      <dgm:t>
        <a:bodyPr/>
        <a:lstStyle/>
        <a:p>
          <a:endParaRPr lang="tr-TR"/>
        </a:p>
      </dgm:t>
    </dgm:pt>
    <dgm:pt modelId="{C92B6A40-2F01-45CC-948C-5772EA342BF7}" type="sibTrans" cxnId="{F24240D1-9146-4F04-9CC3-885985739242}">
      <dgm:prSet/>
      <dgm:spPr/>
      <dgm:t>
        <a:bodyPr/>
        <a:lstStyle/>
        <a:p>
          <a:endParaRPr lang="tr-TR"/>
        </a:p>
      </dgm:t>
    </dgm:pt>
    <dgm:pt modelId="{18F5ACCF-8617-400F-9365-3753DCD17D10}">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Katılımcıların özellikleri hakkında bilgi </a:t>
          </a:r>
        </a:p>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verilmeli, gerekirse tablo içinde gösterilmelidir.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5E940FDA-309B-428C-A316-E5F196D6D70B}" type="parTrans" cxnId="{5F005684-FEC6-459F-A66B-A4CFF5231D99}">
      <dgm:prSet/>
      <dgm:spPr/>
      <dgm:t>
        <a:bodyPr/>
        <a:lstStyle/>
        <a:p>
          <a:endParaRPr lang="tr-TR"/>
        </a:p>
      </dgm:t>
    </dgm:pt>
    <dgm:pt modelId="{BBED6257-35E0-4095-BEA7-F3F2BBC57787}" type="sibTrans" cxnId="{5F005684-FEC6-459F-A66B-A4CFF5231D99}">
      <dgm:prSet/>
      <dgm:spPr/>
      <dgm:t>
        <a:bodyPr/>
        <a:lstStyle/>
        <a:p>
          <a:endParaRPr lang="tr-TR"/>
        </a:p>
      </dgm:t>
    </dgm:pt>
    <dgm:pt modelId="{A21AF8F0-5F30-4120-B085-AC5D519787BB}" type="pres">
      <dgm:prSet presAssocID="{236EABB8-7B1E-492C-9834-3E6D03FA06B6}" presName="vert0" presStyleCnt="0">
        <dgm:presLayoutVars>
          <dgm:dir/>
          <dgm:animOne val="branch"/>
          <dgm:animLvl val="lvl"/>
        </dgm:presLayoutVars>
      </dgm:prSet>
      <dgm:spPr/>
      <dgm:t>
        <a:bodyPr/>
        <a:lstStyle/>
        <a:p>
          <a:endParaRPr lang="tr-TR"/>
        </a:p>
      </dgm:t>
    </dgm:pt>
    <dgm:pt modelId="{7A4B9B4F-CD96-49DC-A129-1E82FCC84DD3}" type="pres">
      <dgm:prSet presAssocID="{BDE565B4-E0CB-4829-A2FC-1E7F4DA06DEF}" presName="thickLine" presStyleLbl="alignNode1" presStyleIdx="0" presStyleCnt="1"/>
      <dgm:spPr/>
    </dgm:pt>
    <dgm:pt modelId="{D0CF4ABA-9659-4B9B-883C-6B8FA4084DA4}" type="pres">
      <dgm:prSet presAssocID="{BDE565B4-E0CB-4829-A2FC-1E7F4DA06DEF}" presName="horz1" presStyleCnt="0"/>
      <dgm:spPr/>
    </dgm:pt>
    <dgm:pt modelId="{610CAB9F-31AD-4B63-871A-B2D3BABDD9E2}" type="pres">
      <dgm:prSet presAssocID="{BDE565B4-E0CB-4829-A2FC-1E7F4DA06DEF}" presName="tx1" presStyleLbl="revTx" presStyleIdx="0" presStyleCnt="5" custScaleX="45630" custLinFactNeighborX="-2468" custLinFactNeighborY="-1384"/>
      <dgm:spPr/>
      <dgm:t>
        <a:bodyPr/>
        <a:lstStyle/>
        <a:p>
          <a:endParaRPr lang="tr-TR"/>
        </a:p>
      </dgm:t>
    </dgm:pt>
    <dgm:pt modelId="{1B6E96EE-C90F-40A5-ACFC-04F00583EB80}" type="pres">
      <dgm:prSet presAssocID="{BDE565B4-E0CB-4829-A2FC-1E7F4DA06DEF}" presName="vert1" presStyleCnt="0"/>
      <dgm:spPr/>
    </dgm:pt>
    <dgm:pt modelId="{70E8EDF8-4E9B-431F-A321-F4BD33F7FB97}" type="pres">
      <dgm:prSet presAssocID="{076AE94B-F9A8-4C8D-9647-ED5448A1080C}" presName="vertSpace2a" presStyleCnt="0"/>
      <dgm:spPr/>
    </dgm:pt>
    <dgm:pt modelId="{1156B523-87BB-46A0-A92A-292052690198}" type="pres">
      <dgm:prSet presAssocID="{076AE94B-F9A8-4C8D-9647-ED5448A1080C}" presName="horz2" presStyleCnt="0"/>
      <dgm:spPr/>
    </dgm:pt>
    <dgm:pt modelId="{652D729C-5B6E-45AA-9B38-0A4FC0199DC6}" type="pres">
      <dgm:prSet presAssocID="{076AE94B-F9A8-4C8D-9647-ED5448A1080C}" presName="horzSpace2" presStyleCnt="0"/>
      <dgm:spPr/>
    </dgm:pt>
    <dgm:pt modelId="{D7F927CF-FB06-4BC1-B408-B917C5731F0D}" type="pres">
      <dgm:prSet presAssocID="{076AE94B-F9A8-4C8D-9647-ED5448A1080C}" presName="tx2" presStyleLbl="revTx" presStyleIdx="1" presStyleCnt="5"/>
      <dgm:spPr/>
      <dgm:t>
        <a:bodyPr/>
        <a:lstStyle/>
        <a:p>
          <a:endParaRPr lang="tr-TR"/>
        </a:p>
      </dgm:t>
    </dgm:pt>
    <dgm:pt modelId="{56CA8F98-BBCE-4FD2-8ADA-87B148F27604}" type="pres">
      <dgm:prSet presAssocID="{076AE94B-F9A8-4C8D-9647-ED5448A1080C}" presName="vert2" presStyleCnt="0"/>
      <dgm:spPr/>
    </dgm:pt>
    <dgm:pt modelId="{9C299E19-9A6D-4BAE-AF5A-75A4A91BA644}" type="pres">
      <dgm:prSet presAssocID="{076AE94B-F9A8-4C8D-9647-ED5448A1080C}" presName="thinLine2b" presStyleLbl="callout" presStyleIdx="0" presStyleCnt="4"/>
      <dgm:spPr/>
    </dgm:pt>
    <dgm:pt modelId="{8CADFCCB-13A7-42F9-937F-F60680F8597C}" type="pres">
      <dgm:prSet presAssocID="{076AE94B-F9A8-4C8D-9647-ED5448A1080C}" presName="vertSpace2b" presStyleCnt="0"/>
      <dgm:spPr/>
    </dgm:pt>
    <dgm:pt modelId="{31E370A3-79E2-4FAC-913F-4EE946FD1660}" type="pres">
      <dgm:prSet presAssocID="{DFC30640-CE5C-400F-91E6-2E549CF2765C}" presName="horz2" presStyleCnt="0"/>
      <dgm:spPr/>
    </dgm:pt>
    <dgm:pt modelId="{3F2D53BA-F579-4907-A9D4-9A214931AAF7}" type="pres">
      <dgm:prSet presAssocID="{DFC30640-CE5C-400F-91E6-2E549CF2765C}" presName="horzSpace2" presStyleCnt="0"/>
      <dgm:spPr/>
    </dgm:pt>
    <dgm:pt modelId="{B8DB80BA-CD99-44F5-968A-8F67A620AD28}" type="pres">
      <dgm:prSet presAssocID="{DFC30640-CE5C-400F-91E6-2E549CF2765C}" presName="tx2" presStyleLbl="revTx" presStyleIdx="2" presStyleCnt="5"/>
      <dgm:spPr/>
      <dgm:t>
        <a:bodyPr/>
        <a:lstStyle/>
        <a:p>
          <a:endParaRPr lang="tr-TR"/>
        </a:p>
      </dgm:t>
    </dgm:pt>
    <dgm:pt modelId="{FB0DE32E-17DE-40E2-ADE9-B05E00741C13}" type="pres">
      <dgm:prSet presAssocID="{DFC30640-CE5C-400F-91E6-2E549CF2765C}" presName="vert2" presStyleCnt="0"/>
      <dgm:spPr/>
    </dgm:pt>
    <dgm:pt modelId="{BDCEB875-CF1B-4D09-B9F6-CDE2A9B5519A}" type="pres">
      <dgm:prSet presAssocID="{DFC30640-CE5C-400F-91E6-2E549CF2765C}" presName="thinLine2b" presStyleLbl="callout" presStyleIdx="1" presStyleCnt="4"/>
      <dgm:spPr/>
    </dgm:pt>
    <dgm:pt modelId="{B7A9E969-36B3-43F1-BEE8-992025561232}" type="pres">
      <dgm:prSet presAssocID="{DFC30640-CE5C-400F-91E6-2E549CF2765C}" presName="vertSpace2b" presStyleCnt="0"/>
      <dgm:spPr/>
    </dgm:pt>
    <dgm:pt modelId="{9E34155F-FAB4-43E1-B0E7-FEAEEC8C1399}" type="pres">
      <dgm:prSet presAssocID="{1ADB5679-8E4D-4498-9C42-692C23C688F4}" presName="horz2" presStyleCnt="0"/>
      <dgm:spPr/>
    </dgm:pt>
    <dgm:pt modelId="{80C216EF-2D97-47B4-A98B-D8C75A9EED77}" type="pres">
      <dgm:prSet presAssocID="{1ADB5679-8E4D-4498-9C42-692C23C688F4}" presName="horzSpace2" presStyleCnt="0"/>
      <dgm:spPr/>
    </dgm:pt>
    <dgm:pt modelId="{1EB57025-C597-40E0-9B47-4902ACF112ED}" type="pres">
      <dgm:prSet presAssocID="{1ADB5679-8E4D-4498-9C42-692C23C688F4}" presName="tx2" presStyleLbl="revTx" presStyleIdx="3" presStyleCnt="5"/>
      <dgm:spPr/>
      <dgm:t>
        <a:bodyPr/>
        <a:lstStyle/>
        <a:p>
          <a:endParaRPr lang="tr-TR"/>
        </a:p>
      </dgm:t>
    </dgm:pt>
    <dgm:pt modelId="{E2593F9E-F0D0-4285-A6BA-6CD40664A873}" type="pres">
      <dgm:prSet presAssocID="{1ADB5679-8E4D-4498-9C42-692C23C688F4}" presName="vert2" presStyleCnt="0"/>
      <dgm:spPr/>
    </dgm:pt>
    <dgm:pt modelId="{9410A2C2-61B9-4009-9EA3-B896479C5587}" type="pres">
      <dgm:prSet presAssocID="{1ADB5679-8E4D-4498-9C42-692C23C688F4}" presName="thinLine2b" presStyleLbl="callout" presStyleIdx="2" presStyleCnt="4"/>
      <dgm:spPr/>
    </dgm:pt>
    <dgm:pt modelId="{4A28D853-CCD2-4CE0-B4C7-EC8A43FD44B0}" type="pres">
      <dgm:prSet presAssocID="{1ADB5679-8E4D-4498-9C42-692C23C688F4}" presName="vertSpace2b" presStyleCnt="0"/>
      <dgm:spPr/>
    </dgm:pt>
    <dgm:pt modelId="{97711528-08D6-4826-862E-C262EEDCA706}" type="pres">
      <dgm:prSet presAssocID="{18F5ACCF-8617-400F-9365-3753DCD17D10}" presName="horz2" presStyleCnt="0"/>
      <dgm:spPr/>
    </dgm:pt>
    <dgm:pt modelId="{C35E0CC8-446A-41AF-BE25-876A246CCD07}" type="pres">
      <dgm:prSet presAssocID="{18F5ACCF-8617-400F-9365-3753DCD17D10}" presName="horzSpace2" presStyleCnt="0"/>
      <dgm:spPr/>
    </dgm:pt>
    <dgm:pt modelId="{130C5A71-909C-4D3E-913D-21B5D3D728E5}" type="pres">
      <dgm:prSet presAssocID="{18F5ACCF-8617-400F-9365-3753DCD17D10}" presName="tx2" presStyleLbl="revTx" presStyleIdx="4" presStyleCnt="5"/>
      <dgm:spPr/>
      <dgm:t>
        <a:bodyPr/>
        <a:lstStyle/>
        <a:p>
          <a:endParaRPr lang="tr-TR"/>
        </a:p>
      </dgm:t>
    </dgm:pt>
    <dgm:pt modelId="{6E6F9C7A-3D80-4E39-8C0F-CA117045AF38}" type="pres">
      <dgm:prSet presAssocID="{18F5ACCF-8617-400F-9365-3753DCD17D10}" presName="vert2" presStyleCnt="0"/>
      <dgm:spPr/>
    </dgm:pt>
    <dgm:pt modelId="{A384F843-9EE8-42E9-810A-71AEE8615253}" type="pres">
      <dgm:prSet presAssocID="{18F5ACCF-8617-400F-9365-3753DCD17D10}" presName="thinLine2b" presStyleLbl="callout" presStyleIdx="3" presStyleCnt="4"/>
      <dgm:spPr/>
    </dgm:pt>
    <dgm:pt modelId="{DDCD92A7-B4BA-42D3-BF92-FB04F544C8D9}" type="pres">
      <dgm:prSet presAssocID="{18F5ACCF-8617-400F-9365-3753DCD17D10}" presName="vertSpace2b" presStyleCnt="0"/>
      <dgm:spPr/>
    </dgm:pt>
  </dgm:ptLst>
  <dgm:cxnLst>
    <dgm:cxn modelId="{5AA7886D-15E3-4DE6-8272-568FBDED6EC8}" srcId="{236EABB8-7B1E-492C-9834-3E6D03FA06B6}" destId="{BDE565B4-E0CB-4829-A2FC-1E7F4DA06DEF}" srcOrd="0" destOrd="0" parTransId="{4AEE19BE-520A-4FA9-8856-97C65EEE7E92}" sibTransId="{E01AC1DA-CD46-4FC9-B3D1-43D0C4C69133}"/>
    <dgm:cxn modelId="{F24240D1-9146-4F04-9CC3-885985739242}" srcId="{BDE565B4-E0CB-4829-A2FC-1E7F4DA06DEF}" destId="{1ADB5679-8E4D-4498-9C42-692C23C688F4}" srcOrd="2" destOrd="0" parTransId="{AED5901B-B4E5-49D2-8439-F813282497BC}" sibTransId="{C92B6A40-2F01-45CC-948C-5772EA342BF7}"/>
    <dgm:cxn modelId="{A09BBCB0-AFCF-4A2B-A771-3FE43E03164C}" type="presOf" srcId="{BDE565B4-E0CB-4829-A2FC-1E7F4DA06DEF}" destId="{610CAB9F-31AD-4B63-871A-B2D3BABDD9E2}" srcOrd="0" destOrd="0" presId="urn:microsoft.com/office/officeart/2008/layout/LinedList"/>
    <dgm:cxn modelId="{4087F802-188A-434C-8471-26C1D63830E8}" srcId="{BDE565B4-E0CB-4829-A2FC-1E7F4DA06DEF}" destId="{076AE94B-F9A8-4C8D-9647-ED5448A1080C}" srcOrd="0" destOrd="0" parTransId="{421B1C8F-A3F2-4E5A-8EDF-FF4B1E75D822}" sibTransId="{9097BB40-03A6-4585-8DAE-0CFBAAE7AE09}"/>
    <dgm:cxn modelId="{37E30B7E-6318-49DC-8E0E-240055873846}" type="presOf" srcId="{236EABB8-7B1E-492C-9834-3E6D03FA06B6}" destId="{A21AF8F0-5F30-4120-B085-AC5D519787BB}" srcOrd="0" destOrd="0" presId="urn:microsoft.com/office/officeart/2008/layout/LinedList"/>
    <dgm:cxn modelId="{4694146B-899F-47A4-9E37-118989100F4F}" srcId="{BDE565B4-E0CB-4829-A2FC-1E7F4DA06DEF}" destId="{DFC30640-CE5C-400F-91E6-2E549CF2765C}" srcOrd="1" destOrd="0" parTransId="{B8006D14-C523-4638-9205-717DDE7CFFAA}" sibTransId="{5E56B686-4FA9-4D28-A829-321E860F50A5}"/>
    <dgm:cxn modelId="{C89C8534-6347-4138-8322-6C76D3A5DB54}" type="presOf" srcId="{18F5ACCF-8617-400F-9365-3753DCD17D10}" destId="{130C5A71-909C-4D3E-913D-21B5D3D728E5}" srcOrd="0" destOrd="0" presId="urn:microsoft.com/office/officeart/2008/layout/LinedList"/>
    <dgm:cxn modelId="{5F005684-FEC6-459F-A66B-A4CFF5231D99}" srcId="{BDE565B4-E0CB-4829-A2FC-1E7F4DA06DEF}" destId="{18F5ACCF-8617-400F-9365-3753DCD17D10}" srcOrd="3" destOrd="0" parTransId="{5E940FDA-309B-428C-A316-E5F196D6D70B}" sibTransId="{BBED6257-35E0-4095-BEA7-F3F2BBC57787}"/>
    <dgm:cxn modelId="{7658168B-26B5-4FC3-AD35-0C223A2D91C8}" type="presOf" srcId="{1ADB5679-8E4D-4498-9C42-692C23C688F4}" destId="{1EB57025-C597-40E0-9B47-4902ACF112ED}" srcOrd="0" destOrd="0" presId="urn:microsoft.com/office/officeart/2008/layout/LinedList"/>
    <dgm:cxn modelId="{B119BCD2-720C-4689-85FE-FE131146AEE2}" type="presOf" srcId="{DFC30640-CE5C-400F-91E6-2E549CF2765C}" destId="{B8DB80BA-CD99-44F5-968A-8F67A620AD28}" srcOrd="0" destOrd="0" presId="urn:microsoft.com/office/officeart/2008/layout/LinedList"/>
    <dgm:cxn modelId="{99CBF2F0-D88E-4E55-848E-24368EE70E25}" type="presOf" srcId="{076AE94B-F9A8-4C8D-9647-ED5448A1080C}" destId="{D7F927CF-FB06-4BC1-B408-B917C5731F0D}" srcOrd="0" destOrd="0" presId="urn:microsoft.com/office/officeart/2008/layout/LinedList"/>
    <dgm:cxn modelId="{4256C7FF-ED90-402B-A506-6953D940C974}" type="presParOf" srcId="{A21AF8F0-5F30-4120-B085-AC5D519787BB}" destId="{7A4B9B4F-CD96-49DC-A129-1E82FCC84DD3}" srcOrd="0" destOrd="0" presId="urn:microsoft.com/office/officeart/2008/layout/LinedList"/>
    <dgm:cxn modelId="{52D330B6-EF94-4134-B241-FFBE8FEC6AB0}" type="presParOf" srcId="{A21AF8F0-5F30-4120-B085-AC5D519787BB}" destId="{D0CF4ABA-9659-4B9B-883C-6B8FA4084DA4}" srcOrd="1" destOrd="0" presId="urn:microsoft.com/office/officeart/2008/layout/LinedList"/>
    <dgm:cxn modelId="{0E2F9C23-9026-43D1-B007-66985C2D403A}" type="presParOf" srcId="{D0CF4ABA-9659-4B9B-883C-6B8FA4084DA4}" destId="{610CAB9F-31AD-4B63-871A-B2D3BABDD9E2}" srcOrd="0" destOrd="0" presId="urn:microsoft.com/office/officeart/2008/layout/LinedList"/>
    <dgm:cxn modelId="{D64E376B-4F1A-4C6E-A198-904F5A9AB3D9}" type="presParOf" srcId="{D0CF4ABA-9659-4B9B-883C-6B8FA4084DA4}" destId="{1B6E96EE-C90F-40A5-ACFC-04F00583EB80}" srcOrd="1" destOrd="0" presId="urn:microsoft.com/office/officeart/2008/layout/LinedList"/>
    <dgm:cxn modelId="{EAE8DB47-9407-47C1-8C3C-A50FE45D6147}" type="presParOf" srcId="{1B6E96EE-C90F-40A5-ACFC-04F00583EB80}" destId="{70E8EDF8-4E9B-431F-A321-F4BD33F7FB97}" srcOrd="0" destOrd="0" presId="urn:microsoft.com/office/officeart/2008/layout/LinedList"/>
    <dgm:cxn modelId="{00D4A5DD-146D-4926-8710-843B11B09A52}" type="presParOf" srcId="{1B6E96EE-C90F-40A5-ACFC-04F00583EB80}" destId="{1156B523-87BB-46A0-A92A-292052690198}" srcOrd="1" destOrd="0" presId="urn:microsoft.com/office/officeart/2008/layout/LinedList"/>
    <dgm:cxn modelId="{F791BE24-59BB-4744-8193-1326310A8A1F}" type="presParOf" srcId="{1156B523-87BB-46A0-A92A-292052690198}" destId="{652D729C-5B6E-45AA-9B38-0A4FC0199DC6}" srcOrd="0" destOrd="0" presId="urn:microsoft.com/office/officeart/2008/layout/LinedList"/>
    <dgm:cxn modelId="{96318FE6-2108-4544-9693-D9F68A27CB19}" type="presParOf" srcId="{1156B523-87BB-46A0-A92A-292052690198}" destId="{D7F927CF-FB06-4BC1-B408-B917C5731F0D}" srcOrd="1" destOrd="0" presId="urn:microsoft.com/office/officeart/2008/layout/LinedList"/>
    <dgm:cxn modelId="{5B0A174C-1D2A-4D58-9E13-DB3090839EF2}" type="presParOf" srcId="{1156B523-87BB-46A0-A92A-292052690198}" destId="{56CA8F98-BBCE-4FD2-8ADA-87B148F27604}" srcOrd="2" destOrd="0" presId="urn:microsoft.com/office/officeart/2008/layout/LinedList"/>
    <dgm:cxn modelId="{52130059-D995-4678-9C8D-F1A9F958CD31}" type="presParOf" srcId="{1B6E96EE-C90F-40A5-ACFC-04F00583EB80}" destId="{9C299E19-9A6D-4BAE-AF5A-75A4A91BA644}" srcOrd="2" destOrd="0" presId="urn:microsoft.com/office/officeart/2008/layout/LinedList"/>
    <dgm:cxn modelId="{EC0DDB6F-C519-4B5D-BA19-997E44D5E40D}" type="presParOf" srcId="{1B6E96EE-C90F-40A5-ACFC-04F00583EB80}" destId="{8CADFCCB-13A7-42F9-937F-F60680F8597C}" srcOrd="3" destOrd="0" presId="urn:microsoft.com/office/officeart/2008/layout/LinedList"/>
    <dgm:cxn modelId="{782C9124-1A1B-48AE-BE96-52E759EFFC3F}" type="presParOf" srcId="{1B6E96EE-C90F-40A5-ACFC-04F00583EB80}" destId="{31E370A3-79E2-4FAC-913F-4EE946FD1660}" srcOrd="4" destOrd="0" presId="urn:microsoft.com/office/officeart/2008/layout/LinedList"/>
    <dgm:cxn modelId="{1D3CA18F-6D81-45A9-BA5F-77BC8937FAF4}" type="presParOf" srcId="{31E370A3-79E2-4FAC-913F-4EE946FD1660}" destId="{3F2D53BA-F579-4907-A9D4-9A214931AAF7}" srcOrd="0" destOrd="0" presId="urn:microsoft.com/office/officeart/2008/layout/LinedList"/>
    <dgm:cxn modelId="{A0DF1CD9-9B9F-43F9-900E-17DBCA5F2BE7}" type="presParOf" srcId="{31E370A3-79E2-4FAC-913F-4EE946FD1660}" destId="{B8DB80BA-CD99-44F5-968A-8F67A620AD28}" srcOrd="1" destOrd="0" presId="urn:microsoft.com/office/officeart/2008/layout/LinedList"/>
    <dgm:cxn modelId="{46B3C48C-672A-42BA-8C87-BDD29FFCDD32}" type="presParOf" srcId="{31E370A3-79E2-4FAC-913F-4EE946FD1660}" destId="{FB0DE32E-17DE-40E2-ADE9-B05E00741C13}" srcOrd="2" destOrd="0" presId="urn:microsoft.com/office/officeart/2008/layout/LinedList"/>
    <dgm:cxn modelId="{54B70994-8EF5-420B-94FD-02915EB013D9}" type="presParOf" srcId="{1B6E96EE-C90F-40A5-ACFC-04F00583EB80}" destId="{BDCEB875-CF1B-4D09-B9F6-CDE2A9B5519A}" srcOrd="5" destOrd="0" presId="urn:microsoft.com/office/officeart/2008/layout/LinedList"/>
    <dgm:cxn modelId="{289BC171-07FB-424E-B846-DDB513A3053F}" type="presParOf" srcId="{1B6E96EE-C90F-40A5-ACFC-04F00583EB80}" destId="{B7A9E969-36B3-43F1-BEE8-992025561232}" srcOrd="6" destOrd="0" presId="urn:microsoft.com/office/officeart/2008/layout/LinedList"/>
    <dgm:cxn modelId="{B2073DBE-FB69-4F01-8276-412372212A53}" type="presParOf" srcId="{1B6E96EE-C90F-40A5-ACFC-04F00583EB80}" destId="{9E34155F-FAB4-43E1-B0E7-FEAEEC8C1399}" srcOrd="7" destOrd="0" presId="urn:microsoft.com/office/officeart/2008/layout/LinedList"/>
    <dgm:cxn modelId="{161FEA7F-E830-4C16-BCC1-11A748EEF187}" type="presParOf" srcId="{9E34155F-FAB4-43E1-B0E7-FEAEEC8C1399}" destId="{80C216EF-2D97-47B4-A98B-D8C75A9EED77}" srcOrd="0" destOrd="0" presId="urn:microsoft.com/office/officeart/2008/layout/LinedList"/>
    <dgm:cxn modelId="{50F8C1A2-2A5E-4B01-86FD-BC022020AC71}" type="presParOf" srcId="{9E34155F-FAB4-43E1-B0E7-FEAEEC8C1399}" destId="{1EB57025-C597-40E0-9B47-4902ACF112ED}" srcOrd="1" destOrd="0" presId="urn:microsoft.com/office/officeart/2008/layout/LinedList"/>
    <dgm:cxn modelId="{142446C9-FCC8-4A4C-BBB4-C8C87AF7825A}" type="presParOf" srcId="{9E34155F-FAB4-43E1-B0E7-FEAEEC8C1399}" destId="{E2593F9E-F0D0-4285-A6BA-6CD40664A873}" srcOrd="2" destOrd="0" presId="urn:microsoft.com/office/officeart/2008/layout/LinedList"/>
    <dgm:cxn modelId="{BAD8F3C7-C7C5-44A5-B3D9-6732AECAE7B8}" type="presParOf" srcId="{1B6E96EE-C90F-40A5-ACFC-04F00583EB80}" destId="{9410A2C2-61B9-4009-9EA3-B896479C5587}" srcOrd="8" destOrd="0" presId="urn:microsoft.com/office/officeart/2008/layout/LinedList"/>
    <dgm:cxn modelId="{60B9A00B-E337-40F9-820A-9725002F6F1C}" type="presParOf" srcId="{1B6E96EE-C90F-40A5-ACFC-04F00583EB80}" destId="{4A28D853-CCD2-4CE0-B4C7-EC8A43FD44B0}" srcOrd="9" destOrd="0" presId="urn:microsoft.com/office/officeart/2008/layout/LinedList"/>
    <dgm:cxn modelId="{61AF5395-CBBB-47CA-84C3-0C3D6DABAAAA}" type="presParOf" srcId="{1B6E96EE-C90F-40A5-ACFC-04F00583EB80}" destId="{97711528-08D6-4826-862E-C262EEDCA706}" srcOrd="10" destOrd="0" presId="urn:microsoft.com/office/officeart/2008/layout/LinedList"/>
    <dgm:cxn modelId="{CDFCD0B9-C766-49C3-BF3D-84E5727CA63C}" type="presParOf" srcId="{97711528-08D6-4826-862E-C262EEDCA706}" destId="{C35E0CC8-446A-41AF-BE25-876A246CCD07}" srcOrd="0" destOrd="0" presId="urn:microsoft.com/office/officeart/2008/layout/LinedList"/>
    <dgm:cxn modelId="{7B4051DD-C04F-4AD3-8C5E-EB1096209039}" type="presParOf" srcId="{97711528-08D6-4826-862E-C262EEDCA706}" destId="{130C5A71-909C-4D3E-913D-21B5D3D728E5}" srcOrd="1" destOrd="0" presId="urn:microsoft.com/office/officeart/2008/layout/LinedList"/>
    <dgm:cxn modelId="{F134F41B-5BF9-44C8-A489-B455ACE128D4}" type="presParOf" srcId="{97711528-08D6-4826-862E-C262EEDCA706}" destId="{6E6F9C7A-3D80-4E39-8C0F-CA117045AF38}" srcOrd="2" destOrd="0" presId="urn:microsoft.com/office/officeart/2008/layout/LinedList"/>
    <dgm:cxn modelId="{A0E14850-C6AD-4240-A436-2544E8868079}" type="presParOf" srcId="{1B6E96EE-C90F-40A5-ACFC-04F00583EB80}" destId="{A384F843-9EE8-42E9-810A-71AEE8615253}" srcOrd="11" destOrd="0" presId="urn:microsoft.com/office/officeart/2008/layout/LinedList"/>
    <dgm:cxn modelId="{EC76F31D-214C-4E93-A0C1-D7195D55BCB6}" type="presParOf" srcId="{1B6E96EE-C90F-40A5-ACFC-04F00583EB80}" destId="{DDCD92A7-B4BA-42D3-BF92-FB04F544C8D9}"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6A9ADE-2BF3-4228-8F88-6CD88CBEC494}" type="doc">
      <dgm:prSet loTypeId="urn:microsoft.com/office/officeart/2008/layout/LinedList" loCatId="list" qsTypeId="urn:microsoft.com/office/officeart/2005/8/quickstyle/simple1" qsCatId="simple" csTypeId="urn:microsoft.com/office/officeart/2005/8/colors/accent3_3" csCatId="accent3" phldr="1"/>
      <dgm:spPr/>
      <dgm:t>
        <a:bodyPr/>
        <a:lstStyle/>
        <a:p>
          <a:endParaRPr lang="tr-TR"/>
        </a:p>
      </dgm:t>
    </dgm:pt>
    <dgm:pt modelId="{079F58F2-FD29-498A-B375-503789FC22C2}">
      <dgm:prSet phldrT="[Metin]" phldr="1"/>
      <dgm:spPr/>
      <dgm:t>
        <a:bodyPr/>
        <a:lstStyle/>
        <a:p>
          <a:endParaRPr lang="tr-TR" dirty="0"/>
        </a:p>
      </dgm:t>
    </dgm:pt>
    <dgm:pt modelId="{49FD3A67-5C4D-4F81-A9A8-80DFC1EA8F44}" type="parTrans" cxnId="{4E523282-E71D-4701-B5FB-524A141F0796}">
      <dgm:prSet/>
      <dgm:spPr/>
      <dgm:t>
        <a:bodyPr/>
        <a:lstStyle/>
        <a:p>
          <a:endParaRPr lang="tr-TR"/>
        </a:p>
      </dgm:t>
    </dgm:pt>
    <dgm:pt modelId="{52B3F286-6655-4622-836D-EC07E5DE0DCA}" type="sibTrans" cxnId="{4E523282-E71D-4701-B5FB-524A141F0796}">
      <dgm:prSet/>
      <dgm:spPr/>
      <dgm:t>
        <a:bodyPr/>
        <a:lstStyle/>
        <a:p>
          <a:endParaRPr lang="tr-TR"/>
        </a:p>
      </dgm:t>
    </dgm:pt>
    <dgm:pt modelId="{1B67579C-A3CC-42B6-9AEB-72D4F1E349B7}">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Araştırma modelinde model adı açıkça belirtilmeli, model ayrıntılı biçimde açıklanmalı, modelin seçilme nedeni, yararları ve sınırlılıkları hakkında bilgi verilmelidir.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B7611E40-AFBD-4D69-84E5-90C0D32F5160}" type="parTrans" cxnId="{A10702A2-6721-4221-A0D7-039C76E5F50D}">
      <dgm:prSet/>
      <dgm:spPr/>
      <dgm:t>
        <a:bodyPr/>
        <a:lstStyle/>
        <a:p>
          <a:endParaRPr lang="tr-TR"/>
        </a:p>
      </dgm:t>
    </dgm:pt>
    <dgm:pt modelId="{E31A1CFA-7A5D-4F39-A0CB-CE4D73EEECB5}" type="sibTrans" cxnId="{A10702A2-6721-4221-A0D7-039C76E5F50D}">
      <dgm:prSet/>
      <dgm:spPr/>
      <dgm:t>
        <a:bodyPr/>
        <a:lstStyle/>
        <a:p>
          <a:endParaRPr lang="tr-TR"/>
        </a:p>
      </dgm:t>
    </dgm:pt>
    <dgm:pt modelId="{72BDD7A0-E041-41E5-AB5A-4180A3546AD3}">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Deneysel araştırmalarda deney süreci, uyarlamaların nasıl gerçekleştirildiği, değişkenlerin nasıl kontrol altına alındığı ayrıntılı biçimde anlatılmalıdır.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D7FAE37E-D9A6-4C7C-B84D-6AD5CE3F360B}" type="parTrans" cxnId="{F2D942A6-668A-4337-A1ED-08A54B1C9CD9}">
      <dgm:prSet/>
      <dgm:spPr/>
      <dgm:t>
        <a:bodyPr/>
        <a:lstStyle/>
        <a:p>
          <a:endParaRPr lang="tr-TR"/>
        </a:p>
      </dgm:t>
    </dgm:pt>
    <dgm:pt modelId="{103B2BE7-CFD2-4C44-8ADC-DB5A6BBCF04E}" type="sibTrans" cxnId="{F2D942A6-668A-4337-A1ED-08A54B1C9CD9}">
      <dgm:prSet/>
      <dgm:spPr/>
      <dgm:t>
        <a:bodyPr/>
        <a:lstStyle/>
        <a:p>
          <a:endParaRPr lang="tr-TR"/>
        </a:p>
      </dgm:t>
    </dgm:pt>
    <dgm:pt modelId="{540D336F-3942-4A76-952B-56B26CEC3829}">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Veri toplamada kullanılan araçlar tanıtılmalı, araçların geçerlik-güvenirlik özellikleri ve kullanımı anlatılmalı, verilerin nasıl toplandığı açıklanmalı, veri kaybı hakkında bilgi verilmeli ve nasıl analiz edildiği açıklanmalıdır.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616CF23-21D4-4CCD-960C-265B7EAB8B39}" type="parTrans" cxnId="{5D173ABB-D3CC-4529-8C01-C7DF80906CDB}">
      <dgm:prSet/>
      <dgm:spPr/>
      <dgm:t>
        <a:bodyPr/>
        <a:lstStyle/>
        <a:p>
          <a:endParaRPr lang="tr-TR"/>
        </a:p>
      </dgm:t>
    </dgm:pt>
    <dgm:pt modelId="{C3C98719-5BB7-4716-B077-8C9BEB6861F2}" type="sibTrans" cxnId="{5D173ABB-D3CC-4529-8C01-C7DF80906CDB}">
      <dgm:prSet/>
      <dgm:spPr/>
      <dgm:t>
        <a:bodyPr/>
        <a:lstStyle/>
        <a:p>
          <a:endParaRPr lang="tr-TR"/>
        </a:p>
      </dgm:t>
    </dgm:pt>
    <dgm:pt modelId="{CA977D91-F441-4AD6-84B6-DEC7342439BE}" type="pres">
      <dgm:prSet presAssocID="{9B6A9ADE-2BF3-4228-8F88-6CD88CBEC494}" presName="vert0" presStyleCnt="0">
        <dgm:presLayoutVars>
          <dgm:dir/>
          <dgm:animOne val="branch"/>
          <dgm:animLvl val="lvl"/>
        </dgm:presLayoutVars>
      </dgm:prSet>
      <dgm:spPr/>
      <dgm:t>
        <a:bodyPr/>
        <a:lstStyle/>
        <a:p>
          <a:endParaRPr lang="tr-TR"/>
        </a:p>
      </dgm:t>
    </dgm:pt>
    <dgm:pt modelId="{77001C53-8A9B-411F-A4EA-7B89C89608B4}" type="pres">
      <dgm:prSet presAssocID="{079F58F2-FD29-498A-B375-503789FC22C2}" presName="thickLine" presStyleLbl="alignNode1" presStyleIdx="0" presStyleCnt="1"/>
      <dgm:spPr/>
    </dgm:pt>
    <dgm:pt modelId="{1C4B552F-1676-4243-8163-22C6B58466C9}" type="pres">
      <dgm:prSet presAssocID="{079F58F2-FD29-498A-B375-503789FC22C2}" presName="horz1" presStyleCnt="0"/>
      <dgm:spPr/>
    </dgm:pt>
    <dgm:pt modelId="{530408E7-A2D8-44EB-BDC6-A992C610158E}" type="pres">
      <dgm:prSet presAssocID="{079F58F2-FD29-498A-B375-503789FC22C2}" presName="tx1" presStyleLbl="revTx" presStyleIdx="0" presStyleCnt="4" custScaleX="59664"/>
      <dgm:spPr/>
      <dgm:t>
        <a:bodyPr/>
        <a:lstStyle/>
        <a:p>
          <a:endParaRPr lang="tr-TR"/>
        </a:p>
      </dgm:t>
    </dgm:pt>
    <dgm:pt modelId="{98797C93-408F-43A5-B860-B3D2DC24F6DC}" type="pres">
      <dgm:prSet presAssocID="{079F58F2-FD29-498A-B375-503789FC22C2}" presName="vert1" presStyleCnt="0"/>
      <dgm:spPr/>
    </dgm:pt>
    <dgm:pt modelId="{D9AD3CCB-71D9-419B-B789-6578D295285C}" type="pres">
      <dgm:prSet presAssocID="{1B67579C-A3CC-42B6-9AEB-72D4F1E349B7}" presName="vertSpace2a" presStyleCnt="0"/>
      <dgm:spPr/>
    </dgm:pt>
    <dgm:pt modelId="{C24C5563-C66D-4AFE-8148-EDF54786B792}" type="pres">
      <dgm:prSet presAssocID="{1B67579C-A3CC-42B6-9AEB-72D4F1E349B7}" presName="horz2" presStyleCnt="0"/>
      <dgm:spPr/>
    </dgm:pt>
    <dgm:pt modelId="{8B763DBD-DF55-4577-943B-0C994DA73302}" type="pres">
      <dgm:prSet presAssocID="{1B67579C-A3CC-42B6-9AEB-72D4F1E349B7}" presName="horzSpace2" presStyleCnt="0"/>
      <dgm:spPr/>
    </dgm:pt>
    <dgm:pt modelId="{FB9790F3-A43E-4755-864E-4E0738441519}" type="pres">
      <dgm:prSet presAssocID="{1B67579C-A3CC-42B6-9AEB-72D4F1E349B7}" presName="tx2" presStyleLbl="revTx" presStyleIdx="1" presStyleCnt="4"/>
      <dgm:spPr/>
      <dgm:t>
        <a:bodyPr/>
        <a:lstStyle/>
        <a:p>
          <a:endParaRPr lang="tr-TR"/>
        </a:p>
      </dgm:t>
    </dgm:pt>
    <dgm:pt modelId="{1964B157-B78A-479C-9463-62A72DC85478}" type="pres">
      <dgm:prSet presAssocID="{1B67579C-A3CC-42B6-9AEB-72D4F1E349B7}" presName="vert2" presStyleCnt="0"/>
      <dgm:spPr/>
    </dgm:pt>
    <dgm:pt modelId="{7008A167-8E7B-42B4-A21A-D46A9FA3D891}" type="pres">
      <dgm:prSet presAssocID="{1B67579C-A3CC-42B6-9AEB-72D4F1E349B7}" presName="thinLine2b" presStyleLbl="callout" presStyleIdx="0" presStyleCnt="3"/>
      <dgm:spPr/>
    </dgm:pt>
    <dgm:pt modelId="{266571C7-8185-4D2D-9C56-BFD04A8B70A5}" type="pres">
      <dgm:prSet presAssocID="{1B67579C-A3CC-42B6-9AEB-72D4F1E349B7}" presName="vertSpace2b" presStyleCnt="0"/>
      <dgm:spPr/>
    </dgm:pt>
    <dgm:pt modelId="{714212BD-1CC9-41CE-AE13-210A6535CAA9}" type="pres">
      <dgm:prSet presAssocID="{72BDD7A0-E041-41E5-AB5A-4180A3546AD3}" presName="horz2" presStyleCnt="0"/>
      <dgm:spPr/>
    </dgm:pt>
    <dgm:pt modelId="{5553B447-A83C-4F04-8399-C1A3576D4D0C}" type="pres">
      <dgm:prSet presAssocID="{72BDD7A0-E041-41E5-AB5A-4180A3546AD3}" presName="horzSpace2" presStyleCnt="0"/>
      <dgm:spPr/>
    </dgm:pt>
    <dgm:pt modelId="{67CC4F55-C738-46D6-A8DA-6668F346F6AB}" type="pres">
      <dgm:prSet presAssocID="{72BDD7A0-E041-41E5-AB5A-4180A3546AD3}" presName="tx2" presStyleLbl="revTx" presStyleIdx="2" presStyleCnt="4"/>
      <dgm:spPr/>
      <dgm:t>
        <a:bodyPr/>
        <a:lstStyle/>
        <a:p>
          <a:endParaRPr lang="tr-TR"/>
        </a:p>
      </dgm:t>
    </dgm:pt>
    <dgm:pt modelId="{B777ACA0-7D68-4A4E-BDDA-63520E60EE41}" type="pres">
      <dgm:prSet presAssocID="{72BDD7A0-E041-41E5-AB5A-4180A3546AD3}" presName="vert2" presStyleCnt="0"/>
      <dgm:spPr/>
    </dgm:pt>
    <dgm:pt modelId="{0B2602F0-345B-4917-B461-73D5DD3A13A0}" type="pres">
      <dgm:prSet presAssocID="{72BDD7A0-E041-41E5-AB5A-4180A3546AD3}" presName="thinLine2b" presStyleLbl="callout" presStyleIdx="1" presStyleCnt="3"/>
      <dgm:spPr/>
    </dgm:pt>
    <dgm:pt modelId="{7B248F15-FE00-409D-9169-D0D7EC1159AE}" type="pres">
      <dgm:prSet presAssocID="{72BDD7A0-E041-41E5-AB5A-4180A3546AD3}" presName="vertSpace2b" presStyleCnt="0"/>
      <dgm:spPr/>
    </dgm:pt>
    <dgm:pt modelId="{772786F3-3A19-429E-A5B7-E1D5C53F54ED}" type="pres">
      <dgm:prSet presAssocID="{540D336F-3942-4A76-952B-56B26CEC3829}" presName="horz2" presStyleCnt="0"/>
      <dgm:spPr/>
    </dgm:pt>
    <dgm:pt modelId="{217002FC-6494-4BEF-AC35-459F850CCFCB}" type="pres">
      <dgm:prSet presAssocID="{540D336F-3942-4A76-952B-56B26CEC3829}" presName="horzSpace2" presStyleCnt="0"/>
      <dgm:spPr/>
    </dgm:pt>
    <dgm:pt modelId="{BBFF8345-8A48-4D44-AC30-C72C16AF7714}" type="pres">
      <dgm:prSet presAssocID="{540D336F-3942-4A76-952B-56B26CEC3829}" presName="tx2" presStyleLbl="revTx" presStyleIdx="3" presStyleCnt="4"/>
      <dgm:spPr/>
      <dgm:t>
        <a:bodyPr/>
        <a:lstStyle/>
        <a:p>
          <a:endParaRPr lang="tr-TR"/>
        </a:p>
      </dgm:t>
    </dgm:pt>
    <dgm:pt modelId="{7C80AAFE-28DC-479C-84AF-160220458E8A}" type="pres">
      <dgm:prSet presAssocID="{540D336F-3942-4A76-952B-56B26CEC3829}" presName="vert2" presStyleCnt="0"/>
      <dgm:spPr/>
    </dgm:pt>
    <dgm:pt modelId="{1D645071-0C87-4856-9812-259B3FD2DAB0}" type="pres">
      <dgm:prSet presAssocID="{540D336F-3942-4A76-952B-56B26CEC3829}" presName="thinLine2b" presStyleLbl="callout" presStyleIdx="2" presStyleCnt="3"/>
      <dgm:spPr/>
    </dgm:pt>
    <dgm:pt modelId="{2DCDA6C2-3F6D-468C-BCBA-5AC8AE388E80}" type="pres">
      <dgm:prSet presAssocID="{540D336F-3942-4A76-952B-56B26CEC3829}" presName="vertSpace2b" presStyleCnt="0"/>
      <dgm:spPr/>
    </dgm:pt>
  </dgm:ptLst>
  <dgm:cxnLst>
    <dgm:cxn modelId="{D11AEB71-CD3C-4895-921A-D686E38DE34B}" type="presOf" srcId="{079F58F2-FD29-498A-B375-503789FC22C2}" destId="{530408E7-A2D8-44EB-BDC6-A992C610158E}" srcOrd="0" destOrd="0" presId="urn:microsoft.com/office/officeart/2008/layout/LinedList"/>
    <dgm:cxn modelId="{4E523282-E71D-4701-B5FB-524A141F0796}" srcId="{9B6A9ADE-2BF3-4228-8F88-6CD88CBEC494}" destId="{079F58F2-FD29-498A-B375-503789FC22C2}" srcOrd="0" destOrd="0" parTransId="{49FD3A67-5C4D-4F81-A9A8-80DFC1EA8F44}" sibTransId="{52B3F286-6655-4622-836D-EC07E5DE0DCA}"/>
    <dgm:cxn modelId="{80E107EE-66B3-4D48-AEBB-673670A73E21}" type="presOf" srcId="{540D336F-3942-4A76-952B-56B26CEC3829}" destId="{BBFF8345-8A48-4D44-AC30-C72C16AF7714}" srcOrd="0" destOrd="0" presId="urn:microsoft.com/office/officeart/2008/layout/LinedList"/>
    <dgm:cxn modelId="{A2C4340A-8C87-41D9-B4B3-4B51D547EB02}" type="presOf" srcId="{72BDD7A0-E041-41E5-AB5A-4180A3546AD3}" destId="{67CC4F55-C738-46D6-A8DA-6668F346F6AB}" srcOrd="0" destOrd="0" presId="urn:microsoft.com/office/officeart/2008/layout/LinedList"/>
    <dgm:cxn modelId="{5D173ABB-D3CC-4529-8C01-C7DF80906CDB}" srcId="{079F58F2-FD29-498A-B375-503789FC22C2}" destId="{540D336F-3942-4A76-952B-56B26CEC3829}" srcOrd="2" destOrd="0" parTransId="{A616CF23-21D4-4CCD-960C-265B7EAB8B39}" sibTransId="{C3C98719-5BB7-4716-B077-8C9BEB6861F2}"/>
    <dgm:cxn modelId="{C45EB3F0-22A2-4267-8439-E241D7E6A100}" type="presOf" srcId="{1B67579C-A3CC-42B6-9AEB-72D4F1E349B7}" destId="{FB9790F3-A43E-4755-864E-4E0738441519}" srcOrd="0" destOrd="0" presId="urn:microsoft.com/office/officeart/2008/layout/LinedList"/>
    <dgm:cxn modelId="{4CA735A0-D0D6-4E19-8D31-A7A08560CB2D}" type="presOf" srcId="{9B6A9ADE-2BF3-4228-8F88-6CD88CBEC494}" destId="{CA977D91-F441-4AD6-84B6-DEC7342439BE}" srcOrd="0" destOrd="0" presId="urn:microsoft.com/office/officeart/2008/layout/LinedList"/>
    <dgm:cxn modelId="{A10702A2-6721-4221-A0D7-039C76E5F50D}" srcId="{079F58F2-FD29-498A-B375-503789FC22C2}" destId="{1B67579C-A3CC-42B6-9AEB-72D4F1E349B7}" srcOrd="0" destOrd="0" parTransId="{B7611E40-AFBD-4D69-84E5-90C0D32F5160}" sibTransId="{E31A1CFA-7A5D-4F39-A0CB-CE4D73EEECB5}"/>
    <dgm:cxn modelId="{F2D942A6-668A-4337-A1ED-08A54B1C9CD9}" srcId="{079F58F2-FD29-498A-B375-503789FC22C2}" destId="{72BDD7A0-E041-41E5-AB5A-4180A3546AD3}" srcOrd="1" destOrd="0" parTransId="{D7FAE37E-D9A6-4C7C-B84D-6AD5CE3F360B}" sibTransId="{103B2BE7-CFD2-4C44-8ADC-DB5A6BBCF04E}"/>
    <dgm:cxn modelId="{BF330256-C137-4FB3-8576-4A3F53BB6C2C}" type="presParOf" srcId="{CA977D91-F441-4AD6-84B6-DEC7342439BE}" destId="{77001C53-8A9B-411F-A4EA-7B89C89608B4}" srcOrd="0" destOrd="0" presId="urn:microsoft.com/office/officeart/2008/layout/LinedList"/>
    <dgm:cxn modelId="{39CEF8D5-5A0A-4B09-B66F-1D112C62B291}" type="presParOf" srcId="{CA977D91-F441-4AD6-84B6-DEC7342439BE}" destId="{1C4B552F-1676-4243-8163-22C6B58466C9}" srcOrd="1" destOrd="0" presId="urn:microsoft.com/office/officeart/2008/layout/LinedList"/>
    <dgm:cxn modelId="{E4FD5B1C-55F7-4285-A1A8-32CA8A824907}" type="presParOf" srcId="{1C4B552F-1676-4243-8163-22C6B58466C9}" destId="{530408E7-A2D8-44EB-BDC6-A992C610158E}" srcOrd="0" destOrd="0" presId="urn:microsoft.com/office/officeart/2008/layout/LinedList"/>
    <dgm:cxn modelId="{AC5CEB37-37DD-485B-97C1-51A955100D8F}" type="presParOf" srcId="{1C4B552F-1676-4243-8163-22C6B58466C9}" destId="{98797C93-408F-43A5-B860-B3D2DC24F6DC}" srcOrd="1" destOrd="0" presId="urn:microsoft.com/office/officeart/2008/layout/LinedList"/>
    <dgm:cxn modelId="{3F32A15D-36C9-48F2-AE91-8B190FC0FF08}" type="presParOf" srcId="{98797C93-408F-43A5-B860-B3D2DC24F6DC}" destId="{D9AD3CCB-71D9-419B-B789-6578D295285C}" srcOrd="0" destOrd="0" presId="urn:microsoft.com/office/officeart/2008/layout/LinedList"/>
    <dgm:cxn modelId="{47B50474-A6A2-40C4-9FED-A378667A84AB}" type="presParOf" srcId="{98797C93-408F-43A5-B860-B3D2DC24F6DC}" destId="{C24C5563-C66D-4AFE-8148-EDF54786B792}" srcOrd="1" destOrd="0" presId="urn:microsoft.com/office/officeart/2008/layout/LinedList"/>
    <dgm:cxn modelId="{8EDCF34D-40B1-47EF-B66C-0FE0EE3AE084}" type="presParOf" srcId="{C24C5563-C66D-4AFE-8148-EDF54786B792}" destId="{8B763DBD-DF55-4577-943B-0C994DA73302}" srcOrd="0" destOrd="0" presId="urn:microsoft.com/office/officeart/2008/layout/LinedList"/>
    <dgm:cxn modelId="{825008BF-56A8-44C4-9EC4-B2017C570524}" type="presParOf" srcId="{C24C5563-C66D-4AFE-8148-EDF54786B792}" destId="{FB9790F3-A43E-4755-864E-4E0738441519}" srcOrd="1" destOrd="0" presId="urn:microsoft.com/office/officeart/2008/layout/LinedList"/>
    <dgm:cxn modelId="{D868A7A4-2E58-44D1-B365-EF8594C94712}" type="presParOf" srcId="{C24C5563-C66D-4AFE-8148-EDF54786B792}" destId="{1964B157-B78A-479C-9463-62A72DC85478}" srcOrd="2" destOrd="0" presId="urn:microsoft.com/office/officeart/2008/layout/LinedList"/>
    <dgm:cxn modelId="{300AA709-EF3B-4EDB-98E9-9CF4E8EAEAEC}" type="presParOf" srcId="{98797C93-408F-43A5-B860-B3D2DC24F6DC}" destId="{7008A167-8E7B-42B4-A21A-D46A9FA3D891}" srcOrd="2" destOrd="0" presId="urn:microsoft.com/office/officeart/2008/layout/LinedList"/>
    <dgm:cxn modelId="{FA7ECC46-CAD1-41E2-9C2E-A5221ABEBD0D}" type="presParOf" srcId="{98797C93-408F-43A5-B860-B3D2DC24F6DC}" destId="{266571C7-8185-4D2D-9C56-BFD04A8B70A5}" srcOrd="3" destOrd="0" presId="urn:microsoft.com/office/officeart/2008/layout/LinedList"/>
    <dgm:cxn modelId="{62D24DAF-4AC6-4603-BB96-1B24499C1ECA}" type="presParOf" srcId="{98797C93-408F-43A5-B860-B3D2DC24F6DC}" destId="{714212BD-1CC9-41CE-AE13-210A6535CAA9}" srcOrd="4" destOrd="0" presId="urn:microsoft.com/office/officeart/2008/layout/LinedList"/>
    <dgm:cxn modelId="{F1BB24D0-0377-4E8F-A9E0-F528442C64C5}" type="presParOf" srcId="{714212BD-1CC9-41CE-AE13-210A6535CAA9}" destId="{5553B447-A83C-4F04-8399-C1A3576D4D0C}" srcOrd="0" destOrd="0" presId="urn:microsoft.com/office/officeart/2008/layout/LinedList"/>
    <dgm:cxn modelId="{ABC6E3B3-2CE3-456E-A5AE-431BB03464D0}" type="presParOf" srcId="{714212BD-1CC9-41CE-AE13-210A6535CAA9}" destId="{67CC4F55-C738-46D6-A8DA-6668F346F6AB}" srcOrd="1" destOrd="0" presId="urn:microsoft.com/office/officeart/2008/layout/LinedList"/>
    <dgm:cxn modelId="{CF84AE16-7D72-4E02-9396-70F86C7C8FF9}" type="presParOf" srcId="{714212BD-1CC9-41CE-AE13-210A6535CAA9}" destId="{B777ACA0-7D68-4A4E-BDDA-63520E60EE41}" srcOrd="2" destOrd="0" presId="urn:microsoft.com/office/officeart/2008/layout/LinedList"/>
    <dgm:cxn modelId="{553FC1FB-A732-4A6A-B6A0-317DFF151AC9}" type="presParOf" srcId="{98797C93-408F-43A5-B860-B3D2DC24F6DC}" destId="{0B2602F0-345B-4917-B461-73D5DD3A13A0}" srcOrd="5" destOrd="0" presId="urn:microsoft.com/office/officeart/2008/layout/LinedList"/>
    <dgm:cxn modelId="{6A604B51-13DF-4C72-90DA-0BB89948F21F}" type="presParOf" srcId="{98797C93-408F-43A5-B860-B3D2DC24F6DC}" destId="{7B248F15-FE00-409D-9169-D0D7EC1159AE}" srcOrd="6" destOrd="0" presId="urn:microsoft.com/office/officeart/2008/layout/LinedList"/>
    <dgm:cxn modelId="{98F37F28-DAF7-4923-B0C9-7D1511C4F55B}" type="presParOf" srcId="{98797C93-408F-43A5-B860-B3D2DC24F6DC}" destId="{772786F3-3A19-429E-A5B7-E1D5C53F54ED}" srcOrd="7" destOrd="0" presId="urn:microsoft.com/office/officeart/2008/layout/LinedList"/>
    <dgm:cxn modelId="{546738B2-5C9F-47C5-AF3E-E6166A4E3D7A}" type="presParOf" srcId="{772786F3-3A19-429E-A5B7-E1D5C53F54ED}" destId="{217002FC-6494-4BEF-AC35-459F850CCFCB}" srcOrd="0" destOrd="0" presId="urn:microsoft.com/office/officeart/2008/layout/LinedList"/>
    <dgm:cxn modelId="{DCC80A8F-5450-4AC3-BEC5-319685480A1D}" type="presParOf" srcId="{772786F3-3A19-429E-A5B7-E1D5C53F54ED}" destId="{BBFF8345-8A48-4D44-AC30-C72C16AF7714}" srcOrd="1" destOrd="0" presId="urn:microsoft.com/office/officeart/2008/layout/LinedList"/>
    <dgm:cxn modelId="{37C3870B-FB0C-430B-AE66-457E96E946BB}" type="presParOf" srcId="{772786F3-3A19-429E-A5B7-E1D5C53F54ED}" destId="{7C80AAFE-28DC-479C-84AF-160220458E8A}" srcOrd="2" destOrd="0" presId="urn:microsoft.com/office/officeart/2008/layout/LinedList"/>
    <dgm:cxn modelId="{436ADA28-8916-409F-ACAD-FA19A9D697A9}" type="presParOf" srcId="{98797C93-408F-43A5-B860-B3D2DC24F6DC}" destId="{1D645071-0C87-4856-9812-259B3FD2DAB0}" srcOrd="8" destOrd="0" presId="urn:microsoft.com/office/officeart/2008/layout/LinedList"/>
    <dgm:cxn modelId="{BAFAA343-6D22-4849-ADBC-8C107E964F08}" type="presParOf" srcId="{98797C93-408F-43A5-B860-B3D2DC24F6DC}" destId="{2DCDA6C2-3F6D-468C-BCBA-5AC8AE388E8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A9A346-74E2-4FA9-B475-24E60FB4C713}"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tr-TR"/>
        </a:p>
      </dgm:t>
    </dgm:pt>
    <dgm:pt modelId="{95BD9007-66B7-4C34-A90C-9EE1B0DFCE22}">
      <dgm:prSet phldrT="[Metin]" phldr="1" custT="1"/>
      <dgm:spPr/>
      <dgm:t>
        <a:bodyPr/>
        <a:lstStyle/>
        <a:p>
          <a:pPr algn="just"/>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D47721B-E34A-4BAA-A95A-101FDCD3209F}" type="parTrans" cxnId="{5EAA27D9-79CF-4735-9DC4-FB7721A499B4}">
      <dgm:prSet/>
      <dgm:spPr/>
      <dgm:t>
        <a:bodyPr/>
        <a:lstStyle/>
        <a:p>
          <a:endParaRPr lang="tr-TR"/>
        </a:p>
      </dgm:t>
    </dgm:pt>
    <dgm:pt modelId="{B9A5A40D-B3C4-49F6-BAE9-8767FA3EDB67}" type="sibTrans" cxnId="{5EAA27D9-79CF-4735-9DC4-FB7721A499B4}">
      <dgm:prSet/>
      <dgm:spPr/>
      <dgm:t>
        <a:bodyPr/>
        <a:lstStyle/>
        <a:p>
          <a:endParaRPr lang="tr-TR"/>
        </a:p>
      </dgm:t>
    </dgm:pt>
    <dgm:pt modelId="{7E226F4B-4D81-4C10-92A0-ED05FB1ADD50}">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Tüm amaçlarla ilgili bulgular sırasıyla verilmektedir.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46D7D754-8B7A-44A4-9537-5FC2F76F51D4}" type="parTrans" cxnId="{13E4AE31-D7C3-4EC9-87E5-D22B3858237B}">
      <dgm:prSet/>
      <dgm:spPr/>
      <dgm:t>
        <a:bodyPr/>
        <a:lstStyle/>
        <a:p>
          <a:endParaRPr lang="tr-TR"/>
        </a:p>
      </dgm:t>
    </dgm:pt>
    <dgm:pt modelId="{D1355435-ED42-4AAC-8793-F095CA846CDC}" type="sibTrans" cxnId="{13E4AE31-D7C3-4EC9-87E5-D22B3858237B}">
      <dgm:prSet/>
      <dgm:spPr/>
      <dgm:t>
        <a:bodyPr/>
        <a:lstStyle/>
        <a:p>
          <a:endParaRPr lang="tr-TR"/>
        </a:p>
      </dgm:t>
    </dgm:pt>
    <dgm:pt modelId="{AD9E6BD8-4FFB-4BE0-AFA3-49682FB6F966}">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İstatistiki bulgular tablolarda gösterilmeli ya da tek-</a:t>
          </a:r>
          <a:r>
            <a:rPr lang="tr-TR"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denekli</a:t>
          </a: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bulgular grafiklerde gösterilmeli, ayrıca metin içinde açıklanmalıdır.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216E633D-E786-4806-B688-E979FB7B0648}" type="parTrans" cxnId="{F8F19F9E-A63E-4A8F-99BD-34FAAFF54C64}">
      <dgm:prSet/>
      <dgm:spPr/>
      <dgm:t>
        <a:bodyPr/>
        <a:lstStyle/>
        <a:p>
          <a:endParaRPr lang="tr-TR"/>
        </a:p>
      </dgm:t>
    </dgm:pt>
    <dgm:pt modelId="{E71184BB-E2BF-4EAA-AB26-37470FD8B4CE}" type="sibTrans" cxnId="{F8F19F9E-A63E-4A8F-99BD-34FAAFF54C64}">
      <dgm:prSet/>
      <dgm:spPr/>
      <dgm:t>
        <a:bodyPr/>
        <a:lstStyle/>
        <a:p>
          <a:endParaRPr lang="tr-TR"/>
        </a:p>
      </dgm:t>
    </dgm:pt>
    <dgm:pt modelId="{08CACA0F-48ED-4C7E-80CA-9EA05F06AF49}">
      <dgm:prSet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Bulguların, her bir alt amaç için alt başlık açılarak verilmesi gerekmektedir. </a:t>
          </a:r>
        </a:p>
      </dgm:t>
    </dgm:pt>
    <dgm:pt modelId="{CC706B47-F9B9-403F-950A-59F52CF6BA24}" type="parTrans" cxnId="{D06192AD-DD92-40E4-B9CE-6794BD665668}">
      <dgm:prSet/>
      <dgm:spPr/>
      <dgm:t>
        <a:bodyPr/>
        <a:lstStyle/>
        <a:p>
          <a:endParaRPr lang="tr-TR"/>
        </a:p>
      </dgm:t>
    </dgm:pt>
    <dgm:pt modelId="{431127CD-DA90-4BED-8790-05DEC6904A4A}" type="sibTrans" cxnId="{D06192AD-DD92-40E4-B9CE-6794BD665668}">
      <dgm:prSet/>
      <dgm:spPr/>
      <dgm:t>
        <a:bodyPr/>
        <a:lstStyle/>
        <a:p>
          <a:endParaRPr lang="tr-TR"/>
        </a:p>
      </dgm:t>
    </dgm:pt>
    <dgm:pt modelId="{2E236D99-7216-4180-BC89-61FB46D5889C}" type="pres">
      <dgm:prSet presAssocID="{69A9A346-74E2-4FA9-B475-24E60FB4C713}" presName="vert0" presStyleCnt="0">
        <dgm:presLayoutVars>
          <dgm:dir/>
          <dgm:animOne val="branch"/>
          <dgm:animLvl val="lvl"/>
        </dgm:presLayoutVars>
      </dgm:prSet>
      <dgm:spPr/>
      <dgm:t>
        <a:bodyPr/>
        <a:lstStyle/>
        <a:p>
          <a:endParaRPr lang="tr-TR"/>
        </a:p>
      </dgm:t>
    </dgm:pt>
    <dgm:pt modelId="{C49A9411-90A0-484D-94EE-A42E53816FE1}" type="pres">
      <dgm:prSet presAssocID="{95BD9007-66B7-4C34-A90C-9EE1B0DFCE22}" presName="thickLine" presStyleLbl="alignNode1" presStyleIdx="0" presStyleCnt="1"/>
      <dgm:spPr/>
    </dgm:pt>
    <dgm:pt modelId="{DC9C9A5F-CFAE-4140-8149-4C50D3E774AA}" type="pres">
      <dgm:prSet presAssocID="{95BD9007-66B7-4C34-A90C-9EE1B0DFCE22}" presName="horz1" presStyleCnt="0"/>
      <dgm:spPr/>
    </dgm:pt>
    <dgm:pt modelId="{05FD54CF-D4D1-4066-9167-6CDA8A3CA209}" type="pres">
      <dgm:prSet presAssocID="{95BD9007-66B7-4C34-A90C-9EE1B0DFCE22}" presName="tx1" presStyleLbl="revTx" presStyleIdx="0" presStyleCnt="4" custScaleX="42857"/>
      <dgm:spPr/>
      <dgm:t>
        <a:bodyPr/>
        <a:lstStyle/>
        <a:p>
          <a:endParaRPr lang="tr-TR"/>
        </a:p>
      </dgm:t>
    </dgm:pt>
    <dgm:pt modelId="{3DBF41D4-48D0-4E6D-98CC-ED50327A54D6}" type="pres">
      <dgm:prSet presAssocID="{95BD9007-66B7-4C34-A90C-9EE1B0DFCE22}" presName="vert1" presStyleCnt="0"/>
      <dgm:spPr/>
    </dgm:pt>
    <dgm:pt modelId="{1A30BF43-5137-4378-976A-079DB4E6E10E}" type="pres">
      <dgm:prSet presAssocID="{7E226F4B-4D81-4C10-92A0-ED05FB1ADD50}" presName="vertSpace2a" presStyleCnt="0"/>
      <dgm:spPr/>
    </dgm:pt>
    <dgm:pt modelId="{1288F834-907B-403D-9DC2-3D8CAA2BF822}" type="pres">
      <dgm:prSet presAssocID="{7E226F4B-4D81-4C10-92A0-ED05FB1ADD50}" presName="horz2" presStyleCnt="0"/>
      <dgm:spPr/>
    </dgm:pt>
    <dgm:pt modelId="{DED32109-0146-4C4B-9A90-5C48F91FE0F2}" type="pres">
      <dgm:prSet presAssocID="{7E226F4B-4D81-4C10-92A0-ED05FB1ADD50}" presName="horzSpace2" presStyleCnt="0"/>
      <dgm:spPr/>
    </dgm:pt>
    <dgm:pt modelId="{7C852207-7245-42B1-8036-1DD7A172793F}" type="pres">
      <dgm:prSet presAssocID="{7E226F4B-4D81-4C10-92A0-ED05FB1ADD50}" presName="tx2" presStyleLbl="revTx" presStyleIdx="1" presStyleCnt="4"/>
      <dgm:spPr/>
      <dgm:t>
        <a:bodyPr/>
        <a:lstStyle/>
        <a:p>
          <a:endParaRPr lang="tr-TR"/>
        </a:p>
      </dgm:t>
    </dgm:pt>
    <dgm:pt modelId="{F68B1040-1B8B-49B3-A7B0-905DA2FCBB84}" type="pres">
      <dgm:prSet presAssocID="{7E226F4B-4D81-4C10-92A0-ED05FB1ADD50}" presName="vert2" presStyleCnt="0"/>
      <dgm:spPr/>
    </dgm:pt>
    <dgm:pt modelId="{23275D48-1B5C-44AD-A543-E9C70B01F01C}" type="pres">
      <dgm:prSet presAssocID="{7E226F4B-4D81-4C10-92A0-ED05FB1ADD50}" presName="thinLine2b" presStyleLbl="callout" presStyleIdx="0" presStyleCnt="3"/>
      <dgm:spPr/>
    </dgm:pt>
    <dgm:pt modelId="{A505BB33-BB78-4C76-B345-20D914FE6189}" type="pres">
      <dgm:prSet presAssocID="{7E226F4B-4D81-4C10-92A0-ED05FB1ADD50}" presName="vertSpace2b" presStyleCnt="0"/>
      <dgm:spPr/>
    </dgm:pt>
    <dgm:pt modelId="{1799F73B-06A5-4CFA-93C6-A1DDCA95F449}" type="pres">
      <dgm:prSet presAssocID="{08CACA0F-48ED-4C7E-80CA-9EA05F06AF49}" presName="horz2" presStyleCnt="0"/>
      <dgm:spPr/>
    </dgm:pt>
    <dgm:pt modelId="{4931FE6B-531A-4B65-87FA-C18E04EC15DC}" type="pres">
      <dgm:prSet presAssocID="{08CACA0F-48ED-4C7E-80CA-9EA05F06AF49}" presName="horzSpace2" presStyleCnt="0"/>
      <dgm:spPr/>
    </dgm:pt>
    <dgm:pt modelId="{5966CCEB-F26B-4122-B1A3-2CB0966276E5}" type="pres">
      <dgm:prSet presAssocID="{08CACA0F-48ED-4C7E-80CA-9EA05F06AF49}" presName="tx2" presStyleLbl="revTx" presStyleIdx="2" presStyleCnt="4"/>
      <dgm:spPr/>
      <dgm:t>
        <a:bodyPr/>
        <a:lstStyle/>
        <a:p>
          <a:endParaRPr lang="tr-TR"/>
        </a:p>
      </dgm:t>
    </dgm:pt>
    <dgm:pt modelId="{67F3320B-2585-4CA1-891B-A80167720D12}" type="pres">
      <dgm:prSet presAssocID="{08CACA0F-48ED-4C7E-80CA-9EA05F06AF49}" presName="vert2" presStyleCnt="0"/>
      <dgm:spPr/>
    </dgm:pt>
    <dgm:pt modelId="{74B0264B-684D-4ECE-810C-EA559B44C7CB}" type="pres">
      <dgm:prSet presAssocID="{08CACA0F-48ED-4C7E-80CA-9EA05F06AF49}" presName="thinLine2b" presStyleLbl="callout" presStyleIdx="1" presStyleCnt="3"/>
      <dgm:spPr/>
    </dgm:pt>
    <dgm:pt modelId="{3F164EDF-792F-4272-9922-9968EDEDC0B6}" type="pres">
      <dgm:prSet presAssocID="{08CACA0F-48ED-4C7E-80CA-9EA05F06AF49}" presName="vertSpace2b" presStyleCnt="0"/>
      <dgm:spPr/>
    </dgm:pt>
    <dgm:pt modelId="{F230875A-D2BF-4435-8974-B5B62CCB8C21}" type="pres">
      <dgm:prSet presAssocID="{AD9E6BD8-4FFB-4BE0-AFA3-49682FB6F966}" presName="horz2" presStyleCnt="0"/>
      <dgm:spPr/>
    </dgm:pt>
    <dgm:pt modelId="{6867D4F1-CD75-47F5-9FB7-133B69B3682B}" type="pres">
      <dgm:prSet presAssocID="{AD9E6BD8-4FFB-4BE0-AFA3-49682FB6F966}" presName="horzSpace2" presStyleCnt="0"/>
      <dgm:spPr/>
    </dgm:pt>
    <dgm:pt modelId="{DDB014E9-2AE1-43B1-AFA0-3BB2C5B6C8AB}" type="pres">
      <dgm:prSet presAssocID="{AD9E6BD8-4FFB-4BE0-AFA3-49682FB6F966}" presName="tx2" presStyleLbl="revTx" presStyleIdx="3" presStyleCnt="4" custScaleY="107841"/>
      <dgm:spPr/>
      <dgm:t>
        <a:bodyPr/>
        <a:lstStyle/>
        <a:p>
          <a:endParaRPr lang="tr-TR"/>
        </a:p>
      </dgm:t>
    </dgm:pt>
    <dgm:pt modelId="{CA52B811-4657-4353-997B-6E4913F82BEA}" type="pres">
      <dgm:prSet presAssocID="{AD9E6BD8-4FFB-4BE0-AFA3-49682FB6F966}" presName="vert2" presStyleCnt="0"/>
      <dgm:spPr/>
    </dgm:pt>
    <dgm:pt modelId="{475E48B4-671C-4595-90D6-267325DA15C3}" type="pres">
      <dgm:prSet presAssocID="{AD9E6BD8-4FFB-4BE0-AFA3-49682FB6F966}" presName="thinLine2b" presStyleLbl="callout" presStyleIdx="2" presStyleCnt="3"/>
      <dgm:spPr/>
    </dgm:pt>
    <dgm:pt modelId="{0F9D5A4B-D0EA-447D-BBDD-BB3D17E85BE9}" type="pres">
      <dgm:prSet presAssocID="{AD9E6BD8-4FFB-4BE0-AFA3-49682FB6F966}" presName="vertSpace2b" presStyleCnt="0"/>
      <dgm:spPr/>
    </dgm:pt>
  </dgm:ptLst>
  <dgm:cxnLst>
    <dgm:cxn modelId="{F8F19F9E-A63E-4A8F-99BD-34FAAFF54C64}" srcId="{95BD9007-66B7-4C34-A90C-9EE1B0DFCE22}" destId="{AD9E6BD8-4FFB-4BE0-AFA3-49682FB6F966}" srcOrd="2" destOrd="0" parTransId="{216E633D-E786-4806-B688-E979FB7B0648}" sibTransId="{E71184BB-E2BF-4EAA-AB26-37470FD8B4CE}"/>
    <dgm:cxn modelId="{AED6BA6F-1161-4266-A4ED-E3E937D281D6}" type="presOf" srcId="{08CACA0F-48ED-4C7E-80CA-9EA05F06AF49}" destId="{5966CCEB-F26B-4122-B1A3-2CB0966276E5}" srcOrd="0" destOrd="0" presId="urn:microsoft.com/office/officeart/2008/layout/LinedList"/>
    <dgm:cxn modelId="{5EAA27D9-79CF-4735-9DC4-FB7721A499B4}" srcId="{69A9A346-74E2-4FA9-B475-24E60FB4C713}" destId="{95BD9007-66B7-4C34-A90C-9EE1B0DFCE22}" srcOrd="0" destOrd="0" parTransId="{3D47721B-E34A-4BAA-A95A-101FDCD3209F}" sibTransId="{B9A5A40D-B3C4-49F6-BAE9-8767FA3EDB67}"/>
    <dgm:cxn modelId="{13E4AE31-D7C3-4EC9-87E5-D22B3858237B}" srcId="{95BD9007-66B7-4C34-A90C-9EE1B0DFCE22}" destId="{7E226F4B-4D81-4C10-92A0-ED05FB1ADD50}" srcOrd="0" destOrd="0" parTransId="{46D7D754-8B7A-44A4-9537-5FC2F76F51D4}" sibTransId="{D1355435-ED42-4AAC-8793-F095CA846CDC}"/>
    <dgm:cxn modelId="{CDAE2F7D-A6B8-4BA9-9035-5B2CEBD2CE9B}" type="presOf" srcId="{95BD9007-66B7-4C34-A90C-9EE1B0DFCE22}" destId="{05FD54CF-D4D1-4066-9167-6CDA8A3CA209}" srcOrd="0" destOrd="0" presId="urn:microsoft.com/office/officeart/2008/layout/LinedList"/>
    <dgm:cxn modelId="{F4EAFEE9-4A8C-4558-9796-690E9E3DEC66}" type="presOf" srcId="{7E226F4B-4D81-4C10-92A0-ED05FB1ADD50}" destId="{7C852207-7245-42B1-8036-1DD7A172793F}" srcOrd="0" destOrd="0" presId="urn:microsoft.com/office/officeart/2008/layout/LinedList"/>
    <dgm:cxn modelId="{D06192AD-DD92-40E4-B9CE-6794BD665668}" srcId="{95BD9007-66B7-4C34-A90C-9EE1B0DFCE22}" destId="{08CACA0F-48ED-4C7E-80CA-9EA05F06AF49}" srcOrd="1" destOrd="0" parTransId="{CC706B47-F9B9-403F-950A-59F52CF6BA24}" sibTransId="{431127CD-DA90-4BED-8790-05DEC6904A4A}"/>
    <dgm:cxn modelId="{86ACF9E3-494E-4E49-B302-74C9F6CD4AF5}" type="presOf" srcId="{AD9E6BD8-4FFB-4BE0-AFA3-49682FB6F966}" destId="{DDB014E9-2AE1-43B1-AFA0-3BB2C5B6C8AB}" srcOrd="0" destOrd="0" presId="urn:microsoft.com/office/officeart/2008/layout/LinedList"/>
    <dgm:cxn modelId="{5E43C4C5-AC0A-4F43-BFDB-EE29356769BC}" type="presOf" srcId="{69A9A346-74E2-4FA9-B475-24E60FB4C713}" destId="{2E236D99-7216-4180-BC89-61FB46D5889C}" srcOrd="0" destOrd="0" presId="urn:microsoft.com/office/officeart/2008/layout/LinedList"/>
    <dgm:cxn modelId="{C141A704-A7EF-4507-8652-DBFEDD35943E}" type="presParOf" srcId="{2E236D99-7216-4180-BC89-61FB46D5889C}" destId="{C49A9411-90A0-484D-94EE-A42E53816FE1}" srcOrd="0" destOrd="0" presId="urn:microsoft.com/office/officeart/2008/layout/LinedList"/>
    <dgm:cxn modelId="{4B239587-B6A3-4CC3-BD61-D6D98C84ED45}" type="presParOf" srcId="{2E236D99-7216-4180-BC89-61FB46D5889C}" destId="{DC9C9A5F-CFAE-4140-8149-4C50D3E774AA}" srcOrd="1" destOrd="0" presId="urn:microsoft.com/office/officeart/2008/layout/LinedList"/>
    <dgm:cxn modelId="{627622D6-CDDE-4351-BA4A-D35601BD41F9}" type="presParOf" srcId="{DC9C9A5F-CFAE-4140-8149-4C50D3E774AA}" destId="{05FD54CF-D4D1-4066-9167-6CDA8A3CA209}" srcOrd="0" destOrd="0" presId="urn:microsoft.com/office/officeart/2008/layout/LinedList"/>
    <dgm:cxn modelId="{DD453EAA-3E99-424F-8B74-EC29C5E20A81}" type="presParOf" srcId="{DC9C9A5F-CFAE-4140-8149-4C50D3E774AA}" destId="{3DBF41D4-48D0-4E6D-98CC-ED50327A54D6}" srcOrd="1" destOrd="0" presId="urn:microsoft.com/office/officeart/2008/layout/LinedList"/>
    <dgm:cxn modelId="{346568C7-6FC3-4B06-9CE5-8EC5D4F2352F}" type="presParOf" srcId="{3DBF41D4-48D0-4E6D-98CC-ED50327A54D6}" destId="{1A30BF43-5137-4378-976A-079DB4E6E10E}" srcOrd="0" destOrd="0" presId="urn:microsoft.com/office/officeart/2008/layout/LinedList"/>
    <dgm:cxn modelId="{CE20DB61-F757-4D03-814F-E1DE5BD62972}" type="presParOf" srcId="{3DBF41D4-48D0-4E6D-98CC-ED50327A54D6}" destId="{1288F834-907B-403D-9DC2-3D8CAA2BF822}" srcOrd="1" destOrd="0" presId="urn:microsoft.com/office/officeart/2008/layout/LinedList"/>
    <dgm:cxn modelId="{1A812CCB-1753-4DC6-B489-D5A10A6201A6}" type="presParOf" srcId="{1288F834-907B-403D-9DC2-3D8CAA2BF822}" destId="{DED32109-0146-4C4B-9A90-5C48F91FE0F2}" srcOrd="0" destOrd="0" presId="urn:microsoft.com/office/officeart/2008/layout/LinedList"/>
    <dgm:cxn modelId="{AA5DE219-DD17-474F-828D-0B3D108F8A88}" type="presParOf" srcId="{1288F834-907B-403D-9DC2-3D8CAA2BF822}" destId="{7C852207-7245-42B1-8036-1DD7A172793F}" srcOrd="1" destOrd="0" presId="urn:microsoft.com/office/officeart/2008/layout/LinedList"/>
    <dgm:cxn modelId="{797EFA57-5B88-4342-97B9-404E73E6D3DE}" type="presParOf" srcId="{1288F834-907B-403D-9DC2-3D8CAA2BF822}" destId="{F68B1040-1B8B-49B3-A7B0-905DA2FCBB84}" srcOrd="2" destOrd="0" presId="urn:microsoft.com/office/officeart/2008/layout/LinedList"/>
    <dgm:cxn modelId="{04979D4E-DDE0-4F63-A7E3-659D19A0C79B}" type="presParOf" srcId="{3DBF41D4-48D0-4E6D-98CC-ED50327A54D6}" destId="{23275D48-1B5C-44AD-A543-E9C70B01F01C}" srcOrd="2" destOrd="0" presId="urn:microsoft.com/office/officeart/2008/layout/LinedList"/>
    <dgm:cxn modelId="{661A94B2-407F-4943-B49A-32C735BAA353}" type="presParOf" srcId="{3DBF41D4-48D0-4E6D-98CC-ED50327A54D6}" destId="{A505BB33-BB78-4C76-B345-20D914FE6189}" srcOrd="3" destOrd="0" presId="urn:microsoft.com/office/officeart/2008/layout/LinedList"/>
    <dgm:cxn modelId="{5FD4982B-5CB3-43DE-B4E9-70151204875A}" type="presParOf" srcId="{3DBF41D4-48D0-4E6D-98CC-ED50327A54D6}" destId="{1799F73B-06A5-4CFA-93C6-A1DDCA95F449}" srcOrd="4" destOrd="0" presId="urn:microsoft.com/office/officeart/2008/layout/LinedList"/>
    <dgm:cxn modelId="{77A3ADD2-4DBF-4571-AAFC-A489C44CF018}" type="presParOf" srcId="{1799F73B-06A5-4CFA-93C6-A1DDCA95F449}" destId="{4931FE6B-531A-4B65-87FA-C18E04EC15DC}" srcOrd="0" destOrd="0" presId="urn:microsoft.com/office/officeart/2008/layout/LinedList"/>
    <dgm:cxn modelId="{5FBA49FC-1E3E-4436-A036-F141DD33FA2E}" type="presParOf" srcId="{1799F73B-06A5-4CFA-93C6-A1DDCA95F449}" destId="{5966CCEB-F26B-4122-B1A3-2CB0966276E5}" srcOrd="1" destOrd="0" presId="urn:microsoft.com/office/officeart/2008/layout/LinedList"/>
    <dgm:cxn modelId="{C44749D9-6AED-4AD2-B009-3FD99C09CF39}" type="presParOf" srcId="{1799F73B-06A5-4CFA-93C6-A1DDCA95F449}" destId="{67F3320B-2585-4CA1-891B-A80167720D12}" srcOrd="2" destOrd="0" presId="urn:microsoft.com/office/officeart/2008/layout/LinedList"/>
    <dgm:cxn modelId="{015AD1CB-3A8E-4AA6-880D-6B4DE70AE16A}" type="presParOf" srcId="{3DBF41D4-48D0-4E6D-98CC-ED50327A54D6}" destId="{74B0264B-684D-4ECE-810C-EA559B44C7CB}" srcOrd="5" destOrd="0" presId="urn:microsoft.com/office/officeart/2008/layout/LinedList"/>
    <dgm:cxn modelId="{9EA308EF-FA72-4FF5-831F-8D22FC70A1EE}" type="presParOf" srcId="{3DBF41D4-48D0-4E6D-98CC-ED50327A54D6}" destId="{3F164EDF-792F-4272-9922-9968EDEDC0B6}" srcOrd="6" destOrd="0" presId="urn:microsoft.com/office/officeart/2008/layout/LinedList"/>
    <dgm:cxn modelId="{5F16C549-7B91-4020-AFB3-3C10DEFA17FF}" type="presParOf" srcId="{3DBF41D4-48D0-4E6D-98CC-ED50327A54D6}" destId="{F230875A-D2BF-4435-8974-B5B62CCB8C21}" srcOrd="7" destOrd="0" presId="urn:microsoft.com/office/officeart/2008/layout/LinedList"/>
    <dgm:cxn modelId="{39B35841-F4AE-42A8-BE0A-6F90D4E45D92}" type="presParOf" srcId="{F230875A-D2BF-4435-8974-B5B62CCB8C21}" destId="{6867D4F1-CD75-47F5-9FB7-133B69B3682B}" srcOrd="0" destOrd="0" presId="urn:microsoft.com/office/officeart/2008/layout/LinedList"/>
    <dgm:cxn modelId="{D996BC07-711F-45A8-AC55-0DC6F0638658}" type="presParOf" srcId="{F230875A-D2BF-4435-8974-B5B62CCB8C21}" destId="{DDB014E9-2AE1-43B1-AFA0-3BB2C5B6C8AB}" srcOrd="1" destOrd="0" presId="urn:microsoft.com/office/officeart/2008/layout/LinedList"/>
    <dgm:cxn modelId="{2C8119C5-C9BB-4136-8DAD-E6BAFDDDC5F3}" type="presParOf" srcId="{F230875A-D2BF-4435-8974-B5B62CCB8C21}" destId="{CA52B811-4657-4353-997B-6E4913F82BEA}" srcOrd="2" destOrd="0" presId="urn:microsoft.com/office/officeart/2008/layout/LinedList"/>
    <dgm:cxn modelId="{D1ECCDC2-AB9E-4C76-B41C-B890A5CD3A2F}" type="presParOf" srcId="{3DBF41D4-48D0-4E6D-98CC-ED50327A54D6}" destId="{475E48B4-671C-4595-90D6-267325DA15C3}" srcOrd="8" destOrd="0" presId="urn:microsoft.com/office/officeart/2008/layout/LinedList"/>
    <dgm:cxn modelId="{684248C1-A7BE-4BA8-8AB6-7FC9077A59E9}" type="presParOf" srcId="{3DBF41D4-48D0-4E6D-98CC-ED50327A54D6}" destId="{0F9D5A4B-D0EA-447D-BBDD-BB3D17E85BE9}"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7A0970-FC0F-4E33-857C-9067B5F6F10F}" type="doc">
      <dgm:prSet loTypeId="urn:microsoft.com/office/officeart/2008/layout/LinedList" loCatId="list" qsTypeId="urn:microsoft.com/office/officeart/2005/8/quickstyle/simple1" qsCatId="simple" csTypeId="urn:microsoft.com/office/officeart/2005/8/colors/accent4_3" csCatId="accent4" phldr="1"/>
      <dgm:spPr/>
      <dgm:t>
        <a:bodyPr/>
        <a:lstStyle/>
        <a:p>
          <a:endParaRPr lang="tr-TR"/>
        </a:p>
      </dgm:t>
    </dgm:pt>
    <dgm:pt modelId="{1FE6C1D2-FE5B-4675-85D9-4145CC3729E2}">
      <dgm:prSet phldrT="[Metin]" phldr="1"/>
      <dgm:spPr/>
      <dgm:t>
        <a:bodyPr/>
        <a:lstStyle/>
        <a:p>
          <a:endParaRPr lang="tr-TR" dirty="0"/>
        </a:p>
      </dgm:t>
    </dgm:pt>
    <dgm:pt modelId="{2484F0B8-E80B-40CC-8CD7-C355B474CD87}" type="parTrans" cxnId="{1E8DB633-5EAF-48A4-9C66-5D396964C8C4}">
      <dgm:prSet/>
      <dgm:spPr/>
      <dgm:t>
        <a:bodyPr/>
        <a:lstStyle/>
        <a:p>
          <a:endParaRPr lang="tr-TR"/>
        </a:p>
      </dgm:t>
    </dgm:pt>
    <dgm:pt modelId="{AAEF1925-D55C-4C57-B35B-55CBDA9DBEEF}" type="sibTrans" cxnId="{1E8DB633-5EAF-48A4-9C66-5D396964C8C4}">
      <dgm:prSet/>
      <dgm:spPr/>
      <dgm:t>
        <a:bodyPr/>
        <a:lstStyle/>
        <a:p>
          <a:endParaRPr lang="tr-TR"/>
        </a:p>
      </dgm:t>
    </dgm:pt>
    <dgm:pt modelId="{B25B658E-6AE1-41B1-8FED-E3CD1EEFD6BC}">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Bulguların yorumu, kişisel görüşlere ve önceki araştırma bulgularına dayalı olarak yapılır. Giriş bölümündeki kuramsal bilgilerle karşılaştırılarak benzerlik ve farklılıklar gösterilir.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8A363D87-332F-4FCA-8E85-82CB4515C755}" type="parTrans" cxnId="{C9F0620D-6E0B-42DE-BB9F-511D67CBA89D}">
      <dgm:prSet/>
      <dgm:spPr/>
      <dgm:t>
        <a:bodyPr/>
        <a:lstStyle/>
        <a:p>
          <a:endParaRPr lang="tr-TR"/>
        </a:p>
      </dgm:t>
    </dgm:pt>
    <dgm:pt modelId="{5BE57D92-9C6F-4092-A0D4-98302B3290F3}" type="sibTrans" cxnId="{C9F0620D-6E0B-42DE-BB9F-511D67CBA89D}">
      <dgm:prSet/>
      <dgm:spPr/>
      <dgm:t>
        <a:bodyPr/>
        <a:lstStyle/>
        <a:p>
          <a:endParaRPr lang="tr-TR"/>
        </a:p>
      </dgm:t>
    </dgm:pt>
    <dgm:pt modelId="{1FF3FD81-4A26-45C3-BB67-B03BA2ADE94F}">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Tartışmanın sonunda araştırmanın tasarımı, yürütülmesi, katılımcıları, verilerin toplanması ve analizi ile ilgili sınırlılıklar ifade edilmelidir.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7A9AE000-5B4C-4080-86F7-FDF2588B279D}" type="parTrans" cxnId="{478CD4FF-5680-43EC-8019-B9AE28113466}">
      <dgm:prSet/>
      <dgm:spPr/>
      <dgm:t>
        <a:bodyPr/>
        <a:lstStyle/>
        <a:p>
          <a:endParaRPr lang="tr-TR"/>
        </a:p>
      </dgm:t>
    </dgm:pt>
    <dgm:pt modelId="{C283E8F1-B3AE-4800-8A4A-B6E03D6F1BDF}" type="sibTrans" cxnId="{478CD4FF-5680-43EC-8019-B9AE28113466}">
      <dgm:prSet/>
      <dgm:spPr/>
      <dgm:t>
        <a:bodyPr/>
        <a:lstStyle/>
        <a:p>
          <a:endParaRPr lang="tr-TR"/>
        </a:p>
      </dgm:t>
    </dgm:pt>
    <dgm:pt modelId="{9BC1C6CD-41FF-45AE-B5E5-E81BDAE42757}">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Tartışmanın sonunda, uygulamaya ve ileri araştırmalara yönelik öneriler verilmeli, öneriler sınırlıkları giderecek biçimde oluşturulmalıdır</a:t>
          </a:r>
          <a:r>
            <a:rPr lang="tr-TR" sz="2500" dirty="0" smtClean="0">
              <a:solidFill>
                <a:srgbClr val="002060"/>
              </a:solidFill>
            </a:rPr>
            <a:t>. </a:t>
          </a:r>
          <a:endParaRPr lang="tr-TR" sz="2500" dirty="0"/>
        </a:p>
      </dgm:t>
    </dgm:pt>
    <dgm:pt modelId="{AFD1785A-155F-4D14-8E8E-35686DB8299C}" type="parTrans" cxnId="{A665A3CD-7C3A-43F1-9EF6-BEB4591E7558}">
      <dgm:prSet/>
      <dgm:spPr/>
      <dgm:t>
        <a:bodyPr/>
        <a:lstStyle/>
        <a:p>
          <a:endParaRPr lang="tr-TR"/>
        </a:p>
      </dgm:t>
    </dgm:pt>
    <dgm:pt modelId="{53055158-91A7-40F8-BCB9-F95D5978E8CA}" type="sibTrans" cxnId="{A665A3CD-7C3A-43F1-9EF6-BEB4591E7558}">
      <dgm:prSet/>
      <dgm:spPr/>
      <dgm:t>
        <a:bodyPr/>
        <a:lstStyle/>
        <a:p>
          <a:endParaRPr lang="tr-TR"/>
        </a:p>
      </dgm:t>
    </dgm:pt>
    <dgm:pt modelId="{190BB735-51AC-445A-8995-88A62547F522}" type="pres">
      <dgm:prSet presAssocID="{937A0970-FC0F-4E33-857C-9067B5F6F10F}" presName="vert0" presStyleCnt="0">
        <dgm:presLayoutVars>
          <dgm:dir/>
          <dgm:animOne val="branch"/>
          <dgm:animLvl val="lvl"/>
        </dgm:presLayoutVars>
      </dgm:prSet>
      <dgm:spPr/>
      <dgm:t>
        <a:bodyPr/>
        <a:lstStyle/>
        <a:p>
          <a:endParaRPr lang="tr-TR"/>
        </a:p>
      </dgm:t>
    </dgm:pt>
    <dgm:pt modelId="{206A892E-98A0-42E5-9EC6-C8A455B0FC56}" type="pres">
      <dgm:prSet presAssocID="{1FE6C1D2-FE5B-4675-85D9-4145CC3729E2}" presName="thickLine" presStyleLbl="alignNode1" presStyleIdx="0" presStyleCnt="1"/>
      <dgm:spPr/>
    </dgm:pt>
    <dgm:pt modelId="{F6C9CA72-1089-4E32-8084-BDAA933304B0}" type="pres">
      <dgm:prSet presAssocID="{1FE6C1D2-FE5B-4675-85D9-4145CC3729E2}" presName="horz1" presStyleCnt="0"/>
      <dgm:spPr/>
    </dgm:pt>
    <dgm:pt modelId="{3C61BDAC-3320-4A56-85A2-D809250A2C8F}" type="pres">
      <dgm:prSet presAssocID="{1FE6C1D2-FE5B-4675-85D9-4145CC3729E2}" presName="tx1" presStyleLbl="revTx" presStyleIdx="0" presStyleCnt="4" custScaleX="51261"/>
      <dgm:spPr/>
      <dgm:t>
        <a:bodyPr/>
        <a:lstStyle/>
        <a:p>
          <a:endParaRPr lang="tr-TR"/>
        </a:p>
      </dgm:t>
    </dgm:pt>
    <dgm:pt modelId="{E81099A5-CD67-4551-BD4B-A959E3764834}" type="pres">
      <dgm:prSet presAssocID="{1FE6C1D2-FE5B-4675-85D9-4145CC3729E2}" presName="vert1" presStyleCnt="0"/>
      <dgm:spPr/>
    </dgm:pt>
    <dgm:pt modelId="{29BD4561-4392-407C-AA42-FF59165D7486}" type="pres">
      <dgm:prSet presAssocID="{B25B658E-6AE1-41B1-8FED-E3CD1EEFD6BC}" presName="vertSpace2a" presStyleCnt="0"/>
      <dgm:spPr/>
    </dgm:pt>
    <dgm:pt modelId="{353CD122-ED95-45F2-9334-3E79FD658ED4}" type="pres">
      <dgm:prSet presAssocID="{B25B658E-6AE1-41B1-8FED-E3CD1EEFD6BC}" presName="horz2" presStyleCnt="0"/>
      <dgm:spPr/>
    </dgm:pt>
    <dgm:pt modelId="{8DCD1D47-DB10-4F6C-BBA4-BEA825E2D3CD}" type="pres">
      <dgm:prSet presAssocID="{B25B658E-6AE1-41B1-8FED-E3CD1EEFD6BC}" presName="horzSpace2" presStyleCnt="0"/>
      <dgm:spPr/>
    </dgm:pt>
    <dgm:pt modelId="{FFD2BB74-C4D2-4C77-B42E-4B0C177C3CED}" type="pres">
      <dgm:prSet presAssocID="{B25B658E-6AE1-41B1-8FED-E3CD1EEFD6BC}" presName="tx2" presStyleLbl="revTx" presStyleIdx="1" presStyleCnt="4"/>
      <dgm:spPr/>
      <dgm:t>
        <a:bodyPr/>
        <a:lstStyle/>
        <a:p>
          <a:endParaRPr lang="tr-TR"/>
        </a:p>
      </dgm:t>
    </dgm:pt>
    <dgm:pt modelId="{0FF5703E-884C-49FD-A66A-95EEE73ADC3E}" type="pres">
      <dgm:prSet presAssocID="{B25B658E-6AE1-41B1-8FED-E3CD1EEFD6BC}" presName="vert2" presStyleCnt="0"/>
      <dgm:spPr/>
    </dgm:pt>
    <dgm:pt modelId="{BE79CEBB-7699-4A5B-884F-53B7EB3469C3}" type="pres">
      <dgm:prSet presAssocID="{B25B658E-6AE1-41B1-8FED-E3CD1EEFD6BC}" presName="thinLine2b" presStyleLbl="callout" presStyleIdx="0" presStyleCnt="3"/>
      <dgm:spPr/>
    </dgm:pt>
    <dgm:pt modelId="{89CDA67D-7E64-4708-989B-38976ED6516C}" type="pres">
      <dgm:prSet presAssocID="{B25B658E-6AE1-41B1-8FED-E3CD1EEFD6BC}" presName="vertSpace2b" presStyleCnt="0"/>
      <dgm:spPr/>
    </dgm:pt>
    <dgm:pt modelId="{1F3E437C-E3B4-4681-AC29-B29986A2BAFE}" type="pres">
      <dgm:prSet presAssocID="{1FF3FD81-4A26-45C3-BB67-B03BA2ADE94F}" presName="horz2" presStyleCnt="0"/>
      <dgm:spPr/>
    </dgm:pt>
    <dgm:pt modelId="{0E6C1D1E-E4EC-4F5B-8D8E-565687F6F015}" type="pres">
      <dgm:prSet presAssocID="{1FF3FD81-4A26-45C3-BB67-B03BA2ADE94F}" presName="horzSpace2" presStyleCnt="0"/>
      <dgm:spPr/>
    </dgm:pt>
    <dgm:pt modelId="{D6667D03-27FE-4827-BA0C-46E9E16167F2}" type="pres">
      <dgm:prSet presAssocID="{1FF3FD81-4A26-45C3-BB67-B03BA2ADE94F}" presName="tx2" presStyleLbl="revTx" presStyleIdx="2" presStyleCnt="4"/>
      <dgm:spPr/>
      <dgm:t>
        <a:bodyPr/>
        <a:lstStyle/>
        <a:p>
          <a:endParaRPr lang="tr-TR"/>
        </a:p>
      </dgm:t>
    </dgm:pt>
    <dgm:pt modelId="{68965923-6C25-4E8A-B3A7-BEC95181A279}" type="pres">
      <dgm:prSet presAssocID="{1FF3FD81-4A26-45C3-BB67-B03BA2ADE94F}" presName="vert2" presStyleCnt="0"/>
      <dgm:spPr/>
    </dgm:pt>
    <dgm:pt modelId="{7C2263C0-3E12-4314-80D0-4DB6CF2EEFB4}" type="pres">
      <dgm:prSet presAssocID="{1FF3FD81-4A26-45C3-BB67-B03BA2ADE94F}" presName="thinLine2b" presStyleLbl="callout" presStyleIdx="1" presStyleCnt="3"/>
      <dgm:spPr/>
    </dgm:pt>
    <dgm:pt modelId="{AE233619-71C7-4DF0-9AAE-1A7D423AAA77}" type="pres">
      <dgm:prSet presAssocID="{1FF3FD81-4A26-45C3-BB67-B03BA2ADE94F}" presName="vertSpace2b" presStyleCnt="0"/>
      <dgm:spPr/>
    </dgm:pt>
    <dgm:pt modelId="{A6F9393B-20B7-4743-810F-BAC3A5B59298}" type="pres">
      <dgm:prSet presAssocID="{9BC1C6CD-41FF-45AE-B5E5-E81BDAE42757}" presName="horz2" presStyleCnt="0"/>
      <dgm:spPr/>
    </dgm:pt>
    <dgm:pt modelId="{63891C8C-C932-4E44-919A-9CB03C65DA90}" type="pres">
      <dgm:prSet presAssocID="{9BC1C6CD-41FF-45AE-B5E5-E81BDAE42757}" presName="horzSpace2" presStyleCnt="0"/>
      <dgm:spPr/>
    </dgm:pt>
    <dgm:pt modelId="{F8C5BF9B-5DED-4910-9F13-246287EBCB9A}" type="pres">
      <dgm:prSet presAssocID="{9BC1C6CD-41FF-45AE-B5E5-E81BDAE42757}" presName="tx2" presStyleLbl="revTx" presStyleIdx="3" presStyleCnt="4" custScaleY="116936"/>
      <dgm:spPr/>
      <dgm:t>
        <a:bodyPr/>
        <a:lstStyle/>
        <a:p>
          <a:endParaRPr lang="tr-TR"/>
        </a:p>
      </dgm:t>
    </dgm:pt>
    <dgm:pt modelId="{017AC5A3-F60E-460E-A50F-BA4D960E2E67}" type="pres">
      <dgm:prSet presAssocID="{9BC1C6CD-41FF-45AE-B5E5-E81BDAE42757}" presName="vert2" presStyleCnt="0"/>
      <dgm:spPr/>
    </dgm:pt>
    <dgm:pt modelId="{1586EA03-87DE-4D5F-A567-4E9191A8C13B}" type="pres">
      <dgm:prSet presAssocID="{9BC1C6CD-41FF-45AE-B5E5-E81BDAE42757}" presName="thinLine2b" presStyleLbl="callout" presStyleIdx="2" presStyleCnt="3"/>
      <dgm:spPr/>
    </dgm:pt>
    <dgm:pt modelId="{4AB1FBAE-87AE-4A74-A730-5B09C471C14F}" type="pres">
      <dgm:prSet presAssocID="{9BC1C6CD-41FF-45AE-B5E5-E81BDAE42757}" presName="vertSpace2b" presStyleCnt="0"/>
      <dgm:spPr/>
    </dgm:pt>
  </dgm:ptLst>
  <dgm:cxnLst>
    <dgm:cxn modelId="{2E6B3B40-5351-48DD-BA82-B52913BC7FD8}" type="presOf" srcId="{B25B658E-6AE1-41B1-8FED-E3CD1EEFD6BC}" destId="{FFD2BB74-C4D2-4C77-B42E-4B0C177C3CED}" srcOrd="0" destOrd="0" presId="urn:microsoft.com/office/officeart/2008/layout/LinedList"/>
    <dgm:cxn modelId="{BE5671CF-DD6D-422F-890A-5D3E5BAB5EB3}" type="presOf" srcId="{1FF3FD81-4A26-45C3-BB67-B03BA2ADE94F}" destId="{D6667D03-27FE-4827-BA0C-46E9E16167F2}" srcOrd="0" destOrd="0" presId="urn:microsoft.com/office/officeart/2008/layout/LinedList"/>
    <dgm:cxn modelId="{1E8DB633-5EAF-48A4-9C66-5D396964C8C4}" srcId="{937A0970-FC0F-4E33-857C-9067B5F6F10F}" destId="{1FE6C1D2-FE5B-4675-85D9-4145CC3729E2}" srcOrd="0" destOrd="0" parTransId="{2484F0B8-E80B-40CC-8CD7-C355B474CD87}" sibTransId="{AAEF1925-D55C-4C57-B35B-55CBDA9DBEEF}"/>
    <dgm:cxn modelId="{12AD61DD-6786-47D3-908A-AFA22D0B79DB}" type="presOf" srcId="{9BC1C6CD-41FF-45AE-B5E5-E81BDAE42757}" destId="{F8C5BF9B-5DED-4910-9F13-246287EBCB9A}" srcOrd="0" destOrd="0" presId="urn:microsoft.com/office/officeart/2008/layout/LinedList"/>
    <dgm:cxn modelId="{C9F0620D-6E0B-42DE-BB9F-511D67CBA89D}" srcId="{1FE6C1D2-FE5B-4675-85D9-4145CC3729E2}" destId="{B25B658E-6AE1-41B1-8FED-E3CD1EEFD6BC}" srcOrd="0" destOrd="0" parTransId="{8A363D87-332F-4FCA-8E85-82CB4515C755}" sibTransId="{5BE57D92-9C6F-4092-A0D4-98302B3290F3}"/>
    <dgm:cxn modelId="{A665A3CD-7C3A-43F1-9EF6-BEB4591E7558}" srcId="{1FE6C1D2-FE5B-4675-85D9-4145CC3729E2}" destId="{9BC1C6CD-41FF-45AE-B5E5-E81BDAE42757}" srcOrd="2" destOrd="0" parTransId="{AFD1785A-155F-4D14-8E8E-35686DB8299C}" sibTransId="{53055158-91A7-40F8-BCB9-F95D5978E8CA}"/>
    <dgm:cxn modelId="{34B59DD8-8B0F-4E5B-A9C0-69C0DBE5DBBF}" type="presOf" srcId="{937A0970-FC0F-4E33-857C-9067B5F6F10F}" destId="{190BB735-51AC-445A-8995-88A62547F522}" srcOrd="0" destOrd="0" presId="urn:microsoft.com/office/officeart/2008/layout/LinedList"/>
    <dgm:cxn modelId="{478CD4FF-5680-43EC-8019-B9AE28113466}" srcId="{1FE6C1D2-FE5B-4675-85D9-4145CC3729E2}" destId="{1FF3FD81-4A26-45C3-BB67-B03BA2ADE94F}" srcOrd="1" destOrd="0" parTransId="{7A9AE000-5B4C-4080-86F7-FDF2588B279D}" sibTransId="{C283E8F1-B3AE-4800-8A4A-B6E03D6F1BDF}"/>
    <dgm:cxn modelId="{8848FBE0-3B69-4B5E-8BF9-C9E124064199}" type="presOf" srcId="{1FE6C1D2-FE5B-4675-85D9-4145CC3729E2}" destId="{3C61BDAC-3320-4A56-85A2-D809250A2C8F}" srcOrd="0" destOrd="0" presId="urn:microsoft.com/office/officeart/2008/layout/LinedList"/>
    <dgm:cxn modelId="{961B78E7-5DCE-438C-8489-38004990B821}" type="presParOf" srcId="{190BB735-51AC-445A-8995-88A62547F522}" destId="{206A892E-98A0-42E5-9EC6-C8A455B0FC56}" srcOrd="0" destOrd="0" presId="urn:microsoft.com/office/officeart/2008/layout/LinedList"/>
    <dgm:cxn modelId="{98DD8AD3-7886-4C41-A56B-BD679233F0FC}" type="presParOf" srcId="{190BB735-51AC-445A-8995-88A62547F522}" destId="{F6C9CA72-1089-4E32-8084-BDAA933304B0}" srcOrd="1" destOrd="0" presId="urn:microsoft.com/office/officeart/2008/layout/LinedList"/>
    <dgm:cxn modelId="{5D1E9486-DF2F-4AE4-8342-75158AE0F3F9}" type="presParOf" srcId="{F6C9CA72-1089-4E32-8084-BDAA933304B0}" destId="{3C61BDAC-3320-4A56-85A2-D809250A2C8F}" srcOrd="0" destOrd="0" presId="urn:microsoft.com/office/officeart/2008/layout/LinedList"/>
    <dgm:cxn modelId="{1A8EDDEC-0927-4FB9-A900-089A1780133C}" type="presParOf" srcId="{F6C9CA72-1089-4E32-8084-BDAA933304B0}" destId="{E81099A5-CD67-4551-BD4B-A959E3764834}" srcOrd="1" destOrd="0" presId="urn:microsoft.com/office/officeart/2008/layout/LinedList"/>
    <dgm:cxn modelId="{9CDFF23C-D191-46CD-A8FD-D81F2027C968}" type="presParOf" srcId="{E81099A5-CD67-4551-BD4B-A959E3764834}" destId="{29BD4561-4392-407C-AA42-FF59165D7486}" srcOrd="0" destOrd="0" presId="urn:microsoft.com/office/officeart/2008/layout/LinedList"/>
    <dgm:cxn modelId="{DC5D7183-2D45-4ECB-830E-49C6D3F697A5}" type="presParOf" srcId="{E81099A5-CD67-4551-BD4B-A959E3764834}" destId="{353CD122-ED95-45F2-9334-3E79FD658ED4}" srcOrd="1" destOrd="0" presId="urn:microsoft.com/office/officeart/2008/layout/LinedList"/>
    <dgm:cxn modelId="{877C8FC1-26BB-4E92-A207-93318089D6E1}" type="presParOf" srcId="{353CD122-ED95-45F2-9334-3E79FD658ED4}" destId="{8DCD1D47-DB10-4F6C-BBA4-BEA825E2D3CD}" srcOrd="0" destOrd="0" presId="urn:microsoft.com/office/officeart/2008/layout/LinedList"/>
    <dgm:cxn modelId="{576C8D97-814C-4D5A-B21D-E1F4383C2605}" type="presParOf" srcId="{353CD122-ED95-45F2-9334-3E79FD658ED4}" destId="{FFD2BB74-C4D2-4C77-B42E-4B0C177C3CED}" srcOrd="1" destOrd="0" presId="urn:microsoft.com/office/officeart/2008/layout/LinedList"/>
    <dgm:cxn modelId="{15341283-D3C3-4C1F-872A-0E0698D2C8A2}" type="presParOf" srcId="{353CD122-ED95-45F2-9334-3E79FD658ED4}" destId="{0FF5703E-884C-49FD-A66A-95EEE73ADC3E}" srcOrd="2" destOrd="0" presId="urn:microsoft.com/office/officeart/2008/layout/LinedList"/>
    <dgm:cxn modelId="{3234D5A2-2D28-4BE2-8D0D-DDF2733B4FBE}" type="presParOf" srcId="{E81099A5-CD67-4551-BD4B-A959E3764834}" destId="{BE79CEBB-7699-4A5B-884F-53B7EB3469C3}" srcOrd="2" destOrd="0" presId="urn:microsoft.com/office/officeart/2008/layout/LinedList"/>
    <dgm:cxn modelId="{0122BC4F-B8E2-4EDD-B7A0-789BBD997671}" type="presParOf" srcId="{E81099A5-CD67-4551-BD4B-A959E3764834}" destId="{89CDA67D-7E64-4708-989B-38976ED6516C}" srcOrd="3" destOrd="0" presId="urn:microsoft.com/office/officeart/2008/layout/LinedList"/>
    <dgm:cxn modelId="{37C5B4D6-1A32-4DAA-9E4A-408D8D215A8C}" type="presParOf" srcId="{E81099A5-CD67-4551-BD4B-A959E3764834}" destId="{1F3E437C-E3B4-4681-AC29-B29986A2BAFE}" srcOrd="4" destOrd="0" presId="urn:microsoft.com/office/officeart/2008/layout/LinedList"/>
    <dgm:cxn modelId="{F069C93B-FD41-4FE3-B1AB-203AD32739D7}" type="presParOf" srcId="{1F3E437C-E3B4-4681-AC29-B29986A2BAFE}" destId="{0E6C1D1E-E4EC-4F5B-8D8E-565687F6F015}" srcOrd="0" destOrd="0" presId="urn:microsoft.com/office/officeart/2008/layout/LinedList"/>
    <dgm:cxn modelId="{6174CB94-EA0C-4235-9ADE-BC1EE02C9EBC}" type="presParOf" srcId="{1F3E437C-E3B4-4681-AC29-B29986A2BAFE}" destId="{D6667D03-27FE-4827-BA0C-46E9E16167F2}" srcOrd="1" destOrd="0" presId="urn:microsoft.com/office/officeart/2008/layout/LinedList"/>
    <dgm:cxn modelId="{86917082-6666-4D45-90AA-935ED1DAA66E}" type="presParOf" srcId="{1F3E437C-E3B4-4681-AC29-B29986A2BAFE}" destId="{68965923-6C25-4E8A-B3A7-BEC95181A279}" srcOrd="2" destOrd="0" presId="urn:microsoft.com/office/officeart/2008/layout/LinedList"/>
    <dgm:cxn modelId="{8EDBB4E7-DB12-456D-BEFA-2D943201F432}" type="presParOf" srcId="{E81099A5-CD67-4551-BD4B-A959E3764834}" destId="{7C2263C0-3E12-4314-80D0-4DB6CF2EEFB4}" srcOrd="5" destOrd="0" presId="urn:microsoft.com/office/officeart/2008/layout/LinedList"/>
    <dgm:cxn modelId="{EE9627CE-2BBB-4B60-A44F-76CD5725D3DB}" type="presParOf" srcId="{E81099A5-CD67-4551-BD4B-A959E3764834}" destId="{AE233619-71C7-4DF0-9AAE-1A7D423AAA77}" srcOrd="6" destOrd="0" presId="urn:microsoft.com/office/officeart/2008/layout/LinedList"/>
    <dgm:cxn modelId="{4B27B844-FD3C-4DD1-9BD8-9904904CBF91}" type="presParOf" srcId="{E81099A5-CD67-4551-BD4B-A959E3764834}" destId="{A6F9393B-20B7-4743-810F-BAC3A5B59298}" srcOrd="7" destOrd="0" presId="urn:microsoft.com/office/officeart/2008/layout/LinedList"/>
    <dgm:cxn modelId="{A5973463-E6F0-4570-A306-57DDD18E54A0}" type="presParOf" srcId="{A6F9393B-20B7-4743-810F-BAC3A5B59298}" destId="{63891C8C-C932-4E44-919A-9CB03C65DA90}" srcOrd="0" destOrd="0" presId="urn:microsoft.com/office/officeart/2008/layout/LinedList"/>
    <dgm:cxn modelId="{EFE5FBD8-294E-4757-AEA8-82E764D15E81}" type="presParOf" srcId="{A6F9393B-20B7-4743-810F-BAC3A5B59298}" destId="{F8C5BF9B-5DED-4910-9F13-246287EBCB9A}" srcOrd="1" destOrd="0" presId="urn:microsoft.com/office/officeart/2008/layout/LinedList"/>
    <dgm:cxn modelId="{42FB9954-CAF6-4EE3-9394-ECC2B45769B8}" type="presParOf" srcId="{A6F9393B-20B7-4743-810F-BAC3A5B59298}" destId="{017AC5A3-F60E-460E-A50F-BA4D960E2E67}" srcOrd="2" destOrd="0" presId="urn:microsoft.com/office/officeart/2008/layout/LinedList"/>
    <dgm:cxn modelId="{867F9760-715B-4889-B544-D053CE40887C}" type="presParOf" srcId="{E81099A5-CD67-4551-BD4B-A959E3764834}" destId="{1586EA03-87DE-4D5F-A567-4E9191A8C13B}" srcOrd="8" destOrd="0" presId="urn:microsoft.com/office/officeart/2008/layout/LinedList"/>
    <dgm:cxn modelId="{EF1FBCA2-D43D-48F2-9D41-A5F36D0930DD}" type="presParOf" srcId="{E81099A5-CD67-4551-BD4B-A959E3764834}" destId="{4AB1FBAE-87AE-4A74-A730-5B09C471C14F}"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006ADF-3A32-4431-8FE3-FCF0AF114C6D}" type="doc">
      <dgm:prSet loTypeId="urn:microsoft.com/office/officeart/2008/layout/LinedList" loCatId="list" qsTypeId="urn:microsoft.com/office/officeart/2005/8/quickstyle/simple1" qsCatId="simple" csTypeId="urn:microsoft.com/office/officeart/2005/8/colors/accent5_1" csCatId="accent5" phldr="1"/>
      <dgm:spPr/>
      <dgm:t>
        <a:bodyPr/>
        <a:lstStyle/>
        <a:p>
          <a:endParaRPr lang="tr-TR"/>
        </a:p>
      </dgm:t>
    </dgm:pt>
    <dgm:pt modelId="{490034E9-9A7B-4083-8E6C-76F07AAE6EEA}">
      <dgm:prSet phldrT="[Metin]" phldr="1" custT="1"/>
      <dgm:spPr/>
      <dgm:t>
        <a:bodyPr/>
        <a:lstStyle/>
        <a:p>
          <a:pPr algn="just"/>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16F401E-A2FB-4629-9A03-3E863333A080}" type="parTrans" cxnId="{D3BC9EB5-5C26-4C6D-A283-823CA4490A62}">
      <dgm:prSet/>
      <dgm:spPr/>
      <dgm:t>
        <a:bodyPr/>
        <a:lstStyle/>
        <a:p>
          <a:endParaRPr lang="tr-TR"/>
        </a:p>
      </dgm:t>
    </dgm:pt>
    <dgm:pt modelId="{3DA3D111-B8D1-479B-B43C-F096D8825F93}" type="sibTrans" cxnId="{D3BC9EB5-5C26-4C6D-A283-823CA4490A62}">
      <dgm:prSet/>
      <dgm:spPr/>
      <dgm:t>
        <a:bodyPr/>
        <a:lstStyle/>
        <a:p>
          <a:endParaRPr lang="tr-TR"/>
        </a:p>
      </dgm:t>
    </dgm:pt>
    <dgm:pt modelId="{ABC9ADBF-BAF8-4FCA-8FFF-DD7D6FBF639F}">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Metin içince gösterilmiş tüm kaynaklara kaynakçada yer verilmelidir.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B1E29A0A-03C7-4F7B-82CA-03DBF7E60CDF}" type="parTrans" cxnId="{8595308A-4CE2-4780-B188-F0F48FA8E4EC}">
      <dgm:prSet/>
      <dgm:spPr/>
      <dgm:t>
        <a:bodyPr/>
        <a:lstStyle/>
        <a:p>
          <a:endParaRPr lang="tr-TR"/>
        </a:p>
      </dgm:t>
    </dgm:pt>
    <dgm:pt modelId="{E15DCE50-9BF7-44E9-8395-F0F261443F02}" type="sibTrans" cxnId="{8595308A-4CE2-4780-B188-F0F48FA8E4EC}">
      <dgm:prSet/>
      <dgm:spPr/>
      <dgm:t>
        <a:bodyPr/>
        <a:lstStyle/>
        <a:p>
          <a:endParaRPr lang="tr-TR"/>
        </a:p>
      </dgm:t>
    </dgm:pt>
    <dgm:pt modelId="{233834CF-EA96-4D1E-9F97-6535FDD35D0A}">
      <dgm:prSet phldrT="[Metin]" custT="1"/>
      <dgm:spPr/>
      <dgm:t>
        <a:bodyPr/>
        <a:lstStyle/>
        <a:p>
          <a:pPr algn="just"/>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Kaynaklar soyadı sırasına göre sıralanmalıdır. </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C10E2633-8082-40A9-9263-1DE5000180DB}" type="parTrans" cxnId="{C5D63CEC-065E-479E-AC05-C6876945A8FA}">
      <dgm:prSet/>
      <dgm:spPr/>
      <dgm:t>
        <a:bodyPr/>
        <a:lstStyle/>
        <a:p>
          <a:endParaRPr lang="tr-TR"/>
        </a:p>
      </dgm:t>
    </dgm:pt>
    <dgm:pt modelId="{545AB48A-2B76-4A74-9470-05D11E1D085E}" type="sibTrans" cxnId="{C5D63CEC-065E-479E-AC05-C6876945A8FA}">
      <dgm:prSet/>
      <dgm:spPr/>
      <dgm:t>
        <a:bodyPr/>
        <a:lstStyle/>
        <a:p>
          <a:endParaRPr lang="tr-TR"/>
        </a:p>
      </dgm:t>
    </dgm:pt>
    <dgm:pt modelId="{0CD433CB-E9B2-47CD-84AB-DDAE1D975A9A}">
      <dgm:prSet custT="1"/>
      <dgm:spPr/>
      <dgm:t>
        <a:bodyPr/>
        <a:lstStyle/>
        <a:p>
          <a:pPr algn="just"/>
          <a:r>
            <a:rPr lang="tr-TR" sz="2400" smtClean="0">
              <a:solidFill>
                <a:schemeClr val="tx1"/>
              </a:solidFill>
              <a:latin typeface="Tahoma" panose="020B0604030504040204" pitchFamily="34" charset="0"/>
              <a:ea typeface="Tahoma" panose="020B0604030504040204" pitchFamily="34" charset="0"/>
              <a:cs typeface="Tahoma" panose="020B0604030504040204" pitchFamily="34" charset="0"/>
            </a:rPr>
            <a:t>Kaynakça yazımında farklı biçimler benimsenebilir; ancak en çok kabul gören yazım biçimi APA-Amerikan Psikologlar Derneği (6. basım) yazım ilkeleridir. </a:t>
          </a:r>
          <a:endPar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49EFAF5-0FD7-4C4D-A5DE-5D55961FA670}" type="parTrans" cxnId="{777B39E1-1144-45C6-9B85-389D28300CC1}">
      <dgm:prSet/>
      <dgm:spPr/>
      <dgm:t>
        <a:bodyPr/>
        <a:lstStyle/>
        <a:p>
          <a:endParaRPr lang="tr-TR"/>
        </a:p>
      </dgm:t>
    </dgm:pt>
    <dgm:pt modelId="{6177E225-B09E-46E7-B249-35A7860EB1B7}" type="sibTrans" cxnId="{777B39E1-1144-45C6-9B85-389D28300CC1}">
      <dgm:prSet/>
      <dgm:spPr/>
      <dgm:t>
        <a:bodyPr/>
        <a:lstStyle/>
        <a:p>
          <a:endParaRPr lang="tr-TR"/>
        </a:p>
      </dgm:t>
    </dgm:pt>
    <dgm:pt modelId="{EFD6D6D8-0D8C-4F00-ADE3-0164B1A21F13}" type="pres">
      <dgm:prSet presAssocID="{AC006ADF-3A32-4431-8FE3-FCF0AF114C6D}" presName="vert0" presStyleCnt="0">
        <dgm:presLayoutVars>
          <dgm:dir/>
          <dgm:animOne val="branch"/>
          <dgm:animLvl val="lvl"/>
        </dgm:presLayoutVars>
      </dgm:prSet>
      <dgm:spPr/>
      <dgm:t>
        <a:bodyPr/>
        <a:lstStyle/>
        <a:p>
          <a:endParaRPr lang="tr-TR"/>
        </a:p>
      </dgm:t>
    </dgm:pt>
    <dgm:pt modelId="{6F80D376-C557-4168-A4F8-E803D232350D}" type="pres">
      <dgm:prSet presAssocID="{490034E9-9A7B-4083-8E6C-76F07AAE6EEA}" presName="thickLine" presStyleLbl="alignNode1" presStyleIdx="0" presStyleCnt="1"/>
      <dgm:spPr/>
    </dgm:pt>
    <dgm:pt modelId="{1BF65A6A-E7BE-476F-8312-6F0F40361D8F}" type="pres">
      <dgm:prSet presAssocID="{490034E9-9A7B-4083-8E6C-76F07AAE6EEA}" presName="horz1" presStyleCnt="0"/>
      <dgm:spPr/>
    </dgm:pt>
    <dgm:pt modelId="{B6E658BD-F9BC-4415-8D85-741B0288223C}" type="pres">
      <dgm:prSet presAssocID="{490034E9-9A7B-4083-8E6C-76F07AAE6EEA}" presName="tx1" presStyleLbl="revTx" presStyleIdx="0" presStyleCnt="4" custScaleX="28205"/>
      <dgm:spPr/>
      <dgm:t>
        <a:bodyPr/>
        <a:lstStyle/>
        <a:p>
          <a:endParaRPr lang="tr-TR"/>
        </a:p>
      </dgm:t>
    </dgm:pt>
    <dgm:pt modelId="{BBC86522-B69E-4891-8897-86B839D1BD91}" type="pres">
      <dgm:prSet presAssocID="{490034E9-9A7B-4083-8E6C-76F07AAE6EEA}" presName="vert1" presStyleCnt="0"/>
      <dgm:spPr/>
    </dgm:pt>
    <dgm:pt modelId="{706E4CCD-4807-4DB3-AB6F-078386CC455B}" type="pres">
      <dgm:prSet presAssocID="{ABC9ADBF-BAF8-4FCA-8FFF-DD7D6FBF639F}" presName="vertSpace2a" presStyleCnt="0"/>
      <dgm:spPr/>
    </dgm:pt>
    <dgm:pt modelId="{5553611B-917A-4BC8-896C-A4D84CEA8D7C}" type="pres">
      <dgm:prSet presAssocID="{ABC9ADBF-BAF8-4FCA-8FFF-DD7D6FBF639F}" presName="horz2" presStyleCnt="0"/>
      <dgm:spPr/>
    </dgm:pt>
    <dgm:pt modelId="{75FD4051-F122-4B2B-9016-57BB1841A335}" type="pres">
      <dgm:prSet presAssocID="{ABC9ADBF-BAF8-4FCA-8FFF-DD7D6FBF639F}" presName="horzSpace2" presStyleCnt="0"/>
      <dgm:spPr/>
    </dgm:pt>
    <dgm:pt modelId="{84178550-C3D3-4DE6-AB1C-B6F549DEC0FE}" type="pres">
      <dgm:prSet presAssocID="{ABC9ADBF-BAF8-4FCA-8FFF-DD7D6FBF639F}" presName="tx2" presStyleLbl="revTx" presStyleIdx="1" presStyleCnt="4" custScaleY="71927"/>
      <dgm:spPr/>
      <dgm:t>
        <a:bodyPr/>
        <a:lstStyle/>
        <a:p>
          <a:endParaRPr lang="tr-TR"/>
        </a:p>
      </dgm:t>
    </dgm:pt>
    <dgm:pt modelId="{E76F3BF9-77A4-47D0-80A8-CF7DADB51C5E}" type="pres">
      <dgm:prSet presAssocID="{ABC9ADBF-BAF8-4FCA-8FFF-DD7D6FBF639F}" presName="vert2" presStyleCnt="0"/>
      <dgm:spPr/>
    </dgm:pt>
    <dgm:pt modelId="{FBEC8F4A-DC9A-4031-B851-7DD4CC3AB83C}" type="pres">
      <dgm:prSet presAssocID="{ABC9ADBF-BAF8-4FCA-8FFF-DD7D6FBF639F}" presName="thinLine2b" presStyleLbl="callout" presStyleIdx="0" presStyleCnt="3"/>
      <dgm:spPr/>
    </dgm:pt>
    <dgm:pt modelId="{83DCD971-3132-4C8E-8D0F-7C6A70BE9EC1}" type="pres">
      <dgm:prSet presAssocID="{ABC9ADBF-BAF8-4FCA-8FFF-DD7D6FBF639F}" presName="vertSpace2b" presStyleCnt="0"/>
      <dgm:spPr/>
    </dgm:pt>
    <dgm:pt modelId="{F7B549B7-24C3-4A67-B760-02DE42EA3B42}" type="pres">
      <dgm:prSet presAssocID="{233834CF-EA96-4D1E-9F97-6535FDD35D0A}" presName="horz2" presStyleCnt="0"/>
      <dgm:spPr/>
    </dgm:pt>
    <dgm:pt modelId="{141640EF-CFC5-4828-9EDF-3D581C524E91}" type="pres">
      <dgm:prSet presAssocID="{233834CF-EA96-4D1E-9F97-6535FDD35D0A}" presName="horzSpace2" presStyleCnt="0"/>
      <dgm:spPr/>
    </dgm:pt>
    <dgm:pt modelId="{3C10A39B-F9B4-48F0-89FB-3B59476E71B9}" type="pres">
      <dgm:prSet presAssocID="{233834CF-EA96-4D1E-9F97-6535FDD35D0A}" presName="tx2" presStyleLbl="revTx" presStyleIdx="2" presStyleCnt="4" custAng="0" custScaleY="60686"/>
      <dgm:spPr/>
      <dgm:t>
        <a:bodyPr/>
        <a:lstStyle/>
        <a:p>
          <a:endParaRPr lang="tr-TR"/>
        </a:p>
      </dgm:t>
    </dgm:pt>
    <dgm:pt modelId="{DA6ACB57-DA01-4313-8268-91866F7C0099}" type="pres">
      <dgm:prSet presAssocID="{233834CF-EA96-4D1E-9F97-6535FDD35D0A}" presName="vert2" presStyleCnt="0"/>
      <dgm:spPr/>
    </dgm:pt>
    <dgm:pt modelId="{D83C2638-6794-4AFB-9FFF-EABE9127DD03}" type="pres">
      <dgm:prSet presAssocID="{233834CF-EA96-4D1E-9F97-6535FDD35D0A}" presName="thinLine2b" presStyleLbl="callout" presStyleIdx="1" presStyleCnt="3"/>
      <dgm:spPr/>
    </dgm:pt>
    <dgm:pt modelId="{A488C16A-3EB7-4FBC-9281-AC9BD32069A2}" type="pres">
      <dgm:prSet presAssocID="{233834CF-EA96-4D1E-9F97-6535FDD35D0A}" presName="vertSpace2b" presStyleCnt="0"/>
      <dgm:spPr/>
    </dgm:pt>
    <dgm:pt modelId="{8D6C0CD3-C797-44E6-B2AB-F5DEAD8175B0}" type="pres">
      <dgm:prSet presAssocID="{0CD433CB-E9B2-47CD-84AB-DDAE1D975A9A}" presName="horz2" presStyleCnt="0"/>
      <dgm:spPr/>
    </dgm:pt>
    <dgm:pt modelId="{5C4300D8-2BA8-4341-9568-F424BC9C2BC3}" type="pres">
      <dgm:prSet presAssocID="{0CD433CB-E9B2-47CD-84AB-DDAE1D975A9A}" presName="horzSpace2" presStyleCnt="0"/>
      <dgm:spPr/>
    </dgm:pt>
    <dgm:pt modelId="{0F5EE315-FA63-4BC8-8EF7-7897707AB1B6}" type="pres">
      <dgm:prSet presAssocID="{0CD433CB-E9B2-47CD-84AB-DDAE1D975A9A}" presName="tx2" presStyleLbl="revTx" presStyleIdx="3" presStyleCnt="4" custScaleY="132556"/>
      <dgm:spPr/>
      <dgm:t>
        <a:bodyPr/>
        <a:lstStyle/>
        <a:p>
          <a:endParaRPr lang="tr-TR"/>
        </a:p>
      </dgm:t>
    </dgm:pt>
    <dgm:pt modelId="{530E8591-68F9-4491-903E-0D52B8E9E4EC}" type="pres">
      <dgm:prSet presAssocID="{0CD433CB-E9B2-47CD-84AB-DDAE1D975A9A}" presName="vert2" presStyleCnt="0"/>
      <dgm:spPr/>
    </dgm:pt>
    <dgm:pt modelId="{F5C632D4-FB3B-4A83-9DFD-99CE9F32423E}" type="pres">
      <dgm:prSet presAssocID="{0CD433CB-E9B2-47CD-84AB-DDAE1D975A9A}" presName="thinLine2b" presStyleLbl="callout" presStyleIdx="2" presStyleCnt="3"/>
      <dgm:spPr/>
    </dgm:pt>
    <dgm:pt modelId="{6104CAA2-69DC-41DA-97FA-23E98BE24726}" type="pres">
      <dgm:prSet presAssocID="{0CD433CB-E9B2-47CD-84AB-DDAE1D975A9A}" presName="vertSpace2b" presStyleCnt="0"/>
      <dgm:spPr/>
    </dgm:pt>
  </dgm:ptLst>
  <dgm:cxnLst>
    <dgm:cxn modelId="{DA7ABEAF-9CCB-4B44-BE6C-66632C6EC311}" type="presOf" srcId="{233834CF-EA96-4D1E-9F97-6535FDD35D0A}" destId="{3C10A39B-F9B4-48F0-89FB-3B59476E71B9}" srcOrd="0" destOrd="0" presId="urn:microsoft.com/office/officeart/2008/layout/LinedList"/>
    <dgm:cxn modelId="{D3BC9EB5-5C26-4C6D-A283-823CA4490A62}" srcId="{AC006ADF-3A32-4431-8FE3-FCF0AF114C6D}" destId="{490034E9-9A7B-4083-8E6C-76F07AAE6EEA}" srcOrd="0" destOrd="0" parTransId="{316F401E-A2FB-4629-9A03-3E863333A080}" sibTransId="{3DA3D111-B8D1-479B-B43C-F096D8825F93}"/>
    <dgm:cxn modelId="{422CD07F-6587-459E-ABE2-84E71BD1937A}" type="presOf" srcId="{0CD433CB-E9B2-47CD-84AB-DDAE1D975A9A}" destId="{0F5EE315-FA63-4BC8-8EF7-7897707AB1B6}" srcOrd="0" destOrd="0" presId="urn:microsoft.com/office/officeart/2008/layout/LinedList"/>
    <dgm:cxn modelId="{8595308A-4CE2-4780-B188-F0F48FA8E4EC}" srcId="{490034E9-9A7B-4083-8E6C-76F07AAE6EEA}" destId="{ABC9ADBF-BAF8-4FCA-8FFF-DD7D6FBF639F}" srcOrd="0" destOrd="0" parTransId="{B1E29A0A-03C7-4F7B-82CA-03DBF7E60CDF}" sibTransId="{E15DCE50-9BF7-44E9-8395-F0F261443F02}"/>
    <dgm:cxn modelId="{775F8402-EB33-4425-84F2-5DB44B583158}" type="presOf" srcId="{490034E9-9A7B-4083-8E6C-76F07AAE6EEA}" destId="{B6E658BD-F9BC-4415-8D85-741B0288223C}" srcOrd="0" destOrd="0" presId="urn:microsoft.com/office/officeart/2008/layout/LinedList"/>
    <dgm:cxn modelId="{202FF343-29C4-4BAD-9790-13DBDADF44E8}" type="presOf" srcId="{ABC9ADBF-BAF8-4FCA-8FFF-DD7D6FBF639F}" destId="{84178550-C3D3-4DE6-AB1C-B6F549DEC0FE}" srcOrd="0" destOrd="0" presId="urn:microsoft.com/office/officeart/2008/layout/LinedList"/>
    <dgm:cxn modelId="{777B39E1-1144-45C6-9B85-389D28300CC1}" srcId="{490034E9-9A7B-4083-8E6C-76F07AAE6EEA}" destId="{0CD433CB-E9B2-47CD-84AB-DDAE1D975A9A}" srcOrd="2" destOrd="0" parTransId="{349EFAF5-0FD7-4C4D-A5DE-5D55961FA670}" sibTransId="{6177E225-B09E-46E7-B249-35A7860EB1B7}"/>
    <dgm:cxn modelId="{033E15CA-F31E-457F-AD58-C975EAC1BB44}" type="presOf" srcId="{AC006ADF-3A32-4431-8FE3-FCF0AF114C6D}" destId="{EFD6D6D8-0D8C-4F00-ADE3-0164B1A21F13}" srcOrd="0" destOrd="0" presId="urn:microsoft.com/office/officeart/2008/layout/LinedList"/>
    <dgm:cxn modelId="{C5D63CEC-065E-479E-AC05-C6876945A8FA}" srcId="{490034E9-9A7B-4083-8E6C-76F07AAE6EEA}" destId="{233834CF-EA96-4D1E-9F97-6535FDD35D0A}" srcOrd="1" destOrd="0" parTransId="{C10E2633-8082-40A9-9263-1DE5000180DB}" sibTransId="{545AB48A-2B76-4A74-9470-05D11E1D085E}"/>
    <dgm:cxn modelId="{4DC1AF7A-3BA2-4577-9C7E-17ED6085C83C}" type="presParOf" srcId="{EFD6D6D8-0D8C-4F00-ADE3-0164B1A21F13}" destId="{6F80D376-C557-4168-A4F8-E803D232350D}" srcOrd="0" destOrd="0" presId="urn:microsoft.com/office/officeart/2008/layout/LinedList"/>
    <dgm:cxn modelId="{F0C13F2E-B7B3-4727-A151-C881BFEFECC9}" type="presParOf" srcId="{EFD6D6D8-0D8C-4F00-ADE3-0164B1A21F13}" destId="{1BF65A6A-E7BE-476F-8312-6F0F40361D8F}" srcOrd="1" destOrd="0" presId="urn:microsoft.com/office/officeart/2008/layout/LinedList"/>
    <dgm:cxn modelId="{AC2CA787-0BE2-4656-A8E2-89AE0724943A}" type="presParOf" srcId="{1BF65A6A-E7BE-476F-8312-6F0F40361D8F}" destId="{B6E658BD-F9BC-4415-8D85-741B0288223C}" srcOrd="0" destOrd="0" presId="urn:microsoft.com/office/officeart/2008/layout/LinedList"/>
    <dgm:cxn modelId="{DE112633-1240-4ACE-8876-B851F89BA629}" type="presParOf" srcId="{1BF65A6A-E7BE-476F-8312-6F0F40361D8F}" destId="{BBC86522-B69E-4891-8897-86B839D1BD91}" srcOrd="1" destOrd="0" presId="urn:microsoft.com/office/officeart/2008/layout/LinedList"/>
    <dgm:cxn modelId="{558E3189-A2CE-49A2-A548-1EDB22778EFB}" type="presParOf" srcId="{BBC86522-B69E-4891-8897-86B839D1BD91}" destId="{706E4CCD-4807-4DB3-AB6F-078386CC455B}" srcOrd="0" destOrd="0" presId="urn:microsoft.com/office/officeart/2008/layout/LinedList"/>
    <dgm:cxn modelId="{715BBF24-E923-4C70-A14B-4167864EE9A0}" type="presParOf" srcId="{BBC86522-B69E-4891-8897-86B839D1BD91}" destId="{5553611B-917A-4BC8-896C-A4D84CEA8D7C}" srcOrd="1" destOrd="0" presId="urn:microsoft.com/office/officeart/2008/layout/LinedList"/>
    <dgm:cxn modelId="{E2FCEAAD-3A02-4D99-8D10-99E8BA20C016}" type="presParOf" srcId="{5553611B-917A-4BC8-896C-A4D84CEA8D7C}" destId="{75FD4051-F122-4B2B-9016-57BB1841A335}" srcOrd="0" destOrd="0" presId="urn:microsoft.com/office/officeart/2008/layout/LinedList"/>
    <dgm:cxn modelId="{BA38D118-13EC-4C67-92F0-D787ABEEB967}" type="presParOf" srcId="{5553611B-917A-4BC8-896C-A4D84CEA8D7C}" destId="{84178550-C3D3-4DE6-AB1C-B6F549DEC0FE}" srcOrd="1" destOrd="0" presId="urn:microsoft.com/office/officeart/2008/layout/LinedList"/>
    <dgm:cxn modelId="{5266AA87-F905-48BA-910E-DE494FE44AD6}" type="presParOf" srcId="{5553611B-917A-4BC8-896C-A4D84CEA8D7C}" destId="{E76F3BF9-77A4-47D0-80A8-CF7DADB51C5E}" srcOrd="2" destOrd="0" presId="urn:microsoft.com/office/officeart/2008/layout/LinedList"/>
    <dgm:cxn modelId="{AE9762DC-A7E4-4870-965A-6B70E74EAC5D}" type="presParOf" srcId="{BBC86522-B69E-4891-8897-86B839D1BD91}" destId="{FBEC8F4A-DC9A-4031-B851-7DD4CC3AB83C}" srcOrd="2" destOrd="0" presId="urn:microsoft.com/office/officeart/2008/layout/LinedList"/>
    <dgm:cxn modelId="{1D0B1C5E-1272-40EE-A0FC-1C89B65A4EBF}" type="presParOf" srcId="{BBC86522-B69E-4891-8897-86B839D1BD91}" destId="{83DCD971-3132-4C8E-8D0F-7C6A70BE9EC1}" srcOrd="3" destOrd="0" presId="urn:microsoft.com/office/officeart/2008/layout/LinedList"/>
    <dgm:cxn modelId="{8F671CF6-B147-46B6-97A7-2EA08EBDC41D}" type="presParOf" srcId="{BBC86522-B69E-4891-8897-86B839D1BD91}" destId="{F7B549B7-24C3-4A67-B760-02DE42EA3B42}" srcOrd="4" destOrd="0" presId="urn:microsoft.com/office/officeart/2008/layout/LinedList"/>
    <dgm:cxn modelId="{20D43FBC-231B-4194-9082-28CE4169DC6E}" type="presParOf" srcId="{F7B549B7-24C3-4A67-B760-02DE42EA3B42}" destId="{141640EF-CFC5-4828-9EDF-3D581C524E91}" srcOrd="0" destOrd="0" presId="urn:microsoft.com/office/officeart/2008/layout/LinedList"/>
    <dgm:cxn modelId="{2924A62C-260F-44E1-BE1E-7A605215F126}" type="presParOf" srcId="{F7B549B7-24C3-4A67-B760-02DE42EA3B42}" destId="{3C10A39B-F9B4-48F0-89FB-3B59476E71B9}" srcOrd="1" destOrd="0" presId="urn:microsoft.com/office/officeart/2008/layout/LinedList"/>
    <dgm:cxn modelId="{DF624523-0D9D-4394-A5A4-984EE547E0BA}" type="presParOf" srcId="{F7B549B7-24C3-4A67-B760-02DE42EA3B42}" destId="{DA6ACB57-DA01-4313-8268-91866F7C0099}" srcOrd="2" destOrd="0" presId="urn:microsoft.com/office/officeart/2008/layout/LinedList"/>
    <dgm:cxn modelId="{CBE8ADAE-0DE4-40A8-ABFA-8FFE34CBC953}" type="presParOf" srcId="{BBC86522-B69E-4891-8897-86B839D1BD91}" destId="{D83C2638-6794-4AFB-9FFF-EABE9127DD03}" srcOrd="5" destOrd="0" presId="urn:microsoft.com/office/officeart/2008/layout/LinedList"/>
    <dgm:cxn modelId="{ADA32C12-947E-40CB-AA6F-65EDD2E87E9F}" type="presParOf" srcId="{BBC86522-B69E-4891-8897-86B839D1BD91}" destId="{A488C16A-3EB7-4FBC-9281-AC9BD32069A2}" srcOrd="6" destOrd="0" presId="urn:microsoft.com/office/officeart/2008/layout/LinedList"/>
    <dgm:cxn modelId="{A62DC1BF-C534-4A23-BA96-1E3AA5883F9F}" type="presParOf" srcId="{BBC86522-B69E-4891-8897-86B839D1BD91}" destId="{8D6C0CD3-C797-44E6-B2AB-F5DEAD8175B0}" srcOrd="7" destOrd="0" presId="urn:microsoft.com/office/officeart/2008/layout/LinedList"/>
    <dgm:cxn modelId="{9420CFA1-11B4-425C-B6A7-C3E1139DB137}" type="presParOf" srcId="{8D6C0CD3-C797-44E6-B2AB-F5DEAD8175B0}" destId="{5C4300D8-2BA8-4341-9568-F424BC9C2BC3}" srcOrd="0" destOrd="0" presId="urn:microsoft.com/office/officeart/2008/layout/LinedList"/>
    <dgm:cxn modelId="{64A517FE-5AD4-456D-93CF-B2BC1280039C}" type="presParOf" srcId="{8D6C0CD3-C797-44E6-B2AB-F5DEAD8175B0}" destId="{0F5EE315-FA63-4BC8-8EF7-7897707AB1B6}" srcOrd="1" destOrd="0" presId="urn:microsoft.com/office/officeart/2008/layout/LinedList"/>
    <dgm:cxn modelId="{7DFAB559-5F01-45B3-AB32-53D0C95514BC}" type="presParOf" srcId="{8D6C0CD3-C797-44E6-B2AB-F5DEAD8175B0}" destId="{530E8591-68F9-4491-903E-0D52B8E9E4EC}" srcOrd="2" destOrd="0" presId="urn:microsoft.com/office/officeart/2008/layout/LinedList"/>
    <dgm:cxn modelId="{02C5E5D9-74EB-48C2-9A99-5BF24A576D56}" type="presParOf" srcId="{BBC86522-B69E-4891-8897-86B839D1BD91}" destId="{F5C632D4-FB3B-4A83-9DFD-99CE9F32423E}" srcOrd="8" destOrd="0" presId="urn:microsoft.com/office/officeart/2008/layout/LinedList"/>
    <dgm:cxn modelId="{CC8F6FE0-0D0D-4D0D-99C8-1D6D5BED73DE}" type="presParOf" srcId="{BBC86522-B69E-4891-8897-86B839D1BD91}" destId="{6104CAA2-69DC-41DA-97FA-23E98BE2472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0D245-31C3-014E-8554-347AF0218523}">
      <dsp:nvSpPr>
        <dsp:cNvPr id="0" name=""/>
        <dsp:cNvSpPr/>
      </dsp:nvSpPr>
      <dsp:spPr>
        <a:xfrm>
          <a:off x="4188629" y="1509843"/>
          <a:ext cx="1450356" cy="690237"/>
        </a:xfrm>
        <a:custGeom>
          <a:avLst/>
          <a:gdLst/>
          <a:ahLst/>
          <a:cxnLst/>
          <a:rect l="0" t="0" r="0" b="0"/>
          <a:pathLst>
            <a:path>
              <a:moveTo>
                <a:pt x="0" y="0"/>
              </a:moveTo>
              <a:lnTo>
                <a:pt x="0" y="470376"/>
              </a:lnTo>
              <a:lnTo>
                <a:pt x="1450356" y="470376"/>
              </a:lnTo>
              <a:lnTo>
                <a:pt x="1450356" y="690237"/>
              </a:lnTo>
            </a:path>
          </a:pathLst>
        </a:cu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1DC1C17-AE8E-F645-A3B7-A94CF81869AB}">
      <dsp:nvSpPr>
        <dsp:cNvPr id="0" name=""/>
        <dsp:cNvSpPr/>
      </dsp:nvSpPr>
      <dsp:spPr>
        <a:xfrm>
          <a:off x="2738272" y="1509843"/>
          <a:ext cx="1450356" cy="690237"/>
        </a:xfrm>
        <a:custGeom>
          <a:avLst/>
          <a:gdLst/>
          <a:ahLst/>
          <a:cxnLst/>
          <a:rect l="0" t="0" r="0" b="0"/>
          <a:pathLst>
            <a:path>
              <a:moveTo>
                <a:pt x="1450356" y="0"/>
              </a:moveTo>
              <a:lnTo>
                <a:pt x="1450356" y="470376"/>
              </a:lnTo>
              <a:lnTo>
                <a:pt x="0" y="470376"/>
              </a:lnTo>
              <a:lnTo>
                <a:pt x="0" y="690237"/>
              </a:lnTo>
            </a:path>
          </a:pathLst>
        </a:cu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82851D1-8076-5B40-92F3-CE1C88F8A80C}">
      <dsp:nvSpPr>
        <dsp:cNvPr id="0" name=""/>
        <dsp:cNvSpPr/>
      </dsp:nvSpPr>
      <dsp:spPr>
        <a:xfrm>
          <a:off x="2736210" y="2790"/>
          <a:ext cx="2904837" cy="1507052"/>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822755E-2B89-F749-A2BE-DD547114CABE}">
      <dsp:nvSpPr>
        <dsp:cNvPr id="0" name=""/>
        <dsp:cNvSpPr/>
      </dsp:nvSpPr>
      <dsp:spPr>
        <a:xfrm>
          <a:off x="2999911" y="253306"/>
          <a:ext cx="2904837" cy="150705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kern="1200" noProof="0" dirty="0" smtClean="0">
              <a:latin typeface="Tahoma"/>
              <a:cs typeface="Tahoma"/>
            </a:rPr>
            <a:t>Araştırma Raporunda</a:t>
          </a:r>
          <a:endParaRPr lang="tr-TR" sz="2400" kern="1200" noProof="0" dirty="0">
            <a:latin typeface="Tahoma"/>
            <a:cs typeface="Tahoma"/>
          </a:endParaRPr>
        </a:p>
      </dsp:txBody>
      <dsp:txXfrm>
        <a:off x="3044051" y="297446"/>
        <a:ext cx="2816557" cy="1418772"/>
      </dsp:txXfrm>
    </dsp:sp>
    <dsp:sp modelId="{1B7E70E7-18B3-3646-97A8-9F79F6F61020}">
      <dsp:nvSpPr>
        <dsp:cNvPr id="0" name=""/>
        <dsp:cNvSpPr/>
      </dsp:nvSpPr>
      <dsp:spPr>
        <a:xfrm>
          <a:off x="1551617" y="2200080"/>
          <a:ext cx="2373310" cy="1507052"/>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44A3900-89FF-3F4A-8276-D85FBA52CDB2}">
      <dsp:nvSpPr>
        <dsp:cNvPr id="0" name=""/>
        <dsp:cNvSpPr/>
      </dsp:nvSpPr>
      <dsp:spPr>
        <a:xfrm>
          <a:off x="1815318" y="2450596"/>
          <a:ext cx="2373310" cy="150705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kern="1200" noProof="0" dirty="0" smtClean="0">
              <a:latin typeface="Tahoma"/>
              <a:cs typeface="Tahoma"/>
            </a:rPr>
            <a:t>Ön Sayfalar</a:t>
          </a:r>
          <a:endParaRPr lang="tr-TR" sz="2400" kern="1200" noProof="0" dirty="0">
            <a:latin typeface="Tahoma"/>
            <a:cs typeface="Tahoma"/>
          </a:endParaRPr>
        </a:p>
      </dsp:txBody>
      <dsp:txXfrm>
        <a:off x="1859458" y="2494736"/>
        <a:ext cx="2285030" cy="1418772"/>
      </dsp:txXfrm>
    </dsp:sp>
    <dsp:sp modelId="{FF648DFE-92CB-C641-9896-050705440465}">
      <dsp:nvSpPr>
        <dsp:cNvPr id="0" name=""/>
        <dsp:cNvSpPr/>
      </dsp:nvSpPr>
      <dsp:spPr>
        <a:xfrm>
          <a:off x="4452330" y="2200080"/>
          <a:ext cx="2373310" cy="1507052"/>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9BF3E07-9D38-4841-A96F-69F88D1D99C8}">
      <dsp:nvSpPr>
        <dsp:cNvPr id="0" name=""/>
        <dsp:cNvSpPr/>
      </dsp:nvSpPr>
      <dsp:spPr>
        <a:xfrm>
          <a:off x="4716031" y="2450596"/>
          <a:ext cx="2373310" cy="150705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kern="1200" noProof="0" dirty="0" smtClean="0">
              <a:latin typeface="Tahoma"/>
              <a:cs typeface="Tahoma"/>
            </a:rPr>
            <a:t>Ana Bölüm</a:t>
          </a:r>
          <a:endParaRPr lang="tr-TR" sz="2400" kern="1200" noProof="0" dirty="0">
            <a:latin typeface="Tahoma"/>
            <a:cs typeface="Tahoma"/>
          </a:endParaRPr>
        </a:p>
      </dsp:txBody>
      <dsp:txXfrm>
        <a:off x="4760171" y="2494736"/>
        <a:ext cx="2285030" cy="14187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E68B1-F356-467F-B1D7-A0814E427377}">
      <dsp:nvSpPr>
        <dsp:cNvPr id="0" name=""/>
        <dsp:cNvSpPr/>
      </dsp:nvSpPr>
      <dsp:spPr>
        <a:xfrm>
          <a:off x="0" y="0"/>
          <a:ext cx="828092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95847C-0EBF-4B34-B87A-601BC519ABB5}">
      <dsp:nvSpPr>
        <dsp:cNvPr id="0" name=""/>
        <dsp:cNvSpPr/>
      </dsp:nvSpPr>
      <dsp:spPr>
        <a:xfrm>
          <a:off x="0" y="0"/>
          <a:ext cx="1080113"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endParaRPr lang="tr-TR" sz="2300" kern="1200" dirty="0"/>
        </a:p>
      </dsp:txBody>
      <dsp:txXfrm>
        <a:off x="0" y="0"/>
        <a:ext cx="1080113" cy="4064000"/>
      </dsp:txXfrm>
    </dsp:sp>
    <dsp:sp modelId="{A62A5F64-28E7-4D77-9563-407F63322DB4}">
      <dsp:nvSpPr>
        <dsp:cNvPr id="0" name=""/>
        <dsp:cNvSpPr/>
      </dsp:nvSpPr>
      <dsp:spPr>
        <a:xfrm>
          <a:off x="1204327" y="203200"/>
          <a:ext cx="6500522" cy="2527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Ekler bölümünde, veri toplama araçlarının örneği, araştırma için alınana izinler ya da resmi belgeler, katılımcılarla yapılan sözleşmeler, öğretim materyalleri, veri analizi ile ilgili örnekler (nitel araştırmalarda) ve uzun tablolara yer verilmelidir</a:t>
          </a:r>
          <a:r>
            <a:rPr lang="tr-TR" sz="3400" kern="1200" dirty="0" smtClean="0">
              <a:solidFill>
                <a:srgbClr val="002060"/>
              </a:solidFill>
            </a:rPr>
            <a:t>. </a:t>
          </a:r>
          <a:endParaRPr lang="tr-TR" sz="3400" kern="1200" dirty="0"/>
        </a:p>
      </dsp:txBody>
      <dsp:txXfrm>
        <a:off x="1204327" y="203200"/>
        <a:ext cx="6500522" cy="2527117"/>
      </dsp:txXfrm>
    </dsp:sp>
    <dsp:sp modelId="{9C0971B4-6797-4D9A-B3D7-81B8DA81DEB3}">
      <dsp:nvSpPr>
        <dsp:cNvPr id="0" name=""/>
        <dsp:cNvSpPr/>
      </dsp:nvSpPr>
      <dsp:spPr>
        <a:xfrm>
          <a:off x="1080113" y="2730317"/>
          <a:ext cx="662473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9D832-FB39-4354-AC27-652C84DD1728}">
      <dsp:nvSpPr>
        <dsp:cNvPr id="0" name=""/>
        <dsp:cNvSpPr/>
      </dsp:nvSpPr>
      <dsp:spPr>
        <a:xfrm>
          <a:off x="4284476" y="1905081"/>
          <a:ext cx="3031298" cy="526093"/>
        </a:xfrm>
        <a:custGeom>
          <a:avLst/>
          <a:gdLst/>
          <a:ahLst/>
          <a:cxnLst/>
          <a:rect l="0" t="0" r="0" b="0"/>
          <a:pathLst>
            <a:path>
              <a:moveTo>
                <a:pt x="0" y="0"/>
              </a:moveTo>
              <a:lnTo>
                <a:pt x="0" y="263046"/>
              </a:lnTo>
              <a:lnTo>
                <a:pt x="3031298" y="263046"/>
              </a:lnTo>
              <a:lnTo>
                <a:pt x="3031298" y="52609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83235D-F897-4533-9ED5-16C0A7576CD2}">
      <dsp:nvSpPr>
        <dsp:cNvPr id="0" name=""/>
        <dsp:cNvSpPr/>
      </dsp:nvSpPr>
      <dsp:spPr>
        <a:xfrm>
          <a:off x="4238756" y="1905081"/>
          <a:ext cx="91440" cy="526093"/>
        </a:xfrm>
        <a:custGeom>
          <a:avLst/>
          <a:gdLst/>
          <a:ahLst/>
          <a:cxnLst/>
          <a:rect l="0" t="0" r="0" b="0"/>
          <a:pathLst>
            <a:path>
              <a:moveTo>
                <a:pt x="45720" y="0"/>
              </a:moveTo>
              <a:lnTo>
                <a:pt x="45720" y="52609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86B70A-5546-4AF6-8E20-EBAE55B84644}">
      <dsp:nvSpPr>
        <dsp:cNvPr id="0" name=""/>
        <dsp:cNvSpPr/>
      </dsp:nvSpPr>
      <dsp:spPr>
        <a:xfrm>
          <a:off x="1253177" y="1905081"/>
          <a:ext cx="3031298" cy="526093"/>
        </a:xfrm>
        <a:custGeom>
          <a:avLst/>
          <a:gdLst/>
          <a:ahLst/>
          <a:cxnLst/>
          <a:rect l="0" t="0" r="0" b="0"/>
          <a:pathLst>
            <a:path>
              <a:moveTo>
                <a:pt x="3031298" y="0"/>
              </a:moveTo>
              <a:lnTo>
                <a:pt x="3031298" y="263046"/>
              </a:lnTo>
              <a:lnTo>
                <a:pt x="0" y="263046"/>
              </a:lnTo>
              <a:lnTo>
                <a:pt x="0" y="52609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1C1A34-C610-434F-A9D4-68091B211F34}">
      <dsp:nvSpPr>
        <dsp:cNvPr id="0" name=""/>
        <dsp:cNvSpPr/>
      </dsp:nvSpPr>
      <dsp:spPr>
        <a:xfrm>
          <a:off x="3031873" y="652478"/>
          <a:ext cx="2505205" cy="125260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latin typeface="Tahoma" panose="020B0604030504040204" pitchFamily="34" charset="0"/>
              <a:ea typeface="Tahoma" panose="020B0604030504040204" pitchFamily="34" charset="0"/>
              <a:cs typeface="Tahoma" panose="020B0604030504040204" pitchFamily="34" charset="0"/>
            </a:rPr>
            <a:t>Yazım Kuralları</a:t>
          </a:r>
          <a:endParaRPr lang="tr-TR" sz="2800" kern="1200" dirty="0">
            <a:latin typeface="Tahoma" panose="020B0604030504040204" pitchFamily="34" charset="0"/>
            <a:ea typeface="Tahoma" panose="020B0604030504040204" pitchFamily="34" charset="0"/>
            <a:cs typeface="Tahoma" panose="020B0604030504040204" pitchFamily="34" charset="0"/>
          </a:endParaRPr>
        </a:p>
      </dsp:txBody>
      <dsp:txXfrm>
        <a:off x="3031873" y="652478"/>
        <a:ext cx="2505205" cy="1252602"/>
      </dsp:txXfrm>
    </dsp:sp>
    <dsp:sp modelId="{26A8B3BA-7DB4-44AD-BF3E-C645367D3F4D}">
      <dsp:nvSpPr>
        <dsp:cNvPr id="0" name=""/>
        <dsp:cNvSpPr/>
      </dsp:nvSpPr>
      <dsp:spPr>
        <a:xfrm>
          <a:off x="575" y="2431174"/>
          <a:ext cx="2505205" cy="125260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latin typeface="Tahoma" panose="020B0604030504040204" pitchFamily="34" charset="0"/>
              <a:ea typeface="Tahoma" panose="020B0604030504040204" pitchFamily="34" charset="0"/>
              <a:cs typeface="Tahoma" panose="020B0604030504040204" pitchFamily="34" charset="0"/>
            </a:rPr>
            <a:t>Biçim</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a:off x="575" y="2431174"/>
        <a:ext cx="2505205" cy="1252602"/>
      </dsp:txXfrm>
    </dsp:sp>
    <dsp:sp modelId="{1A8682E5-C098-4C0D-BBF1-E6545A0ACCCC}">
      <dsp:nvSpPr>
        <dsp:cNvPr id="0" name=""/>
        <dsp:cNvSpPr/>
      </dsp:nvSpPr>
      <dsp:spPr>
        <a:xfrm>
          <a:off x="3031873" y="2431174"/>
          <a:ext cx="2505205" cy="125260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latin typeface="Tahoma" panose="020B0604030504040204" pitchFamily="34" charset="0"/>
              <a:ea typeface="Tahoma" panose="020B0604030504040204" pitchFamily="34" charset="0"/>
              <a:cs typeface="Tahoma" panose="020B0604030504040204" pitchFamily="34" charset="0"/>
            </a:rPr>
            <a:t>Kaynak Gösterme</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a:off x="3031873" y="2431174"/>
        <a:ext cx="2505205" cy="1252602"/>
      </dsp:txXfrm>
    </dsp:sp>
    <dsp:sp modelId="{E9EA7D31-2ED5-4854-80D2-C99C0B883941}">
      <dsp:nvSpPr>
        <dsp:cNvPr id="0" name=""/>
        <dsp:cNvSpPr/>
      </dsp:nvSpPr>
      <dsp:spPr>
        <a:xfrm>
          <a:off x="6063171" y="2431174"/>
          <a:ext cx="2505205" cy="1252602"/>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latin typeface="Tahoma" panose="020B0604030504040204" pitchFamily="34" charset="0"/>
              <a:ea typeface="Tahoma" panose="020B0604030504040204" pitchFamily="34" charset="0"/>
              <a:cs typeface="Tahoma" panose="020B0604030504040204" pitchFamily="34" charset="0"/>
            </a:rPr>
            <a:t>Tablo ve Şekil Oluşturma</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a:off x="6063171" y="2431174"/>
        <a:ext cx="2505205" cy="12526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1AF03-BCE0-4D3D-AEF8-7691512E3A75}">
      <dsp:nvSpPr>
        <dsp:cNvPr id="0" name=""/>
        <dsp:cNvSpPr/>
      </dsp:nvSpPr>
      <dsp:spPr>
        <a:xfrm>
          <a:off x="0" y="2672"/>
          <a:ext cx="8892480" cy="0"/>
        </a:xfrm>
        <a:prstGeom prst="line">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w="9525" cap="flat" cmpd="sng" algn="ctr">
          <a:solidFill>
            <a:schemeClr val="accent6">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4007F54-2799-433E-BD79-8A1C3F6D6EEE}">
      <dsp:nvSpPr>
        <dsp:cNvPr id="0" name=""/>
        <dsp:cNvSpPr/>
      </dsp:nvSpPr>
      <dsp:spPr>
        <a:xfrm>
          <a:off x="0" y="2672"/>
          <a:ext cx="653063" cy="5467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endParaRPr lang="tr-TR" sz="2400" b="1" kern="1200" dirty="0" smtClean="0">
            <a:latin typeface="Tahoma" panose="020B0604030504040204" pitchFamily="34" charset="0"/>
            <a:ea typeface="Tahoma" panose="020B0604030504040204" pitchFamily="34" charset="0"/>
            <a:cs typeface="Tahoma" panose="020B0604030504040204" pitchFamily="34" charset="0"/>
          </a:endParaRPr>
        </a:p>
        <a:p>
          <a:pPr lvl="0" algn="just" defTabSz="1066800">
            <a:lnSpc>
              <a:spcPct val="90000"/>
            </a:lnSpc>
            <a:spcBef>
              <a:spcPct val="0"/>
            </a:spcBef>
            <a:spcAft>
              <a:spcPct val="35000"/>
            </a:spcAft>
          </a:pPr>
          <a:r>
            <a:rPr lang="tr-TR" sz="2400" b="0" kern="1200" dirty="0" smtClean="0">
              <a:latin typeface="Tahoma" panose="020B0604030504040204" pitchFamily="34" charset="0"/>
              <a:ea typeface="Tahoma" panose="020B0604030504040204" pitchFamily="34" charset="0"/>
              <a:cs typeface="Tahoma" panose="020B0604030504040204" pitchFamily="34" charset="0"/>
            </a:rPr>
            <a:t>Araştırma Raporlarında</a:t>
          </a:r>
          <a:endParaRPr lang="tr-TR" sz="2400" b="0" kern="1200" dirty="0">
            <a:latin typeface="Tahoma" panose="020B0604030504040204" pitchFamily="34" charset="0"/>
            <a:ea typeface="Tahoma" panose="020B0604030504040204" pitchFamily="34" charset="0"/>
            <a:cs typeface="Tahoma" panose="020B0604030504040204" pitchFamily="34" charset="0"/>
          </a:endParaRPr>
        </a:p>
      </dsp:txBody>
      <dsp:txXfrm>
        <a:off x="0" y="2672"/>
        <a:ext cx="653063" cy="5467263"/>
      </dsp:txXfrm>
    </dsp:sp>
    <dsp:sp modelId="{01329B0F-BA2A-4D0C-8267-F02EBA4F6EF5}">
      <dsp:nvSpPr>
        <dsp:cNvPr id="0" name=""/>
        <dsp:cNvSpPr/>
      </dsp:nvSpPr>
      <dsp:spPr>
        <a:xfrm>
          <a:off x="786450" y="54194"/>
          <a:ext cx="6980596" cy="103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rgbClr val="002060"/>
              </a:solidFill>
              <a:latin typeface="Tahoma" panose="020B0604030504040204" pitchFamily="34" charset="0"/>
              <a:ea typeface="Tahoma" panose="020B0604030504040204" pitchFamily="34" charset="0"/>
              <a:cs typeface="Tahoma" panose="020B0604030504040204" pitchFamily="34" charset="0"/>
            </a:rPr>
            <a:t>Metni hem sağa hem de sola hizalayan -iki yana yasla- biçimi benimsenmelidir.</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a:off x="786450" y="54194"/>
        <a:ext cx="6980596" cy="1030451"/>
      </dsp:txXfrm>
    </dsp:sp>
    <dsp:sp modelId="{FF005AC2-C57F-4288-96F0-7071E8028A4E}">
      <dsp:nvSpPr>
        <dsp:cNvPr id="0" name=""/>
        <dsp:cNvSpPr/>
      </dsp:nvSpPr>
      <dsp:spPr>
        <a:xfrm>
          <a:off x="653063" y="1084645"/>
          <a:ext cx="7113984" cy="0"/>
        </a:xfrm>
        <a:prstGeom prst="line">
          <a:avLst/>
        </a:prstGeom>
        <a:no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6F3FC7FD-B769-4BE0-98BB-E4083F16A355}">
      <dsp:nvSpPr>
        <dsp:cNvPr id="0" name=""/>
        <dsp:cNvSpPr/>
      </dsp:nvSpPr>
      <dsp:spPr>
        <a:xfrm>
          <a:off x="786450" y="1136168"/>
          <a:ext cx="6980596" cy="103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rgbClr val="002060"/>
              </a:solidFill>
              <a:latin typeface="Tahoma" panose="020B0604030504040204" pitchFamily="34" charset="0"/>
              <a:ea typeface="Tahoma" panose="020B0604030504040204" pitchFamily="34" charset="0"/>
              <a:cs typeface="Tahoma" panose="020B0604030504040204" pitchFamily="34" charset="0"/>
            </a:rPr>
            <a:t>Times New Roman yazı karakteri tercih edilmelidir.</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a:off x="786450" y="1136168"/>
        <a:ext cx="6980596" cy="1030451"/>
      </dsp:txXfrm>
    </dsp:sp>
    <dsp:sp modelId="{1408DD6D-1AB9-436B-844A-68D3AAC10D92}">
      <dsp:nvSpPr>
        <dsp:cNvPr id="0" name=""/>
        <dsp:cNvSpPr/>
      </dsp:nvSpPr>
      <dsp:spPr>
        <a:xfrm>
          <a:off x="653063" y="2166619"/>
          <a:ext cx="7113984" cy="0"/>
        </a:xfrm>
        <a:prstGeom prst="line">
          <a:avLst/>
        </a:prstGeom>
        <a:no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17725AA0-093B-4E96-AA1D-7F7F163368C0}">
      <dsp:nvSpPr>
        <dsp:cNvPr id="0" name=""/>
        <dsp:cNvSpPr/>
      </dsp:nvSpPr>
      <dsp:spPr>
        <a:xfrm>
          <a:off x="786450" y="2218141"/>
          <a:ext cx="6980596" cy="103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rgbClr val="002060"/>
              </a:solidFill>
              <a:latin typeface="Tahoma" panose="020B0604030504040204" pitchFamily="34" charset="0"/>
              <a:ea typeface="Tahoma" panose="020B0604030504040204" pitchFamily="34" charset="0"/>
              <a:cs typeface="Tahoma" panose="020B0604030504040204" pitchFamily="34" charset="0"/>
            </a:rPr>
            <a:t>Paragraf aralarında satır bırakıldığında </a:t>
          </a:r>
          <a:r>
            <a:rPr lang="tr-TR" sz="2400" kern="1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bloklanmış</a:t>
          </a:r>
          <a:r>
            <a:rPr lang="tr-TR" sz="2400" kern="1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paragraf, satır bırakılmadığında paragraf başında </a:t>
          </a:r>
          <a:r>
            <a:rPr lang="tr-TR" sz="2400" kern="1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tab</a:t>
          </a:r>
          <a:r>
            <a:rPr lang="tr-TR" sz="2400" kern="1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verilmelidir. </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a:off x="786450" y="2218141"/>
        <a:ext cx="6980596" cy="1030451"/>
      </dsp:txXfrm>
    </dsp:sp>
    <dsp:sp modelId="{769D07F4-84D1-4216-ABE5-37A81A83240C}">
      <dsp:nvSpPr>
        <dsp:cNvPr id="0" name=""/>
        <dsp:cNvSpPr/>
      </dsp:nvSpPr>
      <dsp:spPr>
        <a:xfrm>
          <a:off x="653063" y="3248593"/>
          <a:ext cx="7113984" cy="0"/>
        </a:xfrm>
        <a:prstGeom prst="line">
          <a:avLst/>
        </a:prstGeom>
        <a:no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0A61266D-4606-4862-854D-C61B981669C7}">
      <dsp:nvSpPr>
        <dsp:cNvPr id="0" name=""/>
        <dsp:cNvSpPr/>
      </dsp:nvSpPr>
      <dsp:spPr>
        <a:xfrm>
          <a:off x="786450" y="3300115"/>
          <a:ext cx="6980596" cy="103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rgbClr val="002060"/>
              </a:solidFill>
              <a:latin typeface="Tahoma" panose="020B0604030504040204" pitchFamily="34" charset="0"/>
              <a:ea typeface="Tahoma" panose="020B0604030504040204" pitchFamily="34" charset="0"/>
              <a:cs typeface="Tahoma" panose="020B0604030504040204" pitchFamily="34" charset="0"/>
            </a:rPr>
            <a:t>12 punto büyüklük seçilmelidir. </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a:off x="786450" y="3300115"/>
        <a:ext cx="6980596" cy="1030451"/>
      </dsp:txXfrm>
    </dsp:sp>
    <dsp:sp modelId="{45FA9562-B879-4300-8597-4E2ED2948204}">
      <dsp:nvSpPr>
        <dsp:cNvPr id="0" name=""/>
        <dsp:cNvSpPr/>
      </dsp:nvSpPr>
      <dsp:spPr>
        <a:xfrm>
          <a:off x="653063" y="4330566"/>
          <a:ext cx="7113984" cy="0"/>
        </a:xfrm>
        <a:prstGeom prst="line">
          <a:avLst/>
        </a:prstGeom>
        <a:no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9FD961C9-873F-44E1-BC12-E65A282FF6CF}">
      <dsp:nvSpPr>
        <dsp:cNvPr id="0" name=""/>
        <dsp:cNvSpPr/>
      </dsp:nvSpPr>
      <dsp:spPr>
        <a:xfrm>
          <a:off x="786450" y="4382089"/>
          <a:ext cx="6980596" cy="103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rgbClr val="002060"/>
              </a:solidFill>
              <a:latin typeface="Tahoma" panose="020B0604030504040204" pitchFamily="34" charset="0"/>
              <a:ea typeface="Tahoma" panose="020B0604030504040204" pitchFamily="34" charset="0"/>
              <a:cs typeface="Tahoma" panose="020B0604030504040204" pitchFamily="34" charset="0"/>
            </a:rPr>
            <a:t>1,5 satır aralığı kullanılmalıdır.</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a:off x="786450" y="4382089"/>
        <a:ext cx="6980596" cy="1030451"/>
      </dsp:txXfrm>
    </dsp:sp>
    <dsp:sp modelId="{656DE998-05B6-408D-9A6D-94A557BAA85F}">
      <dsp:nvSpPr>
        <dsp:cNvPr id="0" name=""/>
        <dsp:cNvSpPr/>
      </dsp:nvSpPr>
      <dsp:spPr>
        <a:xfrm>
          <a:off x="653063" y="5412540"/>
          <a:ext cx="7113984" cy="0"/>
        </a:xfrm>
        <a:prstGeom prst="line">
          <a:avLst/>
        </a:prstGeom>
        <a:no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D355A-475C-4427-BFE6-6AC167B08638}">
      <dsp:nvSpPr>
        <dsp:cNvPr id="0" name=""/>
        <dsp:cNvSpPr/>
      </dsp:nvSpPr>
      <dsp:spPr>
        <a:xfrm>
          <a:off x="0" y="2574"/>
          <a:ext cx="8352928"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E764949-EA35-4833-8949-9FCDFCF94BA6}">
      <dsp:nvSpPr>
        <dsp:cNvPr id="0" name=""/>
        <dsp:cNvSpPr/>
      </dsp:nvSpPr>
      <dsp:spPr>
        <a:xfrm>
          <a:off x="0" y="2574"/>
          <a:ext cx="691054" cy="5267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tr-TR" sz="2400" kern="1200" dirty="0">
            <a:solidFill>
              <a:schemeClr val="tx1"/>
            </a:solidFill>
          </a:endParaRPr>
        </a:p>
      </dsp:txBody>
      <dsp:txXfrm>
        <a:off x="0" y="2574"/>
        <a:ext cx="691054" cy="5267211"/>
      </dsp:txXfrm>
    </dsp:sp>
    <dsp:sp modelId="{9F43A22F-DBF7-4851-ACF7-C9FA6335C17F}">
      <dsp:nvSpPr>
        <dsp:cNvPr id="0" name=""/>
        <dsp:cNvSpPr/>
      </dsp:nvSpPr>
      <dsp:spPr>
        <a:xfrm>
          <a:off x="816348" y="76515"/>
          <a:ext cx="6557048" cy="1478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Araştırma raporlarında kullanılan tüm kaynaklar cümle, bölüm ya da paragraf sonunda parantez içinde yılı ile birlikte mutlaka gösterilmelidir “(Kırcaali-İftar, 2006)”.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816348" y="76515"/>
        <a:ext cx="6557048" cy="1478831"/>
      </dsp:txXfrm>
    </dsp:sp>
    <dsp:sp modelId="{A6508CA2-20FC-4DA9-80D7-462F12EDF815}">
      <dsp:nvSpPr>
        <dsp:cNvPr id="0" name=""/>
        <dsp:cNvSpPr/>
      </dsp:nvSpPr>
      <dsp:spPr>
        <a:xfrm>
          <a:off x="691054" y="1555347"/>
          <a:ext cx="6682342" cy="0"/>
        </a:xfrm>
        <a:prstGeom prst="line">
          <a:avLst/>
        </a:prstGeom>
        <a:gradFill rotWithShape="0">
          <a:gsLst>
            <a:gs pos="0">
              <a:schemeClr val="dk1">
                <a:hueOff val="0"/>
                <a:satOff val="0"/>
                <a:lumOff val="0"/>
                <a:alphaOff val="0"/>
                <a:tint val="50000"/>
                <a:satMod val="300000"/>
              </a:schemeClr>
            </a:gs>
            <a:gs pos="35000">
              <a:schemeClr val="dk1">
                <a:hueOff val="0"/>
                <a:satOff val="0"/>
                <a:lumOff val="0"/>
                <a:alphaOff val="0"/>
                <a:tint val="37000"/>
                <a:satMod val="300000"/>
              </a:schemeClr>
            </a:gs>
            <a:gs pos="100000">
              <a:schemeClr val="dk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FB81C0D3-4C5A-49B3-9C6F-401EC27890FC}">
      <dsp:nvSpPr>
        <dsp:cNvPr id="0" name=""/>
        <dsp:cNvSpPr/>
      </dsp:nvSpPr>
      <dsp:spPr>
        <a:xfrm>
          <a:off x="816348" y="1629288"/>
          <a:ext cx="6557048" cy="1478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Cümle içinde yazarın soyadı, parantezin içinde yılı gösterilerek verilebilir. “Özkan (2009) tarafından…”</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816348" y="1629288"/>
        <a:ext cx="6557048" cy="1478831"/>
      </dsp:txXfrm>
    </dsp:sp>
    <dsp:sp modelId="{64356D61-9031-47FB-9AD3-8885A2F75859}">
      <dsp:nvSpPr>
        <dsp:cNvPr id="0" name=""/>
        <dsp:cNvSpPr/>
      </dsp:nvSpPr>
      <dsp:spPr>
        <a:xfrm>
          <a:off x="691054" y="3108120"/>
          <a:ext cx="6682342" cy="0"/>
        </a:xfrm>
        <a:prstGeom prst="line">
          <a:avLst/>
        </a:prstGeom>
        <a:gradFill rotWithShape="0">
          <a:gsLst>
            <a:gs pos="0">
              <a:schemeClr val="dk1">
                <a:hueOff val="0"/>
                <a:satOff val="0"/>
                <a:lumOff val="0"/>
                <a:alphaOff val="0"/>
                <a:tint val="50000"/>
                <a:satMod val="300000"/>
              </a:schemeClr>
            </a:gs>
            <a:gs pos="35000">
              <a:schemeClr val="dk1">
                <a:hueOff val="0"/>
                <a:satOff val="0"/>
                <a:lumOff val="0"/>
                <a:alphaOff val="0"/>
                <a:tint val="37000"/>
                <a:satMod val="300000"/>
              </a:schemeClr>
            </a:gs>
            <a:gs pos="100000">
              <a:schemeClr val="dk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7A941E41-3C4C-445F-8816-77565BC63CF8}">
      <dsp:nvSpPr>
        <dsp:cNvPr id="0" name=""/>
        <dsp:cNvSpPr/>
      </dsp:nvSpPr>
      <dsp:spPr>
        <a:xfrm>
          <a:off x="816348" y="3182061"/>
          <a:ext cx="6557048" cy="201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Üç ya da daha fazla yazarın çalışması kaynak gösterilirken, ilk kez gösterildikten sonra ilk yazarın soyadından sonra “ve diğerleri, yıl” biçiminde gösterilebilir (</a:t>
          </a:r>
          <a:r>
            <a:rPr lang="tr-TR" sz="24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Eripek</a:t>
          </a: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ve diğerleri, 2003).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816348" y="3182061"/>
        <a:ext cx="6557048" cy="2011432"/>
      </dsp:txXfrm>
    </dsp:sp>
    <dsp:sp modelId="{30F4FEED-45DD-4342-8DD3-B65A53253D60}">
      <dsp:nvSpPr>
        <dsp:cNvPr id="0" name=""/>
        <dsp:cNvSpPr/>
      </dsp:nvSpPr>
      <dsp:spPr>
        <a:xfrm>
          <a:off x="691054" y="5193493"/>
          <a:ext cx="6682342" cy="0"/>
        </a:xfrm>
        <a:prstGeom prst="line">
          <a:avLst/>
        </a:prstGeom>
        <a:gradFill rotWithShape="0">
          <a:gsLst>
            <a:gs pos="0">
              <a:schemeClr val="dk1">
                <a:hueOff val="0"/>
                <a:satOff val="0"/>
                <a:lumOff val="0"/>
                <a:alphaOff val="0"/>
                <a:tint val="50000"/>
                <a:satMod val="300000"/>
              </a:schemeClr>
            </a:gs>
            <a:gs pos="35000">
              <a:schemeClr val="dk1">
                <a:hueOff val="0"/>
                <a:satOff val="0"/>
                <a:lumOff val="0"/>
                <a:alphaOff val="0"/>
                <a:tint val="37000"/>
                <a:satMod val="300000"/>
              </a:schemeClr>
            </a:gs>
            <a:gs pos="100000">
              <a:schemeClr val="dk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06259-5F3C-4C81-9B5A-2DB40C2BE582}">
      <dsp:nvSpPr>
        <dsp:cNvPr id="0" name=""/>
        <dsp:cNvSpPr/>
      </dsp:nvSpPr>
      <dsp:spPr>
        <a:xfrm>
          <a:off x="0" y="0"/>
          <a:ext cx="8640960"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0F9908A-A1AD-427D-B64F-9342C84E302A}">
      <dsp:nvSpPr>
        <dsp:cNvPr id="0" name=""/>
        <dsp:cNvSpPr/>
      </dsp:nvSpPr>
      <dsp:spPr>
        <a:xfrm>
          <a:off x="0" y="2517"/>
          <a:ext cx="566380" cy="515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0" y="2517"/>
        <a:ext cx="566380" cy="5151576"/>
      </dsp:txXfrm>
    </dsp:sp>
    <dsp:sp modelId="{31D27085-6214-4EA2-B06C-B3E5EE17DBD7}">
      <dsp:nvSpPr>
        <dsp:cNvPr id="0" name=""/>
        <dsp:cNvSpPr/>
      </dsp:nvSpPr>
      <dsp:spPr>
        <a:xfrm>
          <a:off x="695994" y="83011"/>
          <a:ext cx="6783153" cy="1609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Doğrudan alıntı yapılan kaynaklarda, yazarın soyadı, yılı ve sayfa numarası birlikte verilmelidir (Kırcaali-İftar, 2006, s. 247).</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695994" y="83011"/>
        <a:ext cx="6783153" cy="1609867"/>
      </dsp:txXfrm>
    </dsp:sp>
    <dsp:sp modelId="{26CFB40C-6225-4333-A8F8-7674600ACD49}">
      <dsp:nvSpPr>
        <dsp:cNvPr id="0" name=""/>
        <dsp:cNvSpPr/>
      </dsp:nvSpPr>
      <dsp:spPr>
        <a:xfrm>
          <a:off x="566380" y="1692878"/>
          <a:ext cx="6912768" cy="0"/>
        </a:xfrm>
        <a:prstGeom prst="line">
          <a:avLst/>
        </a:prstGeom>
        <a:gradFill rotWithShape="0">
          <a:gsLst>
            <a:gs pos="0">
              <a:schemeClr val="dk1">
                <a:hueOff val="0"/>
                <a:satOff val="0"/>
                <a:lumOff val="0"/>
                <a:alphaOff val="0"/>
                <a:tint val="50000"/>
                <a:satMod val="300000"/>
              </a:schemeClr>
            </a:gs>
            <a:gs pos="35000">
              <a:schemeClr val="dk1">
                <a:hueOff val="0"/>
                <a:satOff val="0"/>
                <a:lumOff val="0"/>
                <a:alphaOff val="0"/>
                <a:tint val="37000"/>
                <a:satMod val="300000"/>
              </a:schemeClr>
            </a:gs>
            <a:gs pos="100000">
              <a:schemeClr val="dk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190A37C6-FC88-42FB-8D33-EBCDB350BF1C}">
      <dsp:nvSpPr>
        <dsp:cNvPr id="0" name=""/>
        <dsp:cNvSpPr/>
      </dsp:nvSpPr>
      <dsp:spPr>
        <a:xfrm>
          <a:off x="695994" y="1773372"/>
          <a:ext cx="6783153" cy="1609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Kaynakça yazımında farklı kurum ve kuruluşlar tarafından benimsenin kurlalar kullanılabilir. </a:t>
          </a:r>
          <a:r>
            <a:rPr lang="tr-TR" sz="24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APA</a:t>
          </a: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en çok benimsenen yazım kılavuzudur.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695994" y="1773372"/>
        <a:ext cx="6783153" cy="1609867"/>
      </dsp:txXfrm>
    </dsp:sp>
    <dsp:sp modelId="{F2AF5B80-C6D4-426E-B301-6CF6F892EA28}">
      <dsp:nvSpPr>
        <dsp:cNvPr id="0" name=""/>
        <dsp:cNvSpPr/>
      </dsp:nvSpPr>
      <dsp:spPr>
        <a:xfrm>
          <a:off x="566380" y="3383239"/>
          <a:ext cx="6912768" cy="0"/>
        </a:xfrm>
        <a:prstGeom prst="line">
          <a:avLst/>
        </a:prstGeom>
        <a:gradFill rotWithShape="0">
          <a:gsLst>
            <a:gs pos="0">
              <a:schemeClr val="dk1">
                <a:hueOff val="0"/>
                <a:satOff val="0"/>
                <a:lumOff val="0"/>
                <a:alphaOff val="0"/>
                <a:tint val="50000"/>
                <a:satMod val="300000"/>
              </a:schemeClr>
            </a:gs>
            <a:gs pos="35000">
              <a:schemeClr val="dk1">
                <a:hueOff val="0"/>
                <a:satOff val="0"/>
                <a:lumOff val="0"/>
                <a:alphaOff val="0"/>
                <a:tint val="37000"/>
                <a:satMod val="300000"/>
              </a:schemeClr>
            </a:gs>
            <a:gs pos="100000">
              <a:schemeClr val="dk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93DB200A-27A0-42AE-BE27-146F962640B1}">
      <dsp:nvSpPr>
        <dsp:cNvPr id="0" name=""/>
        <dsp:cNvSpPr/>
      </dsp:nvSpPr>
      <dsp:spPr>
        <a:xfrm>
          <a:off x="695994" y="3463733"/>
          <a:ext cx="6783153" cy="1609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Lütfen; kitap, kitap bölümü, makale, yayınlanmış bildiri, yayınlanmamış araştırma raporu ve tezlerin kaynakça yazım biçimi için </a:t>
          </a:r>
          <a:r>
            <a:rPr lang="tr-TR" sz="24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APA</a:t>
          </a: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(6. basım) yazım kılavuzunu inceleyiniz.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695994" y="3463733"/>
        <a:ext cx="6783153" cy="1609867"/>
      </dsp:txXfrm>
    </dsp:sp>
    <dsp:sp modelId="{FD8EC824-B34A-4550-9BE8-7E921C835EB3}">
      <dsp:nvSpPr>
        <dsp:cNvPr id="0" name=""/>
        <dsp:cNvSpPr/>
      </dsp:nvSpPr>
      <dsp:spPr>
        <a:xfrm>
          <a:off x="566380" y="5073600"/>
          <a:ext cx="6912768" cy="0"/>
        </a:xfrm>
        <a:prstGeom prst="line">
          <a:avLst/>
        </a:prstGeom>
        <a:gradFill rotWithShape="0">
          <a:gsLst>
            <a:gs pos="0">
              <a:schemeClr val="dk1">
                <a:hueOff val="0"/>
                <a:satOff val="0"/>
                <a:lumOff val="0"/>
                <a:alphaOff val="0"/>
                <a:tint val="50000"/>
                <a:satMod val="300000"/>
              </a:schemeClr>
            </a:gs>
            <a:gs pos="35000">
              <a:schemeClr val="dk1">
                <a:hueOff val="0"/>
                <a:satOff val="0"/>
                <a:lumOff val="0"/>
                <a:alphaOff val="0"/>
                <a:tint val="37000"/>
                <a:satMod val="300000"/>
              </a:schemeClr>
            </a:gs>
            <a:gs pos="100000">
              <a:schemeClr val="dk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B99F3-869A-4D69-B0BB-23D82C8AF54D}">
      <dsp:nvSpPr>
        <dsp:cNvPr id="0" name=""/>
        <dsp:cNvSpPr/>
      </dsp:nvSpPr>
      <dsp:spPr>
        <a:xfrm>
          <a:off x="0" y="0"/>
          <a:ext cx="856895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19079BC-0804-4198-B5DB-F4587D749DCD}">
      <dsp:nvSpPr>
        <dsp:cNvPr id="0" name=""/>
        <dsp:cNvSpPr/>
      </dsp:nvSpPr>
      <dsp:spPr>
        <a:xfrm>
          <a:off x="0" y="0"/>
          <a:ext cx="302432" cy="540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en-US" sz="2400" kern="1200" dirty="0">
            <a:latin typeface="Tahoma"/>
            <a:cs typeface="Tahoma"/>
          </a:endParaRPr>
        </a:p>
      </dsp:txBody>
      <dsp:txXfrm>
        <a:off x="0" y="0"/>
        <a:ext cx="302432" cy="5400600"/>
      </dsp:txXfrm>
    </dsp:sp>
    <dsp:sp modelId="{4521956D-57F4-B840-8503-869209C8209D}">
      <dsp:nvSpPr>
        <dsp:cNvPr id="0" name=""/>
        <dsp:cNvSpPr/>
      </dsp:nvSpPr>
      <dsp:spPr>
        <a:xfrm>
          <a:off x="430966" y="63486"/>
          <a:ext cx="6726627" cy="126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Tablo ve şekiller, ilgili sayfaların en üstünde ya da en altında verilmelidir. </a:t>
          </a:r>
          <a:endParaRPr lang="en-US"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430966" y="63486"/>
        <a:ext cx="6726627" cy="1269721"/>
      </dsp:txXfrm>
    </dsp:sp>
    <dsp:sp modelId="{99466E75-8281-4248-9B3D-93E73EDA4E7D}">
      <dsp:nvSpPr>
        <dsp:cNvPr id="0" name=""/>
        <dsp:cNvSpPr/>
      </dsp:nvSpPr>
      <dsp:spPr>
        <a:xfrm>
          <a:off x="302432" y="1333207"/>
          <a:ext cx="685516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1BF2B83-235F-1942-ACE2-2B61B8F7172F}">
      <dsp:nvSpPr>
        <dsp:cNvPr id="0" name=""/>
        <dsp:cNvSpPr/>
      </dsp:nvSpPr>
      <dsp:spPr>
        <a:xfrm>
          <a:off x="430966" y="1396693"/>
          <a:ext cx="6726627" cy="126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Her tablo ve şekil metin içinde kısaca açıklanmalıdır. </a:t>
          </a:r>
          <a:endParaRPr lang="en-US"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430966" y="1396693"/>
        <a:ext cx="6726627" cy="1269721"/>
      </dsp:txXfrm>
    </dsp:sp>
    <dsp:sp modelId="{17D5E585-65C2-CE4E-A968-41EB7D57082F}">
      <dsp:nvSpPr>
        <dsp:cNvPr id="0" name=""/>
        <dsp:cNvSpPr/>
      </dsp:nvSpPr>
      <dsp:spPr>
        <a:xfrm>
          <a:off x="302432" y="2666414"/>
          <a:ext cx="685516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33D9C91-8D73-EC4A-81DF-E703A8E1BEBC}">
      <dsp:nvSpPr>
        <dsp:cNvPr id="0" name=""/>
        <dsp:cNvSpPr/>
      </dsp:nvSpPr>
      <dsp:spPr>
        <a:xfrm>
          <a:off x="430966" y="2729900"/>
          <a:ext cx="6726627" cy="126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Tablo başlığı, tablonun üstünde ortalanmış, şeklin tanımı ise tablonun altında sola dayalı olarak gösterilmelidir. </a:t>
          </a:r>
          <a:endParaRPr lang="en-US"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430966" y="2729900"/>
        <a:ext cx="6726627" cy="1269721"/>
      </dsp:txXfrm>
    </dsp:sp>
    <dsp:sp modelId="{653ADD0D-0E45-454C-A171-06B1D97036EE}">
      <dsp:nvSpPr>
        <dsp:cNvPr id="0" name=""/>
        <dsp:cNvSpPr/>
      </dsp:nvSpPr>
      <dsp:spPr>
        <a:xfrm>
          <a:off x="302432" y="3999621"/>
          <a:ext cx="685516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5997949-8440-A442-A38A-43AD1605BCA0}">
      <dsp:nvSpPr>
        <dsp:cNvPr id="0" name=""/>
        <dsp:cNvSpPr/>
      </dsp:nvSpPr>
      <dsp:spPr>
        <a:xfrm>
          <a:off x="430966" y="4063107"/>
          <a:ext cx="6726627" cy="126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Birden fazla tablo ve şekillere tablo ve şekil numarası verilmelidir. </a:t>
          </a:r>
          <a:endParaRPr lang="en-US"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430966" y="4063107"/>
        <a:ext cx="6726627" cy="1269721"/>
      </dsp:txXfrm>
    </dsp:sp>
    <dsp:sp modelId="{2B6ADE30-CC07-824B-ACB3-C96003F0DE3D}">
      <dsp:nvSpPr>
        <dsp:cNvPr id="0" name=""/>
        <dsp:cNvSpPr/>
      </dsp:nvSpPr>
      <dsp:spPr>
        <a:xfrm>
          <a:off x="302432" y="5332828"/>
          <a:ext cx="685516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2DC75-71D2-344C-9923-DE3ED0F813E1}">
      <dsp:nvSpPr>
        <dsp:cNvPr id="0" name=""/>
        <dsp:cNvSpPr/>
      </dsp:nvSpPr>
      <dsp:spPr>
        <a:xfrm>
          <a:off x="3136705" y="2846926"/>
          <a:ext cx="2295541" cy="2295541"/>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noProof="0" dirty="0" smtClean="0">
              <a:latin typeface="Tahoma"/>
              <a:cs typeface="Tahoma"/>
            </a:rPr>
            <a:t>Ön Sayfalar</a:t>
          </a:r>
          <a:endParaRPr lang="tr-TR" sz="2800" kern="1200" noProof="0" dirty="0">
            <a:latin typeface="Tahoma"/>
            <a:cs typeface="Tahoma"/>
          </a:endParaRPr>
        </a:p>
      </dsp:txBody>
      <dsp:txXfrm>
        <a:off x="3472879" y="3183100"/>
        <a:ext cx="1623193" cy="1623193"/>
      </dsp:txXfrm>
    </dsp:sp>
    <dsp:sp modelId="{2EB37332-0656-F54D-844E-0A64E61AB72F}">
      <dsp:nvSpPr>
        <dsp:cNvPr id="0" name=""/>
        <dsp:cNvSpPr/>
      </dsp:nvSpPr>
      <dsp:spPr>
        <a:xfrm rot="10800000">
          <a:off x="804305" y="3667583"/>
          <a:ext cx="2204117" cy="654229"/>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615EB57-56EB-454C-AE20-BC684CB99681}">
      <dsp:nvSpPr>
        <dsp:cNvPr id="0" name=""/>
        <dsp:cNvSpPr/>
      </dsp:nvSpPr>
      <dsp:spPr>
        <a:xfrm>
          <a:off x="865" y="3351946"/>
          <a:ext cx="1606879" cy="1285503"/>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tr-TR" sz="2400" kern="1200" noProof="0" dirty="0" smtClean="0">
              <a:latin typeface="Tahoma"/>
              <a:cs typeface="Tahoma"/>
            </a:rPr>
            <a:t>Başlık Sayfası</a:t>
          </a:r>
          <a:endParaRPr lang="tr-TR" sz="2400" kern="1200" noProof="0" dirty="0">
            <a:latin typeface="Tahoma"/>
            <a:cs typeface="Tahoma"/>
          </a:endParaRPr>
        </a:p>
      </dsp:txBody>
      <dsp:txXfrm>
        <a:off x="38516" y="3389597"/>
        <a:ext cx="1531577" cy="1210201"/>
      </dsp:txXfrm>
    </dsp:sp>
    <dsp:sp modelId="{3132E893-C4C7-1C40-8385-221CA315019B}">
      <dsp:nvSpPr>
        <dsp:cNvPr id="0" name=""/>
        <dsp:cNvSpPr/>
      </dsp:nvSpPr>
      <dsp:spPr>
        <a:xfrm rot="12960000">
          <a:off x="1258484" y="2269764"/>
          <a:ext cx="2204117" cy="654229"/>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25CD932-9561-344D-A62F-882590E679C2}">
      <dsp:nvSpPr>
        <dsp:cNvPr id="0" name=""/>
        <dsp:cNvSpPr/>
      </dsp:nvSpPr>
      <dsp:spPr>
        <a:xfrm>
          <a:off x="665519" y="1306353"/>
          <a:ext cx="1606879" cy="1285503"/>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tr-TR" sz="2400" kern="1200" noProof="0" dirty="0" smtClean="0">
              <a:latin typeface="Tahoma"/>
              <a:cs typeface="Tahoma"/>
            </a:rPr>
            <a:t>Özet</a:t>
          </a:r>
          <a:endParaRPr lang="tr-TR" sz="2400" kern="1200" noProof="0" dirty="0">
            <a:latin typeface="Tahoma"/>
            <a:cs typeface="Tahoma"/>
          </a:endParaRPr>
        </a:p>
      </dsp:txBody>
      <dsp:txXfrm>
        <a:off x="703170" y="1344004"/>
        <a:ext cx="1531577" cy="1210201"/>
      </dsp:txXfrm>
    </dsp:sp>
    <dsp:sp modelId="{FDF61503-933C-5B48-894C-26197C88A85C}">
      <dsp:nvSpPr>
        <dsp:cNvPr id="0" name=""/>
        <dsp:cNvSpPr/>
      </dsp:nvSpPr>
      <dsp:spPr>
        <a:xfrm rot="15120000">
          <a:off x="2447540" y="1405864"/>
          <a:ext cx="2204117" cy="654229"/>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B184482-9977-8844-8FAB-C08FC16B55B2}">
      <dsp:nvSpPr>
        <dsp:cNvPr id="0" name=""/>
        <dsp:cNvSpPr/>
      </dsp:nvSpPr>
      <dsp:spPr>
        <a:xfrm>
          <a:off x="2405604" y="42107"/>
          <a:ext cx="1606879" cy="1285503"/>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tr-TR" sz="2400" kern="1200" noProof="0" dirty="0" smtClean="0">
              <a:latin typeface="Tahoma"/>
              <a:cs typeface="Tahoma"/>
            </a:rPr>
            <a:t>Teşekkür/Önsöz</a:t>
          </a:r>
          <a:endParaRPr lang="tr-TR" sz="2400" kern="1200" noProof="0" dirty="0">
            <a:latin typeface="Tahoma"/>
            <a:cs typeface="Tahoma"/>
          </a:endParaRPr>
        </a:p>
      </dsp:txBody>
      <dsp:txXfrm>
        <a:off x="2443255" y="79758"/>
        <a:ext cx="1531577" cy="1210201"/>
      </dsp:txXfrm>
    </dsp:sp>
    <dsp:sp modelId="{6F4E5BCB-FBAD-1949-9144-D89A0680A801}">
      <dsp:nvSpPr>
        <dsp:cNvPr id="0" name=""/>
        <dsp:cNvSpPr/>
      </dsp:nvSpPr>
      <dsp:spPr>
        <a:xfrm rot="17280000">
          <a:off x="3917294" y="1405864"/>
          <a:ext cx="2204117" cy="654229"/>
        </a:xfrm>
        <a:prstGeom prst="lef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6A09D61-BF71-BD4C-A42B-EFFBC0B62EB1}">
      <dsp:nvSpPr>
        <dsp:cNvPr id="0" name=""/>
        <dsp:cNvSpPr/>
      </dsp:nvSpPr>
      <dsp:spPr>
        <a:xfrm>
          <a:off x="4556468" y="42107"/>
          <a:ext cx="1606879" cy="1285503"/>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tr-TR" sz="2400" kern="1200" noProof="0" dirty="0" smtClean="0">
              <a:latin typeface="Tahoma"/>
              <a:cs typeface="Tahoma"/>
            </a:rPr>
            <a:t>İçindekiler</a:t>
          </a:r>
          <a:endParaRPr lang="tr-TR" sz="2400" kern="1200" noProof="0" dirty="0">
            <a:latin typeface="Tahoma"/>
            <a:cs typeface="Tahoma"/>
          </a:endParaRPr>
        </a:p>
      </dsp:txBody>
      <dsp:txXfrm>
        <a:off x="4594119" y="79758"/>
        <a:ext cx="1531577" cy="1210201"/>
      </dsp:txXfrm>
    </dsp:sp>
    <dsp:sp modelId="{3E32CECD-4239-9E4B-999F-34EC40A62BF9}">
      <dsp:nvSpPr>
        <dsp:cNvPr id="0" name=""/>
        <dsp:cNvSpPr/>
      </dsp:nvSpPr>
      <dsp:spPr>
        <a:xfrm rot="19440000">
          <a:off x="5106349" y="2269764"/>
          <a:ext cx="2204117" cy="654229"/>
        </a:xfrm>
        <a:prstGeom prst="lef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1AA1140-C6C2-574B-87D3-DDCCE73C35AD}">
      <dsp:nvSpPr>
        <dsp:cNvPr id="0" name=""/>
        <dsp:cNvSpPr/>
      </dsp:nvSpPr>
      <dsp:spPr>
        <a:xfrm>
          <a:off x="6296553" y="1306353"/>
          <a:ext cx="1606879" cy="1285503"/>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tr-TR" sz="2400" kern="1200" noProof="0" dirty="0" smtClean="0">
              <a:latin typeface="Tahoma"/>
              <a:cs typeface="Tahoma"/>
            </a:rPr>
            <a:t>Tablolar Dizini</a:t>
          </a:r>
          <a:endParaRPr lang="tr-TR" sz="2400" kern="1200" noProof="0" dirty="0">
            <a:latin typeface="Tahoma"/>
            <a:cs typeface="Tahoma"/>
          </a:endParaRPr>
        </a:p>
      </dsp:txBody>
      <dsp:txXfrm>
        <a:off x="6334204" y="1344004"/>
        <a:ext cx="1531577" cy="1210201"/>
      </dsp:txXfrm>
    </dsp:sp>
    <dsp:sp modelId="{0544249E-C56E-5849-BB16-D6DCB8018738}">
      <dsp:nvSpPr>
        <dsp:cNvPr id="0" name=""/>
        <dsp:cNvSpPr/>
      </dsp:nvSpPr>
      <dsp:spPr>
        <a:xfrm>
          <a:off x="5560528" y="3667583"/>
          <a:ext cx="2204117" cy="654229"/>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053CE52-8C80-5441-82E9-2AD3BC4B1D14}">
      <dsp:nvSpPr>
        <dsp:cNvPr id="0" name=""/>
        <dsp:cNvSpPr/>
      </dsp:nvSpPr>
      <dsp:spPr>
        <a:xfrm>
          <a:off x="6961207" y="3351946"/>
          <a:ext cx="1606879" cy="1285503"/>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tr-TR" sz="2400" kern="1200" noProof="0" dirty="0" smtClean="0">
              <a:latin typeface="Tahoma"/>
              <a:cs typeface="Tahoma"/>
            </a:rPr>
            <a:t>Şekiller Dizini</a:t>
          </a:r>
          <a:endParaRPr lang="tr-TR" sz="2400" kern="1200" noProof="0" dirty="0">
            <a:latin typeface="Tahoma"/>
            <a:cs typeface="Tahoma"/>
          </a:endParaRPr>
        </a:p>
      </dsp:txBody>
      <dsp:txXfrm>
        <a:off x="6998858" y="3389597"/>
        <a:ext cx="1531577" cy="1210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4E68C-3DE0-4D57-B336-B2EC4FAA5107}">
      <dsp:nvSpPr>
        <dsp:cNvPr id="0" name=""/>
        <dsp:cNvSpPr/>
      </dsp:nvSpPr>
      <dsp:spPr>
        <a:xfrm>
          <a:off x="0" y="2531"/>
          <a:ext cx="784887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0EDC4-75EC-42EE-978F-5C61E869D0EB}">
      <dsp:nvSpPr>
        <dsp:cNvPr id="0" name=""/>
        <dsp:cNvSpPr/>
      </dsp:nvSpPr>
      <dsp:spPr>
        <a:xfrm>
          <a:off x="0" y="2531"/>
          <a:ext cx="621662" cy="517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0" y="2531"/>
        <a:ext cx="621662" cy="5179512"/>
      </dsp:txXfrm>
    </dsp:sp>
    <dsp:sp modelId="{5FBC11CC-52AD-41A6-A797-B8CC6E375113}">
      <dsp:nvSpPr>
        <dsp:cNvPr id="0" name=""/>
        <dsp:cNvSpPr/>
      </dsp:nvSpPr>
      <dsp:spPr>
        <a:xfrm>
          <a:off x="739395" y="66643"/>
          <a:ext cx="5897350" cy="1010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Girişin sayfa numarası birinci sayfadan başlar ve normal rakamlar kullanılır.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739395" y="66643"/>
        <a:ext cx="5897350" cy="1010502"/>
      </dsp:txXfrm>
    </dsp:sp>
    <dsp:sp modelId="{E60FCBCB-3873-4B75-98D0-AD06512BFBF7}">
      <dsp:nvSpPr>
        <dsp:cNvPr id="0" name=""/>
        <dsp:cNvSpPr/>
      </dsp:nvSpPr>
      <dsp:spPr>
        <a:xfrm>
          <a:off x="621662" y="1077145"/>
          <a:ext cx="627909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CC62CE-FDCA-4183-99DB-4D5039AD3118}">
      <dsp:nvSpPr>
        <dsp:cNvPr id="0" name=""/>
        <dsp:cNvSpPr/>
      </dsp:nvSpPr>
      <dsp:spPr>
        <a:xfrm>
          <a:off x="739395" y="1141256"/>
          <a:ext cx="6161364" cy="128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Araştırmacının konusu, konu ile ilgili kaynak taraması, araştırmanın amacı ve alt amaçları ve araştırmanın önemi yer almaktadır.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739395" y="1141256"/>
        <a:ext cx="6161364" cy="1282232"/>
      </dsp:txXfrm>
    </dsp:sp>
    <dsp:sp modelId="{322B51B7-80C5-4AF6-91EB-F5D6F0CCF612}">
      <dsp:nvSpPr>
        <dsp:cNvPr id="0" name=""/>
        <dsp:cNvSpPr/>
      </dsp:nvSpPr>
      <dsp:spPr>
        <a:xfrm>
          <a:off x="621662" y="2423489"/>
          <a:ext cx="627909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012D1C-5609-40E8-82DE-209A0A82A794}">
      <dsp:nvSpPr>
        <dsp:cNvPr id="0" name=""/>
        <dsp:cNvSpPr/>
      </dsp:nvSpPr>
      <dsp:spPr>
        <a:xfrm>
          <a:off x="739395" y="2487601"/>
          <a:ext cx="6161364" cy="128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Kaynaklar amaçla en az ilişkili olandan en fazla ilişkili olana doğru (genelden-özele) sıralanır.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739395" y="2487601"/>
        <a:ext cx="6161364" cy="1282232"/>
      </dsp:txXfrm>
    </dsp:sp>
    <dsp:sp modelId="{0BEDB04A-684E-43DE-A0DD-4C34D27B392F}">
      <dsp:nvSpPr>
        <dsp:cNvPr id="0" name=""/>
        <dsp:cNvSpPr/>
      </dsp:nvSpPr>
      <dsp:spPr>
        <a:xfrm>
          <a:off x="621662" y="3769834"/>
          <a:ext cx="627909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011721-DD40-4B0B-81BB-1E701CE11019}">
      <dsp:nvSpPr>
        <dsp:cNvPr id="0" name=""/>
        <dsp:cNvSpPr/>
      </dsp:nvSpPr>
      <dsp:spPr>
        <a:xfrm>
          <a:off x="739395" y="3833946"/>
          <a:ext cx="6161364" cy="128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Az sayıda kaynağa ulaşıldığında tüm kaynaklar ayrıntılı, çok sayıda kaynağa ulaşıldığında ise sadece ilişkili kaynaklara yer verilmelidir.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739395" y="3833946"/>
        <a:ext cx="6161364" cy="1282232"/>
      </dsp:txXfrm>
    </dsp:sp>
    <dsp:sp modelId="{A13E8588-E7E8-4071-9D62-1C5BB2BCE612}">
      <dsp:nvSpPr>
        <dsp:cNvPr id="0" name=""/>
        <dsp:cNvSpPr/>
      </dsp:nvSpPr>
      <dsp:spPr>
        <a:xfrm>
          <a:off x="621662" y="5116179"/>
          <a:ext cx="627909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E0A62-41DB-4130-8A46-ADDD279113CA}">
      <dsp:nvSpPr>
        <dsp:cNvPr id="0" name=""/>
        <dsp:cNvSpPr/>
      </dsp:nvSpPr>
      <dsp:spPr>
        <a:xfrm>
          <a:off x="0" y="0"/>
          <a:ext cx="748883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679980-93BA-4307-929A-C8020ACF2EB1}">
      <dsp:nvSpPr>
        <dsp:cNvPr id="0" name=""/>
        <dsp:cNvSpPr/>
      </dsp:nvSpPr>
      <dsp:spPr>
        <a:xfrm>
          <a:off x="0" y="0"/>
          <a:ext cx="264310" cy="426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222250">
            <a:lnSpc>
              <a:spcPct val="90000"/>
            </a:lnSpc>
            <a:spcBef>
              <a:spcPct val="0"/>
            </a:spcBef>
            <a:spcAft>
              <a:spcPct val="35000"/>
            </a:spcAft>
          </a:pPr>
          <a:endParaRPr lang="tr-TR" sz="500" kern="1200" dirty="0"/>
        </a:p>
      </dsp:txBody>
      <dsp:txXfrm>
        <a:off x="0" y="0"/>
        <a:ext cx="264310" cy="4264248"/>
      </dsp:txXfrm>
    </dsp:sp>
    <dsp:sp modelId="{52A5134F-F9CB-4D84-8104-7478C2D0C084}">
      <dsp:nvSpPr>
        <dsp:cNvPr id="0" name=""/>
        <dsp:cNvSpPr/>
      </dsp:nvSpPr>
      <dsp:spPr>
        <a:xfrm>
          <a:off x="376643" y="66628"/>
          <a:ext cx="5878733" cy="133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Amaçlar ayrıntılı biçimde tanımlanmalıdır, gerekirse tanım bölümüne yer verilmelidir.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376643" y="66628"/>
        <a:ext cx="5878733" cy="1332577"/>
      </dsp:txXfrm>
    </dsp:sp>
    <dsp:sp modelId="{3D3F1ED7-3A1B-4940-BAF6-5E25F10CEE60}">
      <dsp:nvSpPr>
        <dsp:cNvPr id="0" name=""/>
        <dsp:cNvSpPr/>
      </dsp:nvSpPr>
      <dsp:spPr>
        <a:xfrm>
          <a:off x="264310" y="1399206"/>
          <a:ext cx="5991065"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287AA8-28CD-4F50-925D-809AA9E2B905}">
      <dsp:nvSpPr>
        <dsp:cNvPr id="0" name=""/>
        <dsp:cNvSpPr/>
      </dsp:nvSpPr>
      <dsp:spPr>
        <a:xfrm>
          <a:off x="376643" y="1465835"/>
          <a:ext cx="5878733" cy="133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Kaynak taramasında kısa bir özet ile araştırma gereksinimi yer almalıdır.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376643" y="1465835"/>
        <a:ext cx="5878733" cy="1332577"/>
      </dsp:txXfrm>
    </dsp:sp>
    <dsp:sp modelId="{1A5C666E-0A50-437E-AB2B-ABA0C66E997B}">
      <dsp:nvSpPr>
        <dsp:cNvPr id="0" name=""/>
        <dsp:cNvSpPr/>
      </dsp:nvSpPr>
      <dsp:spPr>
        <a:xfrm>
          <a:off x="264310" y="2798412"/>
          <a:ext cx="5991065"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2AE19D-D74A-4288-A6D6-4A5A3D137784}">
      <dsp:nvSpPr>
        <dsp:cNvPr id="0" name=""/>
        <dsp:cNvSpPr/>
      </dsp:nvSpPr>
      <dsp:spPr>
        <a:xfrm>
          <a:off x="376643" y="2865041"/>
          <a:ext cx="5878733" cy="133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Amaç belirtildikten sonra alt amaçlara yer verilmeli, alt amaçlar genel amaçla ilişkili olmalıdır.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376643" y="2865041"/>
        <a:ext cx="5878733" cy="1332577"/>
      </dsp:txXfrm>
    </dsp:sp>
    <dsp:sp modelId="{A1D4807E-CAD8-4EFD-932C-2527D0D105A6}">
      <dsp:nvSpPr>
        <dsp:cNvPr id="0" name=""/>
        <dsp:cNvSpPr/>
      </dsp:nvSpPr>
      <dsp:spPr>
        <a:xfrm>
          <a:off x="264310" y="4197619"/>
          <a:ext cx="5991065"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B9B4F-CD96-49DC-A129-1E82FCC84DD3}">
      <dsp:nvSpPr>
        <dsp:cNvPr id="0" name=""/>
        <dsp:cNvSpPr/>
      </dsp:nvSpPr>
      <dsp:spPr>
        <a:xfrm>
          <a:off x="0" y="0"/>
          <a:ext cx="8496944"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CAB9F-31AD-4B63-871A-B2D3BABDD9E2}">
      <dsp:nvSpPr>
        <dsp:cNvPr id="0" name=""/>
        <dsp:cNvSpPr/>
      </dsp:nvSpPr>
      <dsp:spPr>
        <a:xfrm>
          <a:off x="0" y="0"/>
          <a:ext cx="775431" cy="532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endParaRPr lang="tr-TR" sz="16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0" y="0"/>
        <a:ext cx="775431" cy="5328591"/>
      </dsp:txXfrm>
    </dsp:sp>
    <dsp:sp modelId="{D7F927CF-FB06-4BC1-B408-B917C5731F0D}">
      <dsp:nvSpPr>
        <dsp:cNvPr id="0" name=""/>
        <dsp:cNvSpPr/>
      </dsp:nvSpPr>
      <dsp:spPr>
        <a:xfrm>
          <a:off x="902885" y="62639"/>
          <a:ext cx="6670101" cy="1252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Araştırmanın özelliklerine göre yöntemde yer alacak  bölümler değişiklik gösterebilir.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902885" y="62639"/>
        <a:ext cx="6670101" cy="1252791"/>
      </dsp:txXfrm>
    </dsp:sp>
    <dsp:sp modelId="{9C299E19-9A6D-4BAE-AF5A-75A4A91BA644}">
      <dsp:nvSpPr>
        <dsp:cNvPr id="0" name=""/>
        <dsp:cNvSpPr/>
      </dsp:nvSpPr>
      <dsp:spPr>
        <a:xfrm>
          <a:off x="775431" y="1315431"/>
          <a:ext cx="6797555"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DB80BA-CD99-44F5-968A-8F67A620AD28}">
      <dsp:nvSpPr>
        <dsp:cNvPr id="0" name=""/>
        <dsp:cNvSpPr/>
      </dsp:nvSpPr>
      <dsp:spPr>
        <a:xfrm>
          <a:off x="902885" y="1378070"/>
          <a:ext cx="6670101" cy="1252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Evren ve örneklem bölümünde, evrenin özellikleri ve büyüklüğü, seçilme nedeni açıklanmalı.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902885" y="1378070"/>
        <a:ext cx="6670101" cy="1252791"/>
      </dsp:txXfrm>
    </dsp:sp>
    <dsp:sp modelId="{BDCEB875-CF1B-4D09-B9F6-CDE2A9B5519A}">
      <dsp:nvSpPr>
        <dsp:cNvPr id="0" name=""/>
        <dsp:cNvSpPr/>
      </dsp:nvSpPr>
      <dsp:spPr>
        <a:xfrm>
          <a:off x="775431" y="2630862"/>
          <a:ext cx="6797555"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B57025-C597-40E0-9B47-4902ACF112ED}">
      <dsp:nvSpPr>
        <dsp:cNvPr id="0" name=""/>
        <dsp:cNvSpPr/>
      </dsp:nvSpPr>
      <dsp:spPr>
        <a:xfrm>
          <a:off x="902885" y="2693501"/>
          <a:ext cx="6670101" cy="1252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Örneklem seçilecekse, örneklem seçim yöntemi ve örneklem büyüklüğü hakkında bilgi verilmelidir.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902885" y="2693501"/>
        <a:ext cx="6670101" cy="1252791"/>
      </dsp:txXfrm>
    </dsp:sp>
    <dsp:sp modelId="{9410A2C2-61B9-4009-9EA3-B896479C5587}">
      <dsp:nvSpPr>
        <dsp:cNvPr id="0" name=""/>
        <dsp:cNvSpPr/>
      </dsp:nvSpPr>
      <dsp:spPr>
        <a:xfrm>
          <a:off x="775431" y="3946293"/>
          <a:ext cx="6797555"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0C5A71-909C-4D3E-913D-21B5D3D728E5}">
      <dsp:nvSpPr>
        <dsp:cNvPr id="0" name=""/>
        <dsp:cNvSpPr/>
      </dsp:nvSpPr>
      <dsp:spPr>
        <a:xfrm>
          <a:off x="902885" y="4008932"/>
          <a:ext cx="6670101" cy="1252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Katılımcıların özellikleri hakkında bilgi </a:t>
          </a:r>
        </a:p>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verilmeli, gerekirse tablo içinde gösterilmelidir.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902885" y="4008932"/>
        <a:ext cx="6670101" cy="1252791"/>
      </dsp:txXfrm>
    </dsp:sp>
    <dsp:sp modelId="{A384F843-9EE8-42E9-810A-71AEE8615253}">
      <dsp:nvSpPr>
        <dsp:cNvPr id="0" name=""/>
        <dsp:cNvSpPr/>
      </dsp:nvSpPr>
      <dsp:spPr>
        <a:xfrm>
          <a:off x="775431" y="5261724"/>
          <a:ext cx="6797555"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01C53-8A9B-411F-A4EA-7B89C89608B4}">
      <dsp:nvSpPr>
        <dsp:cNvPr id="0" name=""/>
        <dsp:cNvSpPr/>
      </dsp:nvSpPr>
      <dsp:spPr>
        <a:xfrm>
          <a:off x="0" y="2679"/>
          <a:ext cx="8872782" cy="0"/>
        </a:xfrm>
        <a:prstGeom prst="line">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0408E7-A2D8-44EB-BDC6-A992C610158E}">
      <dsp:nvSpPr>
        <dsp:cNvPr id="0" name=""/>
        <dsp:cNvSpPr/>
      </dsp:nvSpPr>
      <dsp:spPr>
        <a:xfrm>
          <a:off x="0" y="2679"/>
          <a:ext cx="1058771" cy="5481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tr-TR" sz="2200" kern="1200" dirty="0"/>
        </a:p>
      </dsp:txBody>
      <dsp:txXfrm>
        <a:off x="0" y="2679"/>
        <a:ext cx="1058771" cy="5481383"/>
      </dsp:txXfrm>
    </dsp:sp>
    <dsp:sp modelId="{FB9790F3-A43E-4755-864E-4E0738441519}">
      <dsp:nvSpPr>
        <dsp:cNvPr id="0" name=""/>
        <dsp:cNvSpPr/>
      </dsp:nvSpPr>
      <dsp:spPr>
        <a:xfrm>
          <a:off x="1191863" y="88325"/>
          <a:ext cx="6965133" cy="1712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Araştırma modelinde model adı açıkça belirtilmeli, model ayrıntılı biçimde açıklanmalı, modelin seçilme nedeni, yararları ve sınırlılıkları hakkında bilgi verilmelidir.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1191863" y="88325"/>
        <a:ext cx="6965133" cy="1712932"/>
      </dsp:txXfrm>
    </dsp:sp>
    <dsp:sp modelId="{7008A167-8E7B-42B4-A21A-D46A9FA3D891}">
      <dsp:nvSpPr>
        <dsp:cNvPr id="0" name=""/>
        <dsp:cNvSpPr/>
      </dsp:nvSpPr>
      <dsp:spPr>
        <a:xfrm>
          <a:off x="1058771" y="1801258"/>
          <a:ext cx="7098225"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CC4F55-C738-46D6-A8DA-6668F346F6AB}">
      <dsp:nvSpPr>
        <dsp:cNvPr id="0" name=""/>
        <dsp:cNvSpPr/>
      </dsp:nvSpPr>
      <dsp:spPr>
        <a:xfrm>
          <a:off x="1191863" y="1886904"/>
          <a:ext cx="6965133" cy="1712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Deneysel araştırmalarda deney süreci, uyarlamaların nasıl gerçekleştirildiği, değişkenlerin nasıl kontrol altına alındığı ayrıntılı biçimde anlatılmalıdır.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1191863" y="1886904"/>
        <a:ext cx="6965133" cy="1712932"/>
      </dsp:txXfrm>
    </dsp:sp>
    <dsp:sp modelId="{0B2602F0-345B-4917-B461-73D5DD3A13A0}">
      <dsp:nvSpPr>
        <dsp:cNvPr id="0" name=""/>
        <dsp:cNvSpPr/>
      </dsp:nvSpPr>
      <dsp:spPr>
        <a:xfrm>
          <a:off x="1058771" y="3599837"/>
          <a:ext cx="7098225"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FF8345-8A48-4D44-AC30-C72C16AF7714}">
      <dsp:nvSpPr>
        <dsp:cNvPr id="0" name=""/>
        <dsp:cNvSpPr/>
      </dsp:nvSpPr>
      <dsp:spPr>
        <a:xfrm>
          <a:off x="1191863" y="3685483"/>
          <a:ext cx="6965133" cy="1712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Veri toplamada kullanılan araçlar tanıtılmalı, araçların geçerlik-güvenirlik özellikleri ve kullanımı anlatılmalı, verilerin nasıl toplandığı açıklanmalı, veri kaybı hakkında bilgi verilmeli ve nasıl analiz edildiği açıklanmalıdır.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1191863" y="3685483"/>
        <a:ext cx="6965133" cy="1712932"/>
      </dsp:txXfrm>
    </dsp:sp>
    <dsp:sp modelId="{1D645071-0C87-4856-9812-259B3FD2DAB0}">
      <dsp:nvSpPr>
        <dsp:cNvPr id="0" name=""/>
        <dsp:cNvSpPr/>
      </dsp:nvSpPr>
      <dsp:spPr>
        <a:xfrm>
          <a:off x="1058771" y="5398416"/>
          <a:ext cx="7098225"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A9411-90A0-484D-94EE-A42E53816FE1}">
      <dsp:nvSpPr>
        <dsp:cNvPr id="0" name=""/>
        <dsp:cNvSpPr/>
      </dsp:nvSpPr>
      <dsp:spPr>
        <a:xfrm>
          <a:off x="0" y="1984"/>
          <a:ext cx="8568952"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FD54CF-D4D1-4066-9167-6CDA8A3CA209}">
      <dsp:nvSpPr>
        <dsp:cNvPr id="0" name=""/>
        <dsp:cNvSpPr/>
      </dsp:nvSpPr>
      <dsp:spPr>
        <a:xfrm>
          <a:off x="0" y="1984"/>
          <a:ext cx="734479" cy="4060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0" y="1984"/>
        <a:ext cx="734479" cy="4060031"/>
      </dsp:txXfrm>
    </dsp:sp>
    <dsp:sp modelId="{7C852207-7245-42B1-8036-1DD7A172793F}">
      <dsp:nvSpPr>
        <dsp:cNvPr id="0" name=""/>
        <dsp:cNvSpPr/>
      </dsp:nvSpPr>
      <dsp:spPr>
        <a:xfrm>
          <a:off x="863013" y="63836"/>
          <a:ext cx="6726627" cy="123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Tüm amaçlarla ilgili bulgular sırasıyla verilmektedir.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863013" y="63836"/>
        <a:ext cx="6726627" cy="1237040"/>
      </dsp:txXfrm>
    </dsp:sp>
    <dsp:sp modelId="{23275D48-1B5C-44AD-A543-E9C70B01F01C}">
      <dsp:nvSpPr>
        <dsp:cNvPr id="0" name=""/>
        <dsp:cNvSpPr/>
      </dsp:nvSpPr>
      <dsp:spPr>
        <a:xfrm>
          <a:off x="734479" y="1300877"/>
          <a:ext cx="685516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66CCEB-F26B-4122-B1A3-2CB0966276E5}">
      <dsp:nvSpPr>
        <dsp:cNvPr id="0" name=""/>
        <dsp:cNvSpPr/>
      </dsp:nvSpPr>
      <dsp:spPr>
        <a:xfrm>
          <a:off x="863013" y="1362729"/>
          <a:ext cx="6726627" cy="123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Bulguların, her bir alt amaç için alt başlık açılarak verilmesi gerekmektedir. </a:t>
          </a:r>
        </a:p>
      </dsp:txBody>
      <dsp:txXfrm>
        <a:off x="863013" y="1362729"/>
        <a:ext cx="6726627" cy="1237040"/>
      </dsp:txXfrm>
    </dsp:sp>
    <dsp:sp modelId="{74B0264B-684D-4ECE-810C-EA559B44C7CB}">
      <dsp:nvSpPr>
        <dsp:cNvPr id="0" name=""/>
        <dsp:cNvSpPr/>
      </dsp:nvSpPr>
      <dsp:spPr>
        <a:xfrm>
          <a:off x="734479" y="2599769"/>
          <a:ext cx="685516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B014E9-2AE1-43B1-AFA0-3BB2C5B6C8AB}">
      <dsp:nvSpPr>
        <dsp:cNvPr id="0" name=""/>
        <dsp:cNvSpPr/>
      </dsp:nvSpPr>
      <dsp:spPr>
        <a:xfrm>
          <a:off x="863013" y="2661622"/>
          <a:ext cx="6726627" cy="1334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İstatistiki bulgular tablolarda gösterilmeli ya da tek-</a:t>
          </a:r>
          <a:r>
            <a:rPr lang="tr-TR" sz="24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denekli</a:t>
          </a: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bulgular grafiklerde gösterilmeli, ayrıca metin içinde açıklanmalıdır.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863013" y="2661622"/>
        <a:ext cx="6726627" cy="1334037"/>
      </dsp:txXfrm>
    </dsp:sp>
    <dsp:sp modelId="{475E48B4-671C-4595-90D6-267325DA15C3}">
      <dsp:nvSpPr>
        <dsp:cNvPr id="0" name=""/>
        <dsp:cNvSpPr/>
      </dsp:nvSpPr>
      <dsp:spPr>
        <a:xfrm>
          <a:off x="734479" y="3995659"/>
          <a:ext cx="685516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A892E-98A0-42E5-9EC6-C8A455B0FC56}">
      <dsp:nvSpPr>
        <dsp:cNvPr id="0" name=""/>
        <dsp:cNvSpPr/>
      </dsp:nvSpPr>
      <dsp:spPr>
        <a:xfrm>
          <a:off x="0" y="0"/>
          <a:ext cx="8568952" cy="0"/>
        </a:xfrm>
        <a:prstGeom prst="line">
          <a:avLst/>
        </a:prstGeom>
        <a:solidFill>
          <a:schemeClr val="accent4">
            <a:shade val="8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61BDAC-3320-4A56-85A2-D809250A2C8F}">
      <dsp:nvSpPr>
        <dsp:cNvPr id="0" name=""/>
        <dsp:cNvSpPr/>
      </dsp:nvSpPr>
      <dsp:spPr>
        <a:xfrm>
          <a:off x="0" y="0"/>
          <a:ext cx="878506" cy="5156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tr-TR" sz="1800" kern="1200" dirty="0"/>
        </a:p>
      </dsp:txBody>
      <dsp:txXfrm>
        <a:off x="0" y="0"/>
        <a:ext cx="878506" cy="5156612"/>
      </dsp:txXfrm>
    </dsp:sp>
    <dsp:sp modelId="{FFD2BB74-C4D2-4C77-B42E-4B0C177C3CED}">
      <dsp:nvSpPr>
        <dsp:cNvPr id="0" name=""/>
        <dsp:cNvSpPr/>
      </dsp:nvSpPr>
      <dsp:spPr>
        <a:xfrm>
          <a:off x="1007040" y="76417"/>
          <a:ext cx="6726627" cy="1528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Bulguların yorumu, kişisel görüşlere ve önceki araştırma bulgularına dayalı olarak yapılır. Giriş bölümündeki kuramsal bilgilerle karşılaştırılarak benzerlik ve farklılıklar gösterilir.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1007040" y="76417"/>
        <a:ext cx="6726627" cy="1528351"/>
      </dsp:txXfrm>
    </dsp:sp>
    <dsp:sp modelId="{BE79CEBB-7699-4A5B-884F-53B7EB3469C3}">
      <dsp:nvSpPr>
        <dsp:cNvPr id="0" name=""/>
        <dsp:cNvSpPr/>
      </dsp:nvSpPr>
      <dsp:spPr>
        <a:xfrm>
          <a:off x="878506" y="1604768"/>
          <a:ext cx="6855161"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667D03-27FE-4827-BA0C-46E9E16167F2}">
      <dsp:nvSpPr>
        <dsp:cNvPr id="0" name=""/>
        <dsp:cNvSpPr/>
      </dsp:nvSpPr>
      <dsp:spPr>
        <a:xfrm>
          <a:off x="1007040" y="1681186"/>
          <a:ext cx="6726627" cy="1528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Tartışmanın sonunda araştırmanın tasarımı, yürütülmesi, katılımcıları, verilerin toplanması ve analizi ile ilgili sınırlılıklar ifade edilmelidir.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1007040" y="1681186"/>
        <a:ext cx="6726627" cy="1528351"/>
      </dsp:txXfrm>
    </dsp:sp>
    <dsp:sp modelId="{7C2263C0-3E12-4314-80D0-4DB6CF2EEFB4}">
      <dsp:nvSpPr>
        <dsp:cNvPr id="0" name=""/>
        <dsp:cNvSpPr/>
      </dsp:nvSpPr>
      <dsp:spPr>
        <a:xfrm>
          <a:off x="878506" y="3209537"/>
          <a:ext cx="6855161"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C5BF9B-5DED-4910-9F13-246287EBCB9A}">
      <dsp:nvSpPr>
        <dsp:cNvPr id="0" name=""/>
        <dsp:cNvSpPr/>
      </dsp:nvSpPr>
      <dsp:spPr>
        <a:xfrm>
          <a:off x="1007040" y="3285955"/>
          <a:ext cx="6726627" cy="178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Tartışmanın sonunda, uygulamaya ve ileri araştırmalara yönelik öneriler verilmeli, öneriler sınırlıkları giderecek biçimde oluşturulmalıdır</a:t>
          </a:r>
          <a:r>
            <a:rPr lang="tr-TR" sz="2500" kern="1200" dirty="0" smtClean="0">
              <a:solidFill>
                <a:srgbClr val="002060"/>
              </a:solidFill>
            </a:rPr>
            <a:t>. </a:t>
          </a:r>
          <a:endParaRPr lang="tr-TR" sz="2500" kern="1200" dirty="0"/>
        </a:p>
      </dsp:txBody>
      <dsp:txXfrm>
        <a:off x="1007040" y="3285955"/>
        <a:ext cx="6726627" cy="1787192"/>
      </dsp:txXfrm>
    </dsp:sp>
    <dsp:sp modelId="{1586EA03-87DE-4D5F-A567-4E9191A8C13B}">
      <dsp:nvSpPr>
        <dsp:cNvPr id="0" name=""/>
        <dsp:cNvSpPr/>
      </dsp:nvSpPr>
      <dsp:spPr>
        <a:xfrm>
          <a:off x="878506" y="5073148"/>
          <a:ext cx="6855161"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0D376-C557-4168-A4F8-E803D232350D}">
      <dsp:nvSpPr>
        <dsp:cNvPr id="0" name=""/>
        <dsp:cNvSpPr/>
      </dsp:nvSpPr>
      <dsp:spPr>
        <a:xfrm>
          <a:off x="0" y="2504"/>
          <a:ext cx="8424936"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E658BD-F9BC-4415-8D85-741B0288223C}">
      <dsp:nvSpPr>
        <dsp:cNvPr id="0" name=""/>
        <dsp:cNvSpPr/>
      </dsp:nvSpPr>
      <dsp:spPr>
        <a:xfrm>
          <a:off x="0" y="2504"/>
          <a:ext cx="475250" cy="5123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0" y="2504"/>
        <a:ext cx="475250" cy="5123335"/>
      </dsp:txXfrm>
    </dsp:sp>
    <dsp:sp modelId="{84178550-C3D3-4DE6-AB1C-B6F549DEC0FE}">
      <dsp:nvSpPr>
        <dsp:cNvPr id="0" name=""/>
        <dsp:cNvSpPr/>
      </dsp:nvSpPr>
      <dsp:spPr>
        <a:xfrm>
          <a:off x="601624" y="92312"/>
          <a:ext cx="6613574" cy="1291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Metin içince gösterilmiş tüm kaynaklara kaynakçada yer verilmelidir.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601624" y="92312"/>
        <a:ext cx="6613574" cy="1291930"/>
      </dsp:txXfrm>
    </dsp:sp>
    <dsp:sp modelId="{FBEC8F4A-DC9A-4031-B851-7DD4CC3AB83C}">
      <dsp:nvSpPr>
        <dsp:cNvPr id="0" name=""/>
        <dsp:cNvSpPr/>
      </dsp:nvSpPr>
      <dsp:spPr>
        <a:xfrm>
          <a:off x="475250" y="1384243"/>
          <a:ext cx="673994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10A39B-F9B4-48F0-89FB-3B59476E71B9}">
      <dsp:nvSpPr>
        <dsp:cNvPr id="0" name=""/>
        <dsp:cNvSpPr/>
      </dsp:nvSpPr>
      <dsp:spPr>
        <a:xfrm>
          <a:off x="601624" y="1474051"/>
          <a:ext cx="6613574" cy="1090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Kaynaklar soyadı sırasına göre sıralanmalıdır. </a:t>
          </a:r>
          <a:endParaRPr lang="tr-T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601624" y="1474051"/>
        <a:ext cx="6613574" cy="1090023"/>
      </dsp:txXfrm>
    </dsp:sp>
    <dsp:sp modelId="{D83C2638-6794-4AFB-9FFF-EABE9127DD03}">
      <dsp:nvSpPr>
        <dsp:cNvPr id="0" name=""/>
        <dsp:cNvSpPr/>
      </dsp:nvSpPr>
      <dsp:spPr>
        <a:xfrm>
          <a:off x="475250" y="2564075"/>
          <a:ext cx="673994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5EE315-FA63-4BC8-8EF7-7897707AB1B6}">
      <dsp:nvSpPr>
        <dsp:cNvPr id="0" name=""/>
        <dsp:cNvSpPr/>
      </dsp:nvSpPr>
      <dsp:spPr>
        <a:xfrm>
          <a:off x="601624" y="2653883"/>
          <a:ext cx="6613574" cy="238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tr-TR" sz="2400" kern="1200" smtClean="0">
              <a:solidFill>
                <a:schemeClr val="tx1"/>
              </a:solidFill>
              <a:latin typeface="Tahoma" panose="020B0604030504040204" pitchFamily="34" charset="0"/>
              <a:ea typeface="Tahoma" panose="020B0604030504040204" pitchFamily="34" charset="0"/>
              <a:cs typeface="Tahoma" panose="020B0604030504040204" pitchFamily="34" charset="0"/>
            </a:rPr>
            <a:t>Kaynakça yazımında farklı biçimler benimsenebilir; ancak en çok kabul gören yazım biçimi APA-Amerikan Psikologlar Derneği (6. basım) yazım ilkeleridir. </a:t>
          </a:r>
          <a:endParaRPr 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601624" y="2653883"/>
        <a:ext cx="6613574" cy="2380930"/>
      </dsp:txXfrm>
    </dsp:sp>
    <dsp:sp modelId="{F5C632D4-FB3B-4A83-9DFD-99CE9F32423E}">
      <dsp:nvSpPr>
        <dsp:cNvPr id="0" name=""/>
        <dsp:cNvSpPr/>
      </dsp:nvSpPr>
      <dsp:spPr>
        <a:xfrm>
          <a:off x="475250" y="5034814"/>
          <a:ext cx="673994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9E2C49-CD5F-FE40-9147-3CDBD91DDADB}" type="datetimeFigureOut">
              <a:rPr lang="en-US" smtClean="0"/>
              <a:t>1/6/2021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A42655-E559-604F-9E15-E692A8095672}" type="slidenum">
              <a:rPr lang="en-US" smtClean="0"/>
              <a:t>‹#›</a:t>
            </a:fld>
            <a:endParaRPr lang="en-US"/>
          </a:p>
        </p:txBody>
      </p:sp>
    </p:spTree>
    <p:extLst>
      <p:ext uri="{BB962C8B-B14F-4D97-AF65-F5344CB8AC3E}">
        <p14:creationId xmlns:p14="http://schemas.microsoft.com/office/powerpoint/2010/main" val="15278241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EAFCCD-23E5-496B-8E5C-CA155DAF26D8}" type="datetimeFigureOut">
              <a:rPr lang="tr-TR" smtClean="0"/>
              <a:t>6.01.2021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FBE3AC-2293-45FF-955D-939BCA8BCA97}" type="slidenum">
              <a:rPr lang="tr-TR" smtClean="0"/>
              <a:t>‹#›</a:t>
            </a:fld>
            <a:endParaRPr lang="tr-TR"/>
          </a:p>
        </p:txBody>
      </p:sp>
    </p:spTree>
    <p:extLst>
      <p:ext uri="{BB962C8B-B14F-4D97-AF65-F5344CB8AC3E}">
        <p14:creationId xmlns:p14="http://schemas.microsoft.com/office/powerpoint/2010/main" val="3851561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a:xfrm>
            <a:off x="642938" y="357188"/>
            <a:ext cx="7929562" cy="2000250"/>
          </a:xfrm>
          <a:prstGeom prst="rect">
            <a:avLst/>
          </a:prstGeom>
        </p:spPr>
        <p:txBody>
          <a:bodyPr/>
          <a:lstStyle/>
          <a:p>
            <a:pPr lvl="0"/>
            <a:r>
              <a:rPr lang="tr-TR" altLang="zh-CN" smtClean="0"/>
              <a:t>Asıl metin stillerini düzenlemek için tıklatın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142976" y="714356"/>
            <a:ext cx="6429375" cy="2714625"/>
          </a:xfrm>
          <a:prstGeom prst="rect">
            <a:avLst/>
          </a:prstGeom>
        </p:spPr>
        <p:txBody>
          <a:bodyPr/>
          <a:lstStyle/>
          <a:p>
            <a:r>
              <a:rPr lang="tr-TR" altLang="zh-CN" smtClean="0"/>
              <a:t>Resim eklemek için simgeyi tıklatın</a:t>
            </a:r>
            <a:endParaRPr lang="zh-CN" altLang="en-US"/>
          </a:p>
        </p:txBody>
      </p:sp>
      <p:sp>
        <p:nvSpPr>
          <p:cNvPr id="5" name="图片占位符 4"/>
          <p:cNvSpPr>
            <a:spLocks noGrp="1"/>
          </p:cNvSpPr>
          <p:nvPr>
            <p:ph type="pic" sz="quarter" idx="11"/>
          </p:nvPr>
        </p:nvSpPr>
        <p:spPr>
          <a:xfrm>
            <a:off x="1142976" y="3571876"/>
            <a:ext cx="2500313" cy="1785938"/>
          </a:xfrm>
          <a:prstGeom prst="rect">
            <a:avLst/>
          </a:prstGeom>
        </p:spPr>
        <p:txBody>
          <a:bodyPr/>
          <a:lstStyle/>
          <a:p>
            <a:r>
              <a:rPr lang="tr-TR" altLang="zh-CN" smtClean="0"/>
              <a:t>Resim eklemek için simgeyi tıklatın</a:t>
            </a:r>
            <a:endParaRPr lang="zh-CN" altLang="en-US"/>
          </a:p>
        </p:txBody>
      </p:sp>
      <p:sp>
        <p:nvSpPr>
          <p:cNvPr id="7" name="文本占位符 6"/>
          <p:cNvSpPr>
            <a:spLocks noGrp="1"/>
          </p:cNvSpPr>
          <p:nvPr>
            <p:ph type="body" sz="quarter" idx="12"/>
          </p:nvPr>
        </p:nvSpPr>
        <p:spPr>
          <a:xfrm>
            <a:off x="3786182" y="4214818"/>
            <a:ext cx="3786213" cy="785818"/>
          </a:xfrm>
          <a:prstGeom prst="rect">
            <a:avLst/>
          </a:prstGeom>
        </p:spPr>
        <p:txBody>
          <a:bodyPr/>
          <a:lstStyle/>
          <a:p>
            <a:pPr lvl="0"/>
            <a:r>
              <a:rPr lang="tr-TR" altLang="zh-CN" smtClean="0"/>
              <a:t>Asıl metin stillerini düzenlemek için tıklatın</a:t>
            </a:r>
          </a:p>
        </p:txBody>
      </p:sp>
      <p:sp>
        <p:nvSpPr>
          <p:cNvPr id="8" name="文本占位符 7"/>
          <p:cNvSpPr>
            <a:spLocks noGrp="1"/>
          </p:cNvSpPr>
          <p:nvPr>
            <p:ph type="body" sz="quarter" idx="13"/>
          </p:nvPr>
        </p:nvSpPr>
        <p:spPr>
          <a:xfrm>
            <a:off x="3786188" y="3571875"/>
            <a:ext cx="2357437" cy="571500"/>
          </a:xfrm>
          <a:prstGeom prst="rect">
            <a:avLst/>
          </a:prstGeom>
        </p:spPr>
        <p:txBody>
          <a:bodyPr/>
          <a:lstStyle/>
          <a:p>
            <a:pPr lvl="0"/>
            <a:r>
              <a:rPr lang="tr-TR" altLang="zh-CN" smtClean="0"/>
              <a:t>Asıl metin stillerini düzenlemek için tıklatın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785786" y="500060"/>
            <a:ext cx="4786312" cy="3643320"/>
          </a:xfrm>
          <a:prstGeom prst="rect">
            <a:avLst/>
          </a:prstGeom>
        </p:spPr>
        <p:txBody>
          <a:bodyPr/>
          <a:lstStyle/>
          <a:p>
            <a:r>
              <a:rPr lang="tr-TR" altLang="zh-CN" smtClean="0"/>
              <a:t>Resim eklemek için simgeyi tıklatın</a:t>
            </a:r>
            <a:endParaRPr lang="zh-CN" altLang="en-US"/>
          </a:p>
        </p:txBody>
      </p:sp>
      <p:sp>
        <p:nvSpPr>
          <p:cNvPr id="4" name="图片占位符 2"/>
          <p:cNvSpPr>
            <a:spLocks noGrp="1"/>
          </p:cNvSpPr>
          <p:nvPr>
            <p:ph type="pic" sz="quarter" idx="11"/>
          </p:nvPr>
        </p:nvSpPr>
        <p:spPr>
          <a:xfrm>
            <a:off x="5714980" y="500042"/>
            <a:ext cx="2571768" cy="3571900"/>
          </a:xfrm>
          <a:prstGeom prst="rect">
            <a:avLst/>
          </a:prstGeom>
        </p:spPr>
        <p:txBody>
          <a:bodyPr/>
          <a:lstStyle/>
          <a:p>
            <a:r>
              <a:rPr lang="tr-TR" altLang="zh-CN" smtClean="0"/>
              <a:t>Resim eklemek için simgeyi tıklatın</a:t>
            </a:r>
            <a:endParaRPr lang="zh-CN" altLang="en-US"/>
          </a:p>
        </p:txBody>
      </p:sp>
      <p:sp>
        <p:nvSpPr>
          <p:cNvPr id="8" name="文本占位符 7"/>
          <p:cNvSpPr>
            <a:spLocks noGrp="1"/>
          </p:cNvSpPr>
          <p:nvPr>
            <p:ph type="body" sz="quarter" idx="13"/>
          </p:nvPr>
        </p:nvSpPr>
        <p:spPr>
          <a:xfrm>
            <a:off x="785786" y="5000654"/>
            <a:ext cx="4786312" cy="1071562"/>
          </a:xfrm>
          <a:prstGeom prst="rect">
            <a:avLst/>
          </a:prstGeom>
        </p:spPr>
        <p:txBody>
          <a:bodyPr/>
          <a:lstStyle/>
          <a:p>
            <a:pPr lvl="0"/>
            <a:r>
              <a:rPr lang="tr-TR" altLang="zh-CN" smtClean="0"/>
              <a:t>Asıl metin stillerini düzenlemek için tıklatın</a:t>
            </a:r>
          </a:p>
        </p:txBody>
      </p:sp>
      <p:sp>
        <p:nvSpPr>
          <p:cNvPr id="5" name="文本占位符 7"/>
          <p:cNvSpPr>
            <a:spLocks noGrp="1"/>
          </p:cNvSpPr>
          <p:nvPr>
            <p:ph type="body" sz="quarter" idx="14"/>
          </p:nvPr>
        </p:nvSpPr>
        <p:spPr>
          <a:xfrm>
            <a:off x="785786" y="4286274"/>
            <a:ext cx="2357437" cy="571500"/>
          </a:xfrm>
          <a:prstGeom prst="rect">
            <a:avLst/>
          </a:prstGeom>
        </p:spPr>
        <p:txBody>
          <a:bodyPr/>
          <a:lstStyle/>
          <a:p>
            <a:pPr lvl="0"/>
            <a:r>
              <a:rPr lang="tr-TR" altLang="zh-CN" smtClean="0"/>
              <a:t>Asıl metin stillerini düzenlemek için tıklatın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3" name="图表占位符 2"/>
          <p:cNvSpPr>
            <a:spLocks noGrp="1"/>
          </p:cNvSpPr>
          <p:nvPr>
            <p:ph type="chart" sz="quarter" idx="10"/>
          </p:nvPr>
        </p:nvSpPr>
        <p:spPr>
          <a:xfrm>
            <a:off x="785786" y="785795"/>
            <a:ext cx="4500562" cy="3571899"/>
          </a:xfrm>
          <a:prstGeom prst="rect">
            <a:avLst/>
          </a:prstGeom>
        </p:spPr>
        <p:txBody>
          <a:bodyPr/>
          <a:lstStyle/>
          <a:p>
            <a:r>
              <a:rPr lang="tr-TR" altLang="zh-CN" smtClean="0"/>
              <a:t>Grafik eklemek için simgeyi tıklatın</a:t>
            </a:r>
            <a:endParaRPr lang="zh-CN" altLang="en-US"/>
          </a:p>
        </p:txBody>
      </p:sp>
      <p:sp>
        <p:nvSpPr>
          <p:cNvPr id="5" name="图片占位符 4"/>
          <p:cNvSpPr>
            <a:spLocks noGrp="1"/>
          </p:cNvSpPr>
          <p:nvPr>
            <p:ph type="pic" sz="quarter" idx="11"/>
          </p:nvPr>
        </p:nvSpPr>
        <p:spPr>
          <a:xfrm>
            <a:off x="5500688" y="785813"/>
            <a:ext cx="2571750" cy="1643062"/>
          </a:xfrm>
          <a:prstGeom prst="rect">
            <a:avLst/>
          </a:prstGeom>
        </p:spPr>
        <p:txBody>
          <a:bodyPr/>
          <a:lstStyle/>
          <a:p>
            <a:r>
              <a:rPr lang="tr-TR" altLang="zh-CN" smtClean="0"/>
              <a:t>Resim eklemek için simgeyi tıklatın</a:t>
            </a:r>
            <a:endParaRPr lang="zh-CN" altLang="en-US"/>
          </a:p>
        </p:txBody>
      </p:sp>
      <p:sp>
        <p:nvSpPr>
          <p:cNvPr id="6" name="图片占位符 4"/>
          <p:cNvSpPr>
            <a:spLocks noGrp="1"/>
          </p:cNvSpPr>
          <p:nvPr>
            <p:ph type="pic" sz="quarter" idx="12"/>
          </p:nvPr>
        </p:nvSpPr>
        <p:spPr>
          <a:xfrm>
            <a:off x="5500694" y="2643182"/>
            <a:ext cx="2571750" cy="1643062"/>
          </a:xfrm>
          <a:prstGeom prst="rect">
            <a:avLst/>
          </a:prstGeom>
        </p:spPr>
        <p:txBody>
          <a:bodyPr/>
          <a:lstStyle/>
          <a:p>
            <a:r>
              <a:rPr lang="tr-TR" altLang="zh-CN" smtClean="0"/>
              <a:t>Resim eklemek için simgeyi tıklatın</a:t>
            </a:r>
            <a:endParaRPr lang="zh-CN" altLang="en-US"/>
          </a:p>
        </p:txBody>
      </p:sp>
      <p:sp>
        <p:nvSpPr>
          <p:cNvPr id="8" name="文本占位符 7"/>
          <p:cNvSpPr>
            <a:spLocks noGrp="1"/>
          </p:cNvSpPr>
          <p:nvPr>
            <p:ph type="body" sz="quarter" idx="13"/>
          </p:nvPr>
        </p:nvSpPr>
        <p:spPr>
          <a:xfrm>
            <a:off x="785813" y="5143520"/>
            <a:ext cx="4500562" cy="1071562"/>
          </a:xfrm>
          <a:prstGeom prst="rect">
            <a:avLst/>
          </a:prstGeom>
        </p:spPr>
        <p:txBody>
          <a:bodyPr/>
          <a:lstStyle/>
          <a:p>
            <a:pPr lvl="0"/>
            <a:r>
              <a:rPr lang="tr-TR" altLang="zh-CN" smtClean="0"/>
              <a:t>Asıl metin stillerini düzenlemek için tıklatın</a:t>
            </a:r>
          </a:p>
        </p:txBody>
      </p:sp>
      <p:sp>
        <p:nvSpPr>
          <p:cNvPr id="7" name="文本占位符 7"/>
          <p:cNvSpPr>
            <a:spLocks noGrp="1"/>
          </p:cNvSpPr>
          <p:nvPr>
            <p:ph type="body" sz="quarter" idx="14"/>
          </p:nvPr>
        </p:nvSpPr>
        <p:spPr>
          <a:xfrm>
            <a:off x="785786" y="4500574"/>
            <a:ext cx="2357437" cy="571500"/>
          </a:xfrm>
          <a:prstGeom prst="rect">
            <a:avLst/>
          </a:prstGeom>
        </p:spPr>
        <p:txBody>
          <a:bodyPr/>
          <a:lstStyle/>
          <a:p>
            <a:pPr lvl="0"/>
            <a:r>
              <a:rPr lang="tr-TR" altLang="zh-CN" smtClean="0"/>
              <a:t>Asıl metin stillerini düzenlemek için tıklatın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928688" y="1214438"/>
            <a:ext cx="7286625" cy="1714500"/>
          </a:xfrm>
          <a:prstGeom prst="rect">
            <a:avLst/>
          </a:prstGeom>
        </p:spPr>
        <p:txBody>
          <a:bodyPr/>
          <a:lstStyle/>
          <a:p>
            <a:pPr lvl="0"/>
            <a:r>
              <a:rPr lang="tr-TR" altLang="zh-CN" smtClean="0"/>
              <a:t>Asıl metin stillerini düzenlemek için tıklatın</a:t>
            </a:r>
          </a:p>
          <a:p>
            <a:pPr lvl="1"/>
            <a:r>
              <a:rPr lang="tr-TR" altLang="zh-CN" smtClean="0"/>
              <a:t>İkinci düzey</a:t>
            </a:r>
          </a:p>
          <a:p>
            <a:pPr lvl="2"/>
            <a:r>
              <a:rPr lang="tr-TR" altLang="zh-CN" smtClean="0"/>
              <a:t>Üçüncü düzey</a:t>
            </a:r>
          </a:p>
          <a:p>
            <a:pPr lvl="3"/>
            <a:r>
              <a:rPr lang="tr-TR" altLang="zh-CN" smtClean="0"/>
              <a:t>Dördüncü düzey</a:t>
            </a:r>
          </a:p>
          <a:p>
            <a:pPr lvl="4"/>
            <a:r>
              <a:rPr lang="tr-TR" altLang="zh-CN" smtClean="0"/>
              <a:t>Beşinci düzey</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幻灯片">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500063" y="1143000"/>
            <a:ext cx="8143875" cy="1357313"/>
          </a:xfrm>
          <a:prstGeom prst="rect">
            <a:avLst/>
          </a:prstGeom>
        </p:spPr>
        <p:txBody>
          <a:bodyPr/>
          <a:lstStyle/>
          <a:p>
            <a:pPr lvl="0"/>
            <a:r>
              <a:rPr lang="tr-TR" altLang="zh-CN" smtClean="0"/>
              <a:t>Asıl metin stillerini düzenlemek için tıklatın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714375" y="285750"/>
            <a:ext cx="7858125" cy="2000250"/>
          </a:xfrm>
          <a:prstGeom prst="rect">
            <a:avLst/>
          </a:prstGeom>
        </p:spPr>
        <p:txBody>
          <a:bodyPr/>
          <a:lstStyle/>
          <a:p>
            <a:pPr lvl="0"/>
            <a:r>
              <a:rPr lang="tr-TR" altLang="zh-CN"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251520" y="152634"/>
            <a:ext cx="8712968" cy="2772310"/>
          </a:xfrm>
        </p:spPr>
        <p:txBody>
          <a:bodyPr/>
          <a:lstStyle/>
          <a:p>
            <a:pPr algn="ctr">
              <a:buNone/>
            </a:pPr>
            <a:r>
              <a:rPr lang="tr-TR" altLang="zh-CN" b="1" dirty="0" smtClean="0">
                <a:latin typeface="Tahoma"/>
                <a:cs typeface="Tahoma"/>
              </a:rPr>
              <a:t>Hafta 9</a:t>
            </a:r>
          </a:p>
          <a:p>
            <a:pPr marL="0" indent="0" algn="ctr">
              <a:buNone/>
            </a:pPr>
            <a:r>
              <a:rPr lang="tr-TR" altLang="zh-CN" b="1" dirty="0">
                <a:latin typeface="Tahoma"/>
                <a:cs typeface="Tahoma"/>
              </a:rPr>
              <a:t>Araştırmaların </a:t>
            </a:r>
            <a:r>
              <a:rPr lang="tr-TR" altLang="zh-CN" b="1" dirty="0" err="1" smtClean="0">
                <a:latin typeface="Tahoma"/>
                <a:cs typeface="Tahoma"/>
              </a:rPr>
              <a:t>Raporlaştırılması</a:t>
            </a:r>
            <a:r>
              <a:rPr lang="tr-TR" altLang="zh-CN" b="1" dirty="0" smtClean="0">
                <a:latin typeface="Tahoma"/>
                <a:cs typeface="Tahoma"/>
              </a:rPr>
              <a:t> </a:t>
            </a:r>
          </a:p>
          <a:p>
            <a:pPr marL="0" indent="0" algn="ctr">
              <a:buNone/>
            </a:pPr>
            <a:endParaRPr lang="tr-TR" altLang="zh-CN" b="1" dirty="0" smtClean="0">
              <a:latin typeface="Tahoma"/>
              <a:cs typeface="Tahoma"/>
            </a:endParaRPr>
          </a:p>
          <a:p>
            <a:pPr marL="0" indent="0" algn="ctr">
              <a:buNone/>
            </a:pPr>
            <a:r>
              <a:rPr lang="tr-TR" altLang="zh-CN" dirty="0" smtClean="0">
                <a:latin typeface="Tahoma"/>
                <a:cs typeface="Tahoma"/>
              </a:rPr>
              <a:t>ARY209- Bilimsel Araştırma ve </a:t>
            </a:r>
            <a:r>
              <a:rPr lang="tr-TR" altLang="zh-CN" smtClean="0">
                <a:latin typeface="Tahoma"/>
                <a:cs typeface="Tahoma"/>
              </a:rPr>
              <a:t>Rapor Yazma</a:t>
            </a:r>
            <a:endParaRPr lang="tr-TR" altLang="zh-CN" dirty="0" smtClean="0">
              <a:latin typeface="Tahoma"/>
              <a:cs typeface="Tahoma"/>
            </a:endParaRPr>
          </a:p>
          <a:p>
            <a:pPr algn="ctr">
              <a:buNone/>
            </a:pPr>
            <a:r>
              <a:rPr lang="tr-TR" altLang="zh-CN" dirty="0" err="1" smtClean="0">
                <a:latin typeface="Tahoma"/>
                <a:cs typeface="Tahoma"/>
              </a:rPr>
              <a:t>Yard</a:t>
            </a:r>
            <a:r>
              <a:rPr lang="tr-TR" altLang="zh-CN" dirty="0" smtClean="0">
                <a:latin typeface="Tahoma"/>
                <a:cs typeface="Tahoma"/>
              </a:rPr>
              <a:t>. Doç</a:t>
            </a:r>
            <a:r>
              <a:rPr lang="tr-TR" altLang="zh-CN" dirty="0">
                <a:latin typeface="Tahoma"/>
                <a:cs typeface="Tahoma"/>
              </a:rPr>
              <a:t>. Dr. </a:t>
            </a:r>
            <a:r>
              <a:rPr lang="tr-TR" altLang="zh-CN" dirty="0" smtClean="0">
                <a:latin typeface="Tahoma"/>
                <a:cs typeface="Tahoma"/>
              </a:rPr>
              <a:t>Asu </a:t>
            </a:r>
            <a:r>
              <a:rPr lang="tr-TR" altLang="zh-CN" dirty="0" err="1" smtClean="0">
                <a:latin typeface="Tahoma"/>
                <a:cs typeface="Tahoma"/>
              </a:rPr>
              <a:t>Altunoğlu</a:t>
            </a:r>
            <a:endParaRPr lang="tr-TR" altLang="zh-CN" dirty="0">
              <a:latin typeface="Tahoma"/>
              <a:cs typeface="Tahom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latin typeface="Tahoma" panose="020B0604030504040204" pitchFamily="34" charset="0"/>
                <a:ea typeface="Tahoma" panose="020B0604030504040204" pitchFamily="34" charset="0"/>
                <a:cs typeface="Tahoma" panose="020B0604030504040204" pitchFamily="34" charset="0"/>
              </a:rPr>
              <a:t>Giriş</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yagram 1"/>
          <p:cNvGraphicFramePr/>
          <p:nvPr>
            <p:extLst>
              <p:ext uri="{D42A27DB-BD31-4B8C-83A1-F6EECF244321}">
                <p14:modId xmlns:p14="http://schemas.microsoft.com/office/powerpoint/2010/main" val="445127567"/>
              </p:ext>
            </p:extLst>
          </p:nvPr>
        </p:nvGraphicFramePr>
        <p:xfrm>
          <a:off x="-324544" y="1052736"/>
          <a:ext cx="784887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822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196752"/>
            <a:ext cx="8568952" cy="5256584"/>
          </a:xfrm>
        </p:spPr>
        <p:txBody>
          <a:bodyPr/>
          <a:lstStyle/>
          <a:p>
            <a:pPr algn="just"/>
            <a:endParaRPr lang="tr-TR" sz="2400" dirty="0" smtClean="0">
              <a:latin typeface="Tahoma"/>
              <a:cs typeface="Tahoma"/>
            </a:endParaRPr>
          </a:p>
          <a:p>
            <a:endParaRPr lang="en-US" dirty="0"/>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latin typeface="Tahoma" panose="020B0604030504040204" pitchFamily="34" charset="0"/>
                <a:ea typeface="Tahoma" panose="020B0604030504040204" pitchFamily="34" charset="0"/>
                <a:cs typeface="Tahoma" panose="020B0604030504040204" pitchFamily="34" charset="0"/>
              </a:rPr>
              <a:t>Giriş (devam)</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40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yagram 1"/>
          <p:cNvGraphicFramePr/>
          <p:nvPr>
            <p:extLst>
              <p:ext uri="{D42A27DB-BD31-4B8C-83A1-F6EECF244321}">
                <p14:modId xmlns:p14="http://schemas.microsoft.com/office/powerpoint/2010/main" val="1190057397"/>
              </p:ext>
            </p:extLst>
          </p:nvPr>
        </p:nvGraphicFramePr>
        <p:xfrm>
          <a:off x="323528" y="1397000"/>
          <a:ext cx="7488832"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4650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latin typeface="Tahoma" panose="020B0604030504040204" pitchFamily="34" charset="0"/>
                <a:ea typeface="Tahoma" panose="020B0604030504040204" pitchFamily="34" charset="0"/>
                <a:cs typeface="Tahoma" panose="020B0604030504040204" pitchFamily="34" charset="0"/>
              </a:rPr>
              <a:t>Yöntem</a:t>
            </a:r>
            <a:endParaRPr lang="en-US"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yagram 1"/>
          <p:cNvGraphicFramePr/>
          <p:nvPr>
            <p:extLst>
              <p:ext uri="{D42A27DB-BD31-4B8C-83A1-F6EECF244321}">
                <p14:modId xmlns:p14="http://schemas.microsoft.com/office/powerpoint/2010/main" val="1877810924"/>
              </p:ext>
            </p:extLst>
          </p:nvPr>
        </p:nvGraphicFramePr>
        <p:xfrm>
          <a:off x="323528" y="1052736"/>
          <a:ext cx="849694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3345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latin typeface="Tahoma" panose="020B0604030504040204" pitchFamily="34" charset="0"/>
                <a:ea typeface="Tahoma" panose="020B0604030504040204" pitchFamily="34" charset="0"/>
                <a:cs typeface="Tahoma" panose="020B0604030504040204" pitchFamily="34" charset="0"/>
              </a:rPr>
              <a:t>Yöntem (devam)</a:t>
            </a:r>
            <a:endParaRPr lang="tr-TR"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Diyagram 2"/>
          <p:cNvGraphicFramePr/>
          <p:nvPr>
            <p:extLst>
              <p:ext uri="{D42A27DB-BD31-4B8C-83A1-F6EECF244321}">
                <p14:modId xmlns:p14="http://schemas.microsoft.com/office/powerpoint/2010/main" val="1733156481"/>
              </p:ext>
            </p:extLst>
          </p:nvPr>
        </p:nvGraphicFramePr>
        <p:xfrm>
          <a:off x="19698" y="1038602"/>
          <a:ext cx="8872782" cy="5486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4014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latin typeface="Tahoma" panose="020B0604030504040204" pitchFamily="34" charset="0"/>
                <a:ea typeface="Tahoma" panose="020B0604030504040204" pitchFamily="34" charset="0"/>
                <a:cs typeface="Tahoma" panose="020B0604030504040204" pitchFamily="34" charset="0"/>
              </a:rPr>
              <a:t>Bulgular</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Diyagram 2"/>
          <p:cNvGraphicFramePr/>
          <p:nvPr>
            <p:extLst>
              <p:ext uri="{D42A27DB-BD31-4B8C-83A1-F6EECF244321}">
                <p14:modId xmlns:p14="http://schemas.microsoft.com/office/powerpoint/2010/main" val="3050727933"/>
              </p:ext>
            </p:extLst>
          </p:nvPr>
        </p:nvGraphicFramePr>
        <p:xfrm>
          <a:off x="323528" y="1397000"/>
          <a:ext cx="85689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359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latin typeface="Tahoma" panose="020B0604030504040204" pitchFamily="34" charset="0"/>
                <a:ea typeface="Tahoma" panose="020B0604030504040204" pitchFamily="34" charset="0"/>
                <a:cs typeface="Tahoma" panose="020B0604030504040204" pitchFamily="34" charset="0"/>
              </a:rPr>
              <a:t>Tartışma</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Diyagram 2"/>
          <p:cNvGraphicFramePr/>
          <p:nvPr>
            <p:extLst>
              <p:ext uri="{D42A27DB-BD31-4B8C-83A1-F6EECF244321}">
                <p14:modId xmlns:p14="http://schemas.microsoft.com/office/powerpoint/2010/main" val="3356918509"/>
              </p:ext>
            </p:extLst>
          </p:nvPr>
        </p:nvGraphicFramePr>
        <p:xfrm>
          <a:off x="0" y="1397000"/>
          <a:ext cx="8568952" cy="5156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9007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latin typeface="Tahoma" panose="020B0604030504040204" pitchFamily="34" charset="0"/>
                <a:ea typeface="Tahoma" panose="020B0604030504040204" pitchFamily="34" charset="0"/>
                <a:cs typeface="Tahoma" panose="020B0604030504040204" pitchFamily="34" charset="0"/>
              </a:rPr>
              <a:t>Kaynakça</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Diyagram 2"/>
          <p:cNvGraphicFramePr/>
          <p:nvPr>
            <p:extLst>
              <p:ext uri="{D42A27DB-BD31-4B8C-83A1-F6EECF244321}">
                <p14:modId xmlns:p14="http://schemas.microsoft.com/office/powerpoint/2010/main" val="3854842853"/>
              </p:ext>
            </p:extLst>
          </p:nvPr>
        </p:nvGraphicFramePr>
        <p:xfrm>
          <a:off x="323528" y="1397000"/>
          <a:ext cx="8424936"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7992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latin typeface="Tahoma" panose="020B0604030504040204" pitchFamily="34" charset="0"/>
                <a:ea typeface="Tahoma" panose="020B0604030504040204" pitchFamily="34" charset="0"/>
                <a:cs typeface="Tahoma" panose="020B0604030504040204" pitchFamily="34" charset="0"/>
              </a:rPr>
              <a:t>Ekler</a:t>
            </a:r>
            <a:endParaRPr lang="en-US"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Diyagram 2"/>
          <p:cNvGraphicFramePr/>
          <p:nvPr>
            <p:extLst>
              <p:ext uri="{D42A27DB-BD31-4B8C-83A1-F6EECF244321}">
                <p14:modId xmlns:p14="http://schemas.microsoft.com/office/powerpoint/2010/main" val="2274763184"/>
              </p:ext>
            </p:extLst>
          </p:nvPr>
        </p:nvGraphicFramePr>
        <p:xfrm>
          <a:off x="467544" y="1397000"/>
          <a:ext cx="82809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1651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latin typeface="Tahoma" panose="020B0604030504040204" pitchFamily="34" charset="0"/>
                <a:ea typeface="Tahoma" panose="020B0604030504040204" pitchFamily="34" charset="0"/>
                <a:cs typeface="Tahoma" panose="020B0604030504040204" pitchFamily="34" charset="0"/>
              </a:rPr>
              <a:t>Yazım Kuralları</a:t>
            </a:r>
            <a:endParaRPr lang="en-US"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Diyagram 4"/>
          <p:cNvGraphicFramePr/>
          <p:nvPr>
            <p:extLst>
              <p:ext uri="{D42A27DB-BD31-4B8C-83A1-F6EECF244321}">
                <p14:modId xmlns:p14="http://schemas.microsoft.com/office/powerpoint/2010/main" val="1711747843"/>
              </p:ext>
            </p:extLst>
          </p:nvPr>
        </p:nvGraphicFramePr>
        <p:xfrm>
          <a:off x="323528" y="648015"/>
          <a:ext cx="8568952"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4355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latin typeface="Tahoma" panose="020B0604030504040204" pitchFamily="34" charset="0"/>
                <a:ea typeface="Tahoma" panose="020B0604030504040204" pitchFamily="34" charset="0"/>
                <a:cs typeface="Tahoma" panose="020B0604030504040204" pitchFamily="34" charset="0"/>
              </a:rPr>
              <a:t>Biçim</a:t>
            </a:r>
            <a:endParaRPr lang="en-US"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Diyagram 2"/>
          <p:cNvGraphicFramePr/>
          <p:nvPr>
            <p:extLst>
              <p:ext uri="{D42A27DB-BD31-4B8C-83A1-F6EECF244321}">
                <p14:modId xmlns:p14="http://schemas.microsoft.com/office/powerpoint/2010/main" val="24926844"/>
              </p:ext>
            </p:extLst>
          </p:nvPr>
        </p:nvGraphicFramePr>
        <p:xfrm>
          <a:off x="395536" y="908720"/>
          <a:ext cx="889248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619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052736"/>
            <a:ext cx="8568952" cy="5184576"/>
          </a:xfrm>
        </p:spPr>
        <p:txBody>
          <a:bodyPr/>
          <a:lstStyle/>
          <a:p>
            <a:r>
              <a:rPr lang="tr-TR" altLang="tr-TR" sz="2400" dirty="0" smtClean="0">
                <a:latin typeface="Tahoma" panose="020B0604030504040204" pitchFamily="34" charset="0"/>
                <a:ea typeface="Tahoma" panose="020B0604030504040204" pitchFamily="34" charset="0"/>
                <a:cs typeface="Tahoma" panose="020B0604030504040204" pitchFamily="34" charset="0"/>
              </a:rPr>
              <a:t>Araştırma bölümlerini söyler.</a:t>
            </a:r>
          </a:p>
          <a:p>
            <a:r>
              <a:rPr lang="tr-TR" altLang="tr-TR" sz="2400" dirty="0" smtClean="0">
                <a:latin typeface="Tahoma" panose="020B0604030504040204" pitchFamily="34" charset="0"/>
                <a:ea typeface="Tahoma" panose="020B0604030504040204" pitchFamily="34" charset="0"/>
                <a:cs typeface="Tahoma" panose="020B0604030504040204" pitchFamily="34" charset="0"/>
              </a:rPr>
              <a:t>Ön sayfada yer alan alt bölümleri listeler.</a:t>
            </a:r>
          </a:p>
          <a:p>
            <a:r>
              <a:rPr lang="tr-TR" altLang="tr-TR" sz="2400" dirty="0" smtClean="0">
                <a:latin typeface="Tahoma" panose="020B0604030504040204" pitchFamily="34" charset="0"/>
                <a:ea typeface="Tahoma" panose="020B0604030504040204" pitchFamily="34" charset="0"/>
                <a:cs typeface="Tahoma" panose="020B0604030504040204" pitchFamily="34" charset="0"/>
              </a:rPr>
              <a:t>Ana bölümde bulunan alt bölümleri açıklar.</a:t>
            </a:r>
          </a:p>
          <a:p>
            <a:r>
              <a:rPr lang="tr-TR" altLang="tr-TR" sz="2400" dirty="0" smtClean="0">
                <a:latin typeface="Tahoma" panose="020B0604030504040204" pitchFamily="34" charset="0"/>
                <a:ea typeface="Tahoma" panose="020B0604030504040204" pitchFamily="34" charset="0"/>
                <a:cs typeface="Tahoma" panose="020B0604030504040204" pitchFamily="34" charset="0"/>
              </a:rPr>
              <a:t>Yazım kurallarını kısaca betimler. </a:t>
            </a:r>
          </a:p>
          <a:p>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endParaRPr lang="tr-TR" altLang="tr-TR" sz="2400" dirty="0">
              <a:latin typeface="Tahoma" panose="020B0604030504040204" pitchFamily="34" charset="0"/>
              <a:ea typeface="Tahoma" panose="020B0604030504040204" pitchFamily="34" charset="0"/>
              <a:cs typeface="Tahoma" panose="020B0604030504040204" pitchFamily="34" charset="0"/>
            </a:endParaRPr>
          </a:p>
          <a:p>
            <a:endParaRPr lang="tr-TR" altLang="tr-TR" sz="2400" dirty="0">
              <a:latin typeface="Tahoma" panose="020B0604030504040204" pitchFamily="34" charset="0"/>
              <a:ea typeface="Tahoma" panose="020B0604030504040204" pitchFamily="34" charset="0"/>
              <a:cs typeface="Tahoma" panose="020B0604030504040204" pitchFamily="34" charset="0"/>
            </a:endParaRPr>
          </a:p>
          <a:p>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lvl="1"/>
            <a:endParaRPr lang="tr-TR" altLang="tr-TR" sz="2000" dirty="0">
              <a:latin typeface="Tahoma" panose="020B0604030504040204" pitchFamily="34" charset="0"/>
              <a:ea typeface="Tahoma" panose="020B0604030504040204" pitchFamily="34" charset="0"/>
              <a:cs typeface="Tahoma" panose="020B0604030504040204" pitchFamily="34" charset="0"/>
            </a:endParaRPr>
          </a:p>
          <a:p>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pPr>
              <a:lnSpc>
                <a:spcPct val="80000"/>
              </a:lnSpc>
            </a:pPr>
            <a:endParaRPr lang="tr-TR" altLang="tr-TR" sz="2400" dirty="0">
              <a:solidFill>
                <a:srgbClr val="000000"/>
              </a:solidFill>
              <a:latin typeface="Arial" charset="0"/>
            </a:endParaRPr>
          </a:p>
          <a:p>
            <a:pPr lvl="0"/>
            <a:endParaRPr lang="en-US" sz="2400" dirty="0">
              <a:latin typeface="Tahoma"/>
              <a:cs typeface="Tahoma"/>
            </a:endParaRPr>
          </a:p>
          <a:p>
            <a:pPr lvl="0"/>
            <a:endParaRPr lang="en-US" sz="2400" dirty="0">
              <a:latin typeface="Tahoma"/>
              <a:cs typeface="Tahoma"/>
            </a:endParaRPr>
          </a:p>
        </p:txBody>
      </p:sp>
      <p:sp>
        <p:nvSpPr>
          <p:cNvPr id="5"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smtClean="0">
                <a:latin typeface="Tahoma" panose="020B0604030504040204" pitchFamily="34" charset="0"/>
                <a:ea typeface="Tahoma" panose="020B0604030504040204" pitchFamily="34" charset="0"/>
                <a:cs typeface="Tahoma" panose="020B0604030504040204" pitchFamily="34" charset="0"/>
              </a:rPr>
              <a:t>Amaçlar</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3203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latin typeface="Tahoma" panose="020B0604030504040204" pitchFamily="34" charset="0"/>
                <a:ea typeface="Tahoma" panose="020B0604030504040204" pitchFamily="34" charset="0"/>
                <a:cs typeface="Tahoma" panose="020B0604030504040204" pitchFamily="34" charset="0"/>
              </a:rPr>
              <a:t>Kaynak Gösterme</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Diyagram 2"/>
          <p:cNvGraphicFramePr/>
          <p:nvPr>
            <p:extLst>
              <p:ext uri="{D42A27DB-BD31-4B8C-83A1-F6EECF244321}">
                <p14:modId xmlns:p14="http://schemas.microsoft.com/office/powerpoint/2010/main" val="2128253670"/>
              </p:ext>
            </p:extLst>
          </p:nvPr>
        </p:nvGraphicFramePr>
        <p:xfrm>
          <a:off x="323528" y="1152860"/>
          <a:ext cx="8352928"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375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Kaynak </a:t>
            </a:r>
            <a:r>
              <a:rPr lang="tr-TR" dirty="0" smtClean="0">
                <a:latin typeface="Tahoma" panose="020B0604030504040204" pitchFamily="34" charset="0"/>
                <a:ea typeface="Tahoma" panose="020B0604030504040204" pitchFamily="34" charset="0"/>
                <a:cs typeface="Tahoma" panose="020B0604030504040204" pitchFamily="34" charset="0"/>
              </a:rPr>
              <a:t>Gösterme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Diyagram 2"/>
          <p:cNvGraphicFramePr/>
          <p:nvPr>
            <p:extLst>
              <p:ext uri="{D42A27DB-BD31-4B8C-83A1-F6EECF244321}">
                <p14:modId xmlns:p14="http://schemas.microsoft.com/office/powerpoint/2010/main" val="2254509104"/>
              </p:ext>
            </p:extLst>
          </p:nvPr>
        </p:nvGraphicFramePr>
        <p:xfrm>
          <a:off x="323528" y="1210734"/>
          <a:ext cx="8640960" cy="5156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8612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49545119"/>
              </p:ext>
            </p:extLst>
          </p:nvPr>
        </p:nvGraphicFramePr>
        <p:xfrm>
          <a:off x="323528" y="1124744"/>
          <a:ext cx="856895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latin typeface="Tahoma" panose="020B0604030504040204" pitchFamily="34" charset="0"/>
                <a:ea typeface="Tahoma" panose="020B0604030504040204" pitchFamily="34" charset="0"/>
                <a:cs typeface="Tahoma" panose="020B0604030504040204" pitchFamily="34" charset="0"/>
              </a:rPr>
              <a:t>Tablo ve Şekil Oluşturulması</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55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052736"/>
            <a:ext cx="8568952" cy="5184576"/>
          </a:xfrm>
        </p:spPr>
        <p:txBody>
          <a:bodyPr/>
          <a:lstStyle/>
          <a:p>
            <a:pPr algn="just"/>
            <a:r>
              <a:rPr lang="tr-TR" altLang="tr-TR" sz="2400" dirty="0" smtClean="0">
                <a:latin typeface="Tahoma"/>
                <a:ea typeface="Tahoma" panose="020B0604030504040204" pitchFamily="34" charset="0"/>
                <a:cs typeface="Tahoma"/>
              </a:rPr>
              <a:t>Araştırma </a:t>
            </a:r>
            <a:r>
              <a:rPr lang="tr-TR" altLang="tr-TR" sz="2400" dirty="0">
                <a:latin typeface="Tahoma"/>
                <a:ea typeface="Tahoma" panose="020B0604030504040204" pitchFamily="34" charset="0"/>
                <a:cs typeface="Tahoma"/>
              </a:rPr>
              <a:t>R</a:t>
            </a:r>
            <a:r>
              <a:rPr lang="tr-TR" altLang="tr-TR" sz="2400" dirty="0" smtClean="0">
                <a:latin typeface="Tahoma"/>
                <a:ea typeface="Tahoma" panose="020B0604030504040204" pitchFamily="34" charset="0"/>
                <a:cs typeface="Tahoma"/>
              </a:rPr>
              <a:t>aporlarının Bölümleri</a:t>
            </a:r>
            <a:endParaRPr lang="tr-TR" sz="2400" dirty="0">
              <a:latin typeface="Tahoma"/>
              <a:cs typeface="Tahoma"/>
            </a:endParaRPr>
          </a:p>
          <a:p>
            <a:r>
              <a:rPr lang="tr-TR" altLang="tr-TR" sz="2000" dirty="0" smtClean="0">
                <a:latin typeface="Tahoma" panose="020B0604030504040204" pitchFamily="34" charset="0"/>
                <a:ea typeface="Tahoma" panose="020B0604030504040204" pitchFamily="34" charset="0"/>
                <a:cs typeface="Tahoma" panose="020B0604030504040204" pitchFamily="34" charset="0"/>
              </a:rPr>
              <a:t>Ön Sayfalar</a:t>
            </a:r>
          </a:p>
          <a:p>
            <a:r>
              <a:rPr lang="tr-TR" altLang="tr-TR" sz="2000" dirty="0" smtClean="0">
                <a:latin typeface="Tahoma" panose="020B0604030504040204" pitchFamily="34" charset="0"/>
                <a:ea typeface="Tahoma" panose="020B0604030504040204" pitchFamily="34" charset="0"/>
                <a:cs typeface="Tahoma" panose="020B0604030504040204" pitchFamily="34" charset="0"/>
              </a:rPr>
              <a:t>Ana Bölüm</a:t>
            </a:r>
          </a:p>
          <a:p>
            <a:pPr lvl="1"/>
            <a:r>
              <a:rPr lang="tr-TR" altLang="tr-TR" sz="1600" dirty="0" smtClean="0">
                <a:latin typeface="Tahoma" panose="020B0604030504040204" pitchFamily="34" charset="0"/>
                <a:ea typeface="Tahoma" panose="020B0604030504040204" pitchFamily="34" charset="0"/>
                <a:cs typeface="Tahoma" panose="020B0604030504040204" pitchFamily="34" charset="0"/>
              </a:rPr>
              <a:t>Giriş</a:t>
            </a:r>
          </a:p>
          <a:p>
            <a:pPr lvl="1"/>
            <a:r>
              <a:rPr lang="tr-TR" altLang="tr-TR" sz="1600" dirty="0" smtClean="0">
                <a:latin typeface="Tahoma" panose="020B0604030504040204" pitchFamily="34" charset="0"/>
                <a:ea typeface="Tahoma" panose="020B0604030504040204" pitchFamily="34" charset="0"/>
                <a:cs typeface="Tahoma" panose="020B0604030504040204" pitchFamily="34" charset="0"/>
              </a:rPr>
              <a:t>Yöntem</a:t>
            </a:r>
          </a:p>
          <a:p>
            <a:pPr lvl="1"/>
            <a:r>
              <a:rPr lang="tr-TR" altLang="tr-TR" sz="1600" dirty="0" smtClean="0">
                <a:latin typeface="Tahoma" panose="020B0604030504040204" pitchFamily="34" charset="0"/>
                <a:ea typeface="Tahoma" panose="020B0604030504040204" pitchFamily="34" charset="0"/>
                <a:cs typeface="Tahoma" panose="020B0604030504040204" pitchFamily="34" charset="0"/>
              </a:rPr>
              <a:t>Bulgular</a:t>
            </a:r>
          </a:p>
          <a:p>
            <a:pPr lvl="1"/>
            <a:r>
              <a:rPr lang="tr-TR" altLang="tr-TR" sz="1600" dirty="0" smtClean="0">
                <a:latin typeface="Tahoma" panose="020B0604030504040204" pitchFamily="34" charset="0"/>
                <a:ea typeface="Tahoma" panose="020B0604030504040204" pitchFamily="34" charset="0"/>
                <a:cs typeface="Tahoma" panose="020B0604030504040204" pitchFamily="34" charset="0"/>
              </a:rPr>
              <a:t>Tartışma</a:t>
            </a:r>
          </a:p>
          <a:p>
            <a:pPr lvl="1"/>
            <a:r>
              <a:rPr lang="tr-TR" altLang="tr-TR" sz="1600" dirty="0" smtClean="0">
                <a:latin typeface="Tahoma" panose="020B0604030504040204" pitchFamily="34" charset="0"/>
                <a:ea typeface="Tahoma" panose="020B0604030504040204" pitchFamily="34" charset="0"/>
                <a:cs typeface="Tahoma" panose="020B0604030504040204" pitchFamily="34" charset="0"/>
              </a:rPr>
              <a:t>Kaynakça</a:t>
            </a:r>
          </a:p>
          <a:p>
            <a:pPr lvl="1"/>
            <a:r>
              <a:rPr lang="tr-TR" altLang="tr-TR" sz="1600" dirty="0" smtClean="0">
                <a:latin typeface="Tahoma" panose="020B0604030504040204" pitchFamily="34" charset="0"/>
                <a:ea typeface="Tahoma" panose="020B0604030504040204" pitchFamily="34" charset="0"/>
                <a:cs typeface="Tahoma" panose="020B0604030504040204" pitchFamily="34" charset="0"/>
              </a:rPr>
              <a:t>Ekler </a:t>
            </a:r>
          </a:p>
          <a:p>
            <a:r>
              <a:rPr lang="tr-TR" altLang="tr-TR" sz="2000" dirty="0" smtClean="0">
                <a:latin typeface="Tahoma" panose="020B0604030504040204" pitchFamily="34" charset="0"/>
                <a:ea typeface="Tahoma" panose="020B0604030504040204" pitchFamily="34" charset="0"/>
                <a:cs typeface="Tahoma" panose="020B0604030504040204" pitchFamily="34" charset="0"/>
              </a:rPr>
              <a:t>Yazım Kuralları</a:t>
            </a:r>
          </a:p>
          <a:p>
            <a:pPr lvl="1"/>
            <a:r>
              <a:rPr lang="tr-TR" altLang="tr-TR" sz="1600" dirty="0" smtClean="0">
                <a:latin typeface="Tahoma" panose="020B0604030504040204" pitchFamily="34" charset="0"/>
                <a:ea typeface="Tahoma" panose="020B0604030504040204" pitchFamily="34" charset="0"/>
                <a:cs typeface="Tahoma" panose="020B0604030504040204" pitchFamily="34" charset="0"/>
              </a:rPr>
              <a:t>Biçim</a:t>
            </a:r>
          </a:p>
          <a:p>
            <a:pPr lvl="1"/>
            <a:r>
              <a:rPr lang="tr-TR" altLang="tr-TR" sz="1600" dirty="0" smtClean="0">
                <a:latin typeface="Tahoma" panose="020B0604030504040204" pitchFamily="34" charset="0"/>
                <a:ea typeface="Tahoma" panose="020B0604030504040204" pitchFamily="34" charset="0"/>
                <a:cs typeface="Tahoma" panose="020B0604030504040204" pitchFamily="34" charset="0"/>
              </a:rPr>
              <a:t>Kaynak Gösterme</a:t>
            </a:r>
          </a:p>
          <a:p>
            <a:pPr lvl="1"/>
            <a:r>
              <a:rPr lang="tr-TR" altLang="tr-TR" sz="1600" dirty="0" smtClean="0">
                <a:latin typeface="Tahoma" panose="020B0604030504040204" pitchFamily="34" charset="0"/>
                <a:ea typeface="Tahoma" panose="020B0604030504040204" pitchFamily="34" charset="0"/>
                <a:cs typeface="Tahoma" panose="020B0604030504040204" pitchFamily="34" charset="0"/>
              </a:rPr>
              <a:t>Tablo ve Şekil Oluşturulması</a:t>
            </a:r>
          </a:p>
          <a:p>
            <a:endParaRPr lang="tr-TR" altLang="tr-TR" sz="2000" dirty="0" smtClean="0">
              <a:latin typeface="Tahoma" panose="020B0604030504040204" pitchFamily="34" charset="0"/>
              <a:ea typeface="Tahoma" panose="020B0604030504040204" pitchFamily="34" charset="0"/>
              <a:cs typeface="Tahoma" panose="020B0604030504040204" pitchFamily="34" charset="0"/>
            </a:endParaRPr>
          </a:p>
          <a:p>
            <a:pPr lvl="1"/>
            <a:endParaRPr lang="tr-TR" altLang="tr-TR" sz="2000" dirty="0">
              <a:latin typeface="Tahoma" panose="020B0604030504040204" pitchFamily="34" charset="0"/>
              <a:ea typeface="Tahoma" panose="020B0604030504040204" pitchFamily="34" charset="0"/>
              <a:cs typeface="Tahoma" panose="020B0604030504040204" pitchFamily="34" charset="0"/>
            </a:endParaRPr>
          </a:p>
          <a:p>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pPr>
              <a:lnSpc>
                <a:spcPct val="80000"/>
              </a:lnSpc>
            </a:pPr>
            <a:endParaRPr lang="tr-TR" altLang="tr-TR" sz="2400" dirty="0">
              <a:solidFill>
                <a:srgbClr val="000000"/>
              </a:solidFill>
              <a:latin typeface="Arial" charset="0"/>
            </a:endParaRPr>
          </a:p>
          <a:p>
            <a:pPr lvl="0"/>
            <a:endParaRPr lang="en-US" sz="2400" dirty="0">
              <a:latin typeface="Tahoma"/>
              <a:cs typeface="Tahoma"/>
            </a:endParaRPr>
          </a:p>
          <a:p>
            <a:pPr lvl="0"/>
            <a:endParaRPr lang="en-US" sz="2400" dirty="0">
              <a:latin typeface="Tahoma"/>
              <a:cs typeface="Tahoma"/>
            </a:endParaRPr>
          </a:p>
        </p:txBody>
      </p:sp>
      <p:sp>
        <p:nvSpPr>
          <p:cNvPr id="5"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smtClean="0">
                <a:latin typeface="Tahoma" panose="020B0604030504040204" pitchFamily="34" charset="0"/>
                <a:ea typeface="Tahoma" panose="020B0604030504040204" pitchFamily="34" charset="0"/>
                <a:cs typeface="Tahoma" panose="020B0604030504040204" pitchFamily="34" charset="0"/>
              </a:rPr>
              <a:t>Gündem</a:t>
            </a:r>
            <a:r>
              <a:rPr lang="tr-TR" b="1" dirty="0" smtClean="0">
                <a:latin typeface="Tahoma" panose="020B0604030504040204" pitchFamily="34" charset="0"/>
                <a:ea typeface="Tahoma" panose="020B0604030504040204" pitchFamily="34" charset="0"/>
                <a:cs typeface="Tahoma" panose="020B0604030504040204" pitchFamily="34" charset="0"/>
              </a:rPr>
              <a:t> </a:t>
            </a:r>
            <a:endParaRPr lang="tr-TR"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9556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03714292"/>
              </p:ext>
            </p:extLst>
          </p:nvPr>
        </p:nvGraphicFramePr>
        <p:xfrm>
          <a:off x="251520" y="1340768"/>
          <a:ext cx="8640960"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latin typeface="Tahoma" panose="020B0604030504040204" pitchFamily="34" charset="0"/>
                <a:ea typeface="Tahoma" panose="020B0604030504040204" pitchFamily="34" charset="0"/>
                <a:cs typeface="Tahoma" panose="020B0604030504040204" pitchFamily="34" charset="0"/>
              </a:rPr>
              <a:t>Araştırma Raporlarının Bölümleri</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235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864095025"/>
              </p:ext>
            </p:extLst>
          </p:nvPr>
        </p:nvGraphicFramePr>
        <p:xfrm>
          <a:off x="323528" y="1052736"/>
          <a:ext cx="856895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4"/>
          <p:cNvSpPr txBox="1">
            <a:spLocks/>
          </p:cNvSpPr>
          <p:nvPr/>
        </p:nvSpPr>
        <p:spPr>
          <a:xfrm>
            <a:off x="323528" y="116632"/>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latin typeface="Tahoma" panose="020B0604030504040204" pitchFamily="34" charset="0"/>
                <a:ea typeface="Tahoma" panose="020B0604030504040204" pitchFamily="34" charset="0"/>
                <a:cs typeface="Tahoma" panose="020B0604030504040204" pitchFamily="34" charset="0"/>
              </a:rPr>
              <a:t>Ön Sayfalar</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146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323528" y="188640"/>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Ön Sayfalar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8" name="Metin Yer Tutucusu 2"/>
          <p:cNvSpPr>
            <a:spLocks noGrp="1"/>
          </p:cNvSpPr>
          <p:nvPr>
            <p:ph type="body" idx="4294967295"/>
          </p:nvPr>
        </p:nvSpPr>
        <p:spPr>
          <a:xfrm>
            <a:off x="179512" y="931036"/>
            <a:ext cx="4161146" cy="561973"/>
          </a:xfrm>
          <a:prstGeom prst="rect">
            <a:avLst/>
          </a:prstGeom>
        </p:spPr>
        <p:txBody>
          <a:bodyPr>
            <a:normAutofit/>
          </a:bodyPr>
          <a:lstStyle/>
          <a:p>
            <a:pPr marL="0" indent="0" algn="ctr">
              <a:buNone/>
            </a:pPr>
            <a:r>
              <a:rPr lang="tr-TR" sz="2800" dirty="0" smtClean="0">
                <a:solidFill>
                  <a:srgbClr val="FF0000"/>
                </a:solidFill>
                <a:latin typeface="Tahoma"/>
                <a:cs typeface="Tahoma"/>
              </a:rPr>
              <a:t>Başlık Sayfasında;</a:t>
            </a:r>
            <a:endParaRPr lang="tr-TR" sz="2800" dirty="0">
              <a:solidFill>
                <a:srgbClr val="FF0000"/>
              </a:solidFill>
              <a:latin typeface="Tahoma"/>
              <a:cs typeface="Tahoma"/>
            </a:endParaRPr>
          </a:p>
        </p:txBody>
      </p:sp>
      <p:sp>
        <p:nvSpPr>
          <p:cNvPr id="9" name="İçerik Yer Tutucusu 7"/>
          <p:cNvSpPr txBox="1">
            <a:spLocks/>
          </p:cNvSpPr>
          <p:nvPr/>
        </p:nvSpPr>
        <p:spPr>
          <a:xfrm>
            <a:off x="179512" y="1633842"/>
            <a:ext cx="4521186" cy="417142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a:buChar char="•"/>
            </a:pPr>
            <a:r>
              <a:rPr lang="tr-TR" sz="2400" dirty="0">
                <a:latin typeface="Tahoma"/>
                <a:cs typeface="Tahoma"/>
              </a:rPr>
              <a:t>çalışmanın başlığı, </a:t>
            </a:r>
          </a:p>
          <a:p>
            <a:pPr lvl="1">
              <a:buFont typeface="Arial"/>
              <a:buChar char="•"/>
            </a:pPr>
            <a:r>
              <a:rPr lang="tr-TR" sz="2400" dirty="0">
                <a:latin typeface="Tahoma"/>
                <a:cs typeface="Tahoma"/>
              </a:rPr>
              <a:t>yazarın adı/adları, </a:t>
            </a:r>
          </a:p>
          <a:p>
            <a:pPr lvl="1">
              <a:buFont typeface="Arial"/>
              <a:buChar char="•"/>
            </a:pPr>
            <a:r>
              <a:rPr lang="tr-TR" sz="2400" dirty="0">
                <a:latin typeface="Tahoma"/>
                <a:cs typeface="Tahoma"/>
              </a:rPr>
              <a:t>çalışmanın türü (tez, proje </a:t>
            </a:r>
            <a:r>
              <a:rPr lang="tr-TR" sz="2400" dirty="0" err="1">
                <a:latin typeface="Tahoma"/>
                <a:cs typeface="Tahoma"/>
              </a:rPr>
              <a:t>vb</a:t>
            </a:r>
            <a:r>
              <a:rPr lang="tr-TR" sz="2400" dirty="0">
                <a:latin typeface="Tahoma"/>
                <a:cs typeface="Tahoma"/>
              </a:rPr>
              <a:t>), </a:t>
            </a:r>
          </a:p>
          <a:p>
            <a:pPr lvl="1">
              <a:buFont typeface="Arial"/>
              <a:buChar char="•"/>
            </a:pPr>
            <a:r>
              <a:rPr lang="tr-TR" sz="2400" dirty="0">
                <a:latin typeface="Tahoma"/>
                <a:cs typeface="Tahoma"/>
              </a:rPr>
              <a:t>çalışmanın yürütüldüğü </a:t>
            </a:r>
            <a:r>
              <a:rPr lang="tr-TR" sz="2400" dirty="0" smtClean="0">
                <a:latin typeface="Tahoma"/>
                <a:cs typeface="Tahoma"/>
              </a:rPr>
              <a:t>kurum</a:t>
            </a:r>
            <a:endParaRPr lang="tr-TR" sz="2400" dirty="0">
              <a:latin typeface="Tahoma"/>
              <a:cs typeface="Tahoma"/>
            </a:endParaRPr>
          </a:p>
          <a:p>
            <a:pPr lvl="1">
              <a:buFont typeface="Arial"/>
              <a:buChar char="•"/>
            </a:pPr>
            <a:r>
              <a:rPr lang="tr-TR" sz="2400" dirty="0" smtClean="0">
                <a:latin typeface="Tahoma"/>
                <a:cs typeface="Tahoma"/>
              </a:rPr>
              <a:t>tarih </a:t>
            </a:r>
            <a:r>
              <a:rPr lang="tr-TR" sz="2400" dirty="0">
                <a:latin typeface="Tahoma"/>
                <a:cs typeface="Tahoma"/>
              </a:rPr>
              <a:t>yer alır. </a:t>
            </a:r>
            <a:endParaRPr lang="tr-TR" sz="2400" dirty="0" smtClean="0">
              <a:latin typeface="Tahoma"/>
              <a:cs typeface="Tahoma"/>
            </a:endParaRPr>
          </a:p>
          <a:p>
            <a:pPr marL="457200" lvl="1" indent="0">
              <a:buNone/>
            </a:pPr>
            <a:r>
              <a:rPr lang="tr-TR" sz="2400" dirty="0" smtClean="0"/>
              <a:t>!Başlığın </a:t>
            </a:r>
            <a:r>
              <a:rPr lang="tr-TR" sz="2400" dirty="0"/>
              <a:t>en fazla 12-15 sözcükten oluşması önerilmektedir. </a:t>
            </a:r>
          </a:p>
          <a:p>
            <a:pPr marL="457200" lvl="1" indent="0" algn="just">
              <a:buNone/>
            </a:pPr>
            <a:endParaRPr lang="tr-TR" sz="2400" dirty="0">
              <a:latin typeface="Tahoma"/>
              <a:cs typeface="Tahoma"/>
            </a:endParaRPr>
          </a:p>
        </p:txBody>
      </p:sp>
      <p:sp>
        <p:nvSpPr>
          <p:cNvPr id="10" name="İçerik Yer Tutucusu 7"/>
          <p:cNvSpPr txBox="1">
            <a:spLocks/>
          </p:cNvSpPr>
          <p:nvPr/>
        </p:nvSpPr>
        <p:spPr>
          <a:xfrm>
            <a:off x="4434400" y="1628800"/>
            <a:ext cx="4314064" cy="424847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a:buChar char="•"/>
            </a:pPr>
            <a:r>
              <a:rPr lang="tr-TR" sz="2400" dirty="0">
                <a:latin typeface="Tahoma"/>
                <a:cs typeface="Tahoma"/>
              </a:rPr>
              <a:t>araştırmanın amacı, </a:t>
            </a:r>
          </a:p>
          <a:p>
            <a:pPr lvl="1">
              <a:buFont typeface="Arial"/>
              <a:buChar char="•"/>
            </a:pPr>
            <a:r>
              <a:rPr lang="tr-TR" sz="2400" dirty="0">
                <a:latin typeface="Tahoma"/>
                <a:cs typeface="Tahoma"/>
              </a:rPr>
              <a:t>katılımcıları, </a:t>
            </a:r>
          </a:p>
          <a:p>
            <a:pPr lvl="1">
              <a:buFont typeface="Arial"/>
              <a:buChar char="•"/>
            </a:pPr>
            <a:r>
              <a:rPr lang="tr-TR" sz="2400" dirty="0">
                <a:latin typeface="Tahoma"/>
                <a:cs typeface="Tahoma"/>
              </a:rPr>
              <a:t>modeli, </a:t>
            </a:r>
          </a:p>
          <a:p>
            <a:pPr lvl="1">
              <a:buFont typeface="Arial"/>
              <a:buChar char="•"/>
            </a:pPr>
            <a:r>
              <a:rPr lang="tr-TR" sz="2400" dirty="0">
                <a:latin typeface="Tahoma"/>
                <a:cs typeface="Tahoma"/>
              </a:rPr>
              <a:t>veri toplama ve veri analizi, </a:t>
            </a:r>
          </a:p>
          <a:p>
            <a:pPr lvl="1">
              <a:buFont typeface="Arial"/>
              <a:buChar char="•"/>
            </a:pPr>
            <a:r>
              <a:rPr lang="tr-TR" sz="2400" dirty="0">
                <a:latin typeface="Tahoma"/>
                <a:cs typeface="Tahoma"/>
              </a:rPr>
              <a:t>bulgular ve genel </a:t>
            </a:r>
            <a:r>
              <a:rPr lang="tr-TR" sz="2400" dirty="0" smtClean="0">
                <a:latin typeface="Tahoma"/>
                <a:cs typeface="Tahoma"/>
              </a:rPr>
              <a:t>sonucu,</a:t>
            </a:r>
          </a:p>
          <a:p>
            <a:pPr lvl="1">
              <a:buFont typeface="Arial"/>
              <a:buChar char="•"/>
            </a:pPr>
            <a:r>
              <a:rPr lang="tr-TR" sz="2400" dirty="0" smtClean="0">
                <a:latin typeface="Tahoma"/>
                <a:cs typeface="Tahoma"/>
              </a:rPr>
              <a:t>alt </a:t>
            </a:r>
            <a:r>
              <a:rPr lang="tr-TR" sz="2400" dirty="0">
                <a:latin typeface="Tahoma"/>
                <a:cs typeface="Tahoma"/>
              </a:rPr>
              <a:t>kısmında </a:t>
            </a:r>
            <a:endParaRPr lang="tr-TR" sz="2400" dirty="0" smtClean="0">
              <a:latin typeface="Tahoma"/>
              <a:cs typeface="Tahoma"/>
            </a:endParaRPr>
          </a:p>
          <a:p>
            <a:pPr marL="457200" lvl="1" indent="0">
              <a:buNone/>
            </a:pPr>
            <a:r>
              <a:rPr lang="tr-TR" sz="2400" dirty="0" smtClean="0">
                <a:latin typeface="Tahoma"/>
                <a:cs typeface="Tahoma"/>
              </a:rPr>
              <a:t>5</a:t>
            </a:r>
            <a:r>
              <a:rPr lang="tr-TR" sz="2400" dirty="0">
                <a:latin typeface="Tahoma"/>
                <a:cs typeface="Tahoma"/>
              </a:rPr>
              <a:t>-6 tane </a:t>
            </a:r>
            <a:r>
              <a:rPr lang="tr-TR" sz="2400" dirty="0" smtClean="0">
                <a:latin typeface="Tahoma"/>
                <a:cs typeface="Tahoma"/>
              </a:rPr>
              <a:t>anahtar</a:t>
            </a:r>
          </a:p>
          <a:p>
            <a:pPr marL="457200" lvl="1" indent="0">
              <a:buNone/>
            </a:pPr>
            <a:r>
              <a:rPr lang="tr-TR" sz="2400" dirty="0" smtClean="0">
                <a:latin typeface="Tahoma"/>
                <a:cs typeface="Tahoma"/>
              </a:rPr>
              <a:t> </a:t>
            </a:r>
            <a:r>
              <a:rPr lang="tr-TR" sz="2400" dirty="0">
                <a:latin typeface="Tahoma"/>
                <a:cs typeface="Tahoma"/>
              </a:rPr>
              <a:t>sözcük yer almalıdır. </a:t>
            </a:r>
          </a:p>
        </p:txBody>
      </p:sp>
      <p:sp>
        <p:nvSpPr>
          <p:cNvPr id="11" name="Metin Yer Tutucusu 2"/>
          <p:cNvSpPr>
            <a:spLocks noGrp="1"/>
          </p:cNvSpPr>
          <p:nvPr>
            <p:ph type="body" idx="4294967295"/>
          </p:nvPr>
        </p:nvSpPr>
        <p:spPr>
          <a:xfrm>
            <a:off x="4945017" y="908720"/>
            <a:ext cx="4161146" cy="561973"/>
          </a:xfrm>
          <a:prstGeom prst="rect">
            <a:avLst/>
          </a:prstGeom>
        </p:spPr>
        <p:txBody>
          <a:bodyPr>
            <a:normAutofit/>
          </a:bodyPr>
          <a:lstStyle/>
          <a:p>
            <a:pPr marL="0" indent="0" algn="ctr">
              <a:buNone/>
            </a:pPr>
            <a:r>
              <a:rPr lang="tr-TR" sz="2800" dirty="0" smtClean="0">
                <a:solidFill>
                  <a:srgbClr val="FF0000"/>
                </a:solidFill>
                <a:latin typeface="Tahoma"/>
                <a:cs typeface="Tahoma"/>
              </a:rPr>
              <a:t>Özet Sayfasında;</a:t>
            </a:r>
          </a:p>
          <a:p>
            <a:pPr marL="0" indent="0" algn="ctr">
              <a:buNone/>
            </a:pPr>
            <a:endParaRPr lang="tr-TR" sz="2800" dirty="0">
              <a:solidFill>
                <a:srgbClr val="FF0000"/>
              </a:solidFill>
              <a:latin typeface="Tahoma"/>
              <a:cs typeface="Tahoma"/>
            </a:endParaRPr>
          </a:p>
        </p:txBody>
      </p:sp>
    </p:spTree>
    <p:extLst>
      <p:ext uri="{BB962C8B-B14F-4D97-AF65-F5344CB8AC3E}">
        <p14:creationId xmlns:p14="http://schemas.microsoft.com/office/powerpoint/2010/main" val="2097919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Ön Sayfalar </a:t>
            </a:r>
            <a:r>
              <a:rPr lang="tr-TR" sz="2400" dirty="0">
                <a:latin typeface="Tahoma" panose="020B0604030504040204" pitchFamily="34" charset="0"/>
                <a:ea typeface="Tahoma" panose="020B0604030504040204" pitchFamily="34" charset="0"/>
                <a:cs typeface="Tahoma" panose="020B0604030504040204" pitchFamily="34" charset="0"/>
              </a:rPr>
              <a:t>(devam)</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Metin Yer Tutucusu 2"/>
          <p:cNvSpPr>
            <a:spLocks noGrp="1"/>
          </p:cNvSpPr>
          <p:nvPr>
            <p:ph type="body" idx="4294967295"/>
          </p:nvPr>
        </p:nvSpPr>
        <p:spPr>
          <a:xfrm>
            <a:off x="194830" y="1363084"/>
            <a:ext cx="4161146" cy="561973"/>
          </a:xfrm>
          <a:prstGeom prst="rect">
            <a:avLst/>
          </a:prstGeom>
        </p:spPr>
        <p:txBody>
          <a:bodyPr>
            <a:normAutofit/>
          </a:bodyPr>
          <a:lstStyle/>
          <a:p>
            <a:pPr marL="0" indent="0" algn="ctr">
              <a:buNone/>
            </a:pPr>
            <a:r>
              <a:rPr lang="tr-TR" sz="2800" dirty="0" smtClean="0">
                <a:solidFill>
                  <a:srgbClr val="FF0000"/>
                </a:solidFill>
                <a:latin typeface="Tahoma"/>
                <a:cs typeface="Tahoma"/>
              </a:rPr>
              <a:t>Teşekkür Bölümünde;</a:t>
            </a:r>
            <a:endParaRPr lang="tr-TR" sz="2800" dirty="0">
              <a:solidFill>
                <a:srgbClr val="FF0000"/>
              </a:solidFill>
              <a:latin typeface="Tahoma"/>
              <a:cs typeface="Tahoma"/>
            </a:endParaRPr>
          </a:p>
        </p:txBody>
      </p:sp>
      <p:sp>
        <p:nvSpPr>
          <p:cNvPr id="5" name="İçerik Yer Tutucusu 7"/>
          <p:cNvSpPr txBox="1">
            <a:spLocks/>
          </p:cNvSpPr>
          <p:nvPr/>
        </p:nvSpPr>
        <p:spPr>
          <a:xfrm>
            <a:off x="194830" y="2065890"/>
            <a:ext cx="4521186" cy="417142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a:buChar char="•"/>
            </a:pPr>
            <a:r>
              <a:rPr lang="tr-TR" sz="2400" dirty="0">
                <a:latin typeface="Tahoma"/>
                <a:cs typeface="Tahoma"/>
              </a:rPr>
              <a:t>a</a:t>
            </a:r>
            <a:r>
              <a:rPr lang="tr-TR" sz="2400" dirty="0" smtClean="0">
                <a:latin typeface="Tahoma"/>
                <a:cs typeface="Tahoma"/>
              </a:rPr>
              <a:t>raştırma sürecinde emeği geçen kişi ya da kurumlara teşekkür edilir.</a:t>
            </a:r>
            <a:endParaRPr lang="tr-TR" sz="2400" dirty="0"/>
          </a:p>
          <a:p>
            <a:pPr marL="457200" lvl="1" indent="0" algn="just">
              <a:buNone/>
            </a:pPr>
            <a:endParaRPr lang="tr-TR" sz="2400" dirty="0">
              <a:latin typeface="Tahoma"/>
              <a:cs typeface="Tahoma"/>
            </a:endParaRPr>
          </a:p>
        </p:txBody>
      </p:sp>
      <p:sp>
        <p:nvSpPr>
          <p:cNvPr id="6" name="Metin Yer Tutucusu 2"/>
          <p:cNvSpPr>
            <a:spLocks noGrp="1"/>
          </p:cNvSpPr>
          <p:nvPr>
            <p:ph type="body" idx="4294967295"/>
          </p:nvPr>
        </p:nvSpPr>
        <p:spPr>
          <a:xfrm>
            <a:off x="4644008" y="1340768"/>
            <a:ext cx="4161146" cy="561973"/>
          </a:xfrm>
          <a:prstGeom prst="rect">
            <a:avLst/>
          </a:prstGeom>
        </p:spPr>
        <p:txBody>
          <a:bodyPr>
            <a:normAutofit/>
          </a:bodyPr>
          <a:lstStyle/>
          <a:p>
            <a:pPr marL="0" indent="0" algn="ctr">
              <a:buNone/>
            </a:pPr>
            <a:r>
              <a:rPr lang="tr-TR" sz="2800" dirty="0" smtClean="0">
                <a:solidFill>
                  <a:srgbClr val="FF0000"/>
                </a:solidFill>
                <a:latin typeface="Tahoma"/>
                <a:cs typeface="Tahoma"/>
              </a:rPr>
              <a:t>İçindekiler Bölümünde;</a:t>
            </a:r>
            <a:endParaRPr lang="tr-TR" sz="2800" dirty="0">
              <a:solidFill>
                <a:srgbClr val="FF0000"/>
              </a:solidFill>
              <a:latin typeface="Tahoma"/>
              <a:cs typeface="Tahoma"/>
            </a:endParaRPr>
          </a:p>
        </p:txBody>
      </p:sp>
      <p:sp>
        <p:nvSpPr>
          <p:cNvPr id="8" name="İçerik Yer Tutucusu 7"/>
          <p:cNvSpPr txBox="1">
            <a:spLocks/>
          </p:cNvSpPr>
          <p:nvPr/>
        </p:nvSpPr>
        <p:spPr>
          <a:xfrm>
            <a:off x="4788024" y="2060848"/>
            <a:ext cx="4248472" cy="417142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a:buChar char="•"/>
            </a:pPr>
            <a:r>
              <a:rPr lang="tr-TR" sz="2400" dirty="0">
                <a:latin typeface="Tahoma"/>
                <a:cs typeface="Tahoma"/>
              </a:rPr>
              <a:t>a</a:t>
            </a:r>
            <a:r>
              <a:rPr lang="tr-TR" sz="2400" dirty="0" smtClean="0">
                <a:latin typeface="Tahoma"/>
                <a:cs typeface="Tahoma"/>
              </a:rPr>
              <a:t>raştırma sürecinde emeği geçen kişi ya da kurumlara teşekkür edilir.</a:t>
            </a:r>
            <a:endParaRPr lang="tr-TR" sz="2400" dirty="0"/>
          </a:p>
          <a:p>
            <a:pPr marL="457200" lvl="1" indent="0" algn="just">
              <a:buNone/>
            </a:pPr>
            <a:endParaRPr lang="tr-TR" sz="2400" dirty="0">
              <a:latin typeface="Tahoma"/>
              <a:cs typeface="Tahoma"/>
            </a:endParaRPr>
          </a:p>
        </p:txBody>
      </p:sp>
    </p:spTree>
    <p:extLst>
      <p:ext uri="{BB962C8B-B14F-4D97-AF65-F5344CB8AC3E}">
        <p14:creationId xmlns:p14="http://schemas.microsoft.com/office/powerpoint/2010/main" val="395199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Ön Sayfalar </a:t>
            </a:r>
            <a:r>
              <a:rPr lang="tr-TR" sz="2400" dirty="0">
                <a:latin typeface="Tahoma" panose="020B0604030504040204" pitchFamily="34" charset="0"/>
                <a:ea typeface="Tahoma" panose="020B0604030504040204" pitchFamily="34" charset="0"/>
                <a:cs typeface="Tahoma" panose="020B0604030504040204" pitchFamily="34" charset="0"/>
              </a:rPr>
              <a:t>(devam)</a:t>
            </a:r>
            <a:endParaRPr lang="en-US" sz="2400" b="1"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itchFamily="34" charset="0"/>
              <a:buNone/>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Metin Yer Tutucusu 2"/>
          <p:cNvSpPr>
            <a:spLocks noGrp="1"/>
          </p:cNvSpPr>
          <p:nvPr>
            <p:ph type="body" idx="4294967295"/>
          </p:nvPr>
        </p:nvSpPr>
        <p:spPr>
          <a:xfrm>
            <a:off x="194830" y="1363084"/>
            <a:ext cx="4161146" cy="561973"/>
          </a:xfrm>
          <a:prstGeom prst="rect">
            <a:avLst/>
          </a:prstGeom>
        </p:spPr>
        <p:txBody>
          <a:bodyPr>
            <a:normAutofit/>
          </a:bodyPr>
          <a:lstStyle/>
          <a:p>
            <a:pPr marL="0" indent="0" algn="ctr">
              <a:buNone/>
            </a:pPr>
            <a:r>
              <a:rPr lang="tr-TR" sz="2800" dirty="0" smtClean="0">
                <a:solidFill>
                  <a:srgbClr val="FF0000"/>
                </a:solidFill>
                <a:latin typeface="Tahoma"/>
                <a:cs typeface="Tahoma"/>
              </a:rPr>
              <a:t>Tablolar Dizininde;</a:t>
            </a:r>
            <a:endParaRPr lang="tr-TR" sz="2800" dirty="0">
              <a:solidFill>
                <a:srgbClr val="FF0000"/>
              </a:solidFill>
              <a:latin typeface="Tahoma"/>
              <a:cs typeface="Tahoma"/>
            </a:endParaRPr>
          </a:p>
        </p:txBody>
      </p:sp>
      <p:sp>
        <p:nvSpPr>
          <p:cNvPr id="5" name="Metin Yer Tutucusu 2"/>
          <p:cNvSpPr>
            <a:spLocks noGrp="1"/>
          </p:cNvSpPr>
          <p:nvPr>
            <p:ph type="body" idx="4294967295"/>
          </p:nvPr>
        </p:nvSpPr>
        <p:spPr>
          <a:xfrm>
            <a:off x="4716016" y="1340768"/>
            <a:ext cx="4161146" cy="561973"/>
          </a:xfrm>
          <a:prstGeom prst="rect">
            <a:avLst/>
          </a:prstGeom>
        </p:spPr>
        <p:txBody>
          <a:bodyPr>
            <a:normAutofit/>
          </a:bodyPr>
          <a:lstStyle/>
          <a:p>
            <a:pPr marL="0" indent="0" algn="ctr">
              <a:buNone/>
            </a:pPr>
            <a:r>
              <a:rPr lang="tr-TR" sz="2800" dirty="0" smtClean="0">
                <a:solidFill>
                  <a:srgbClr val="FF0000"/>
                </a:solidFill>
                <a:latin typeface="Tahoma"/>
                <a:cs typeface="Tahoma"/>
              </a:rPr>
              <a:t>Şekiller Dizininde;</a:t>
            </a:r>
            <a:endParaRPr lang="tr-TR" sz="2800" dirty="0">
              <a:solidFill>
                <a:srgbClr val="FF0000"/>
              </a:solidFill>
              <a:latin typeface="Tahoma"/>
              <a:cs typeface="Tahoma"/>
            </a:endParaRPr>
          </a:p>
        </p:txBody>
      </p:sp>
      <p:sp>
        <p:nvSpPr>
          <p:cNvPr id="6" name="İçerik Yer Tutucusu 7"/>
          <p:cNvSpPr txBox="1">
            <a:spLocks/>
          </p:cNvSpPr>
          <p:nvPr/>
        </p:nvSpPr>
        <p:spPr>
          <a:xfrm>
            <a:off x="194830" y="2065890"/>
            <a:ext cx="4521186" cy="417142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a:buChar char="•"/>
            </a:pPr>
            <a:r>
              <a:rPr lang="tr-TR" sz="2400" dirty="0">
                <a:latin typeface="Tahoma"/>
                <a:cs typeface="Tahoma"/>
              </a:rPr>
              <a:t>r</a:t>
            </a:r>
            <a:r>
              <a:rPr lang="tr-TR" sz="2400" dirty="0" smtClean="0">
                <a:latin typeface="Tahoma"/>
                <a:cs typeface="Tahoma"/>
              </a:rPr>
              <a:t>aporlardaki tüm tabloların başlıkları ve sayfa numaraları yer almalıdır.</a:t>
            </a:r>
          </a:p>
          <a:p>
            <a:pPr lvl="1">
              <a:buFont typeface="Arial"/>
              <a:buChar char="•"/>
            </a:pPr>
            <a:endParaRPr lang="tr-TR" sz="2400" dirty="0">
              <a:latin typeface="Tahoma"/>
              <a:cs typeface="Tahoma"/>
            </a:endParaRPr>
          </a:p>
          <a:p>
            <a:pPr lvl="1">
              <a:buFont typeface="Arial"/>
              <a:buChar char="•"/>
            </a:pPr>
            <a:endParaRPr lang="tr-TR" sz="2400" dirty="0" smtClean="0">
              <a:latin typeface="Tahoma"/>
              <a:cs typeface="Tahoma"/>
            </a:endParaRPr>
          </a:p>
          <a:p>
            <a:pPr marL="457200" lvl="1" indent="0" algn="just">
              <a:buNone/>
            </a:pPr>
            <a:r>
              <a:rPr lang="tr-TR" sz="2400" dirty="0" smtClean="0">
                <a:latin typeface="Tahoma"/>
                <a:cs typeface="Tahoma"/>
              </a:rPr>
              <a:t>! Ön </a:t>
            </a:r>
            <a:r>
              <a:rPr lang="tr-TR" sz="2400" dirty="0">
                <a:latin typeface="Tahoma"/>
                <a:cs typeface="Tahoma"/>
              </a:rPr>
              <a:t>sayfalarda numaralar ilk sayfadan başlayarak Romen rakamıyla verilir. </a:t>
            </a:r>
          </a:p>
          <a:p>
            <a:pPr lvl="1">
              <a:buFont typeface="Arial"/>
              <a:buChar char="•"/>
            </a:pPr>
            <a:endParaRPr lang="tr-TR" sz="2400" dirty="0"/>
          </a:p>
          <a:p>
            <a:pPr marL="457200" lvl="1" indent="0" algn="just">
              <a:buNone/>
            </a:pPr>
            <a:endParaRPr lang="tr-TR" sz="2400" dirty="0">
              <a:latin typeface="Tahoma"/>
              <a:cs typeface="Tahoma"/>
            </a:endParaRPr>
          </a:p>
        </p:txBody>
      </p:sp>
      <p:sp>
        <p:nvSpPr>
          <p:cNvPr id="8" name="İçerik Yer Tutucusu 7"/>
          <p:cNvSpPr txBox="1">
            <a:spLocks/>
          </p:cNvSpPr>
          <p:nvPr/>
        </p:nvSpPr>
        <p:spPr>
          <a:xfrm>
            <a:off x="4788024" y="2060848"/>
            <a:ext cx="4206806" cy="417142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a:buChar char="•"/>
            </a:pPr>
            <a:r>
              <a:rPr lang="tr-TR" sz="2400" dirty="0" smtClean="0">
                <a:latin typeface="Tahoma"/>
                <a:cs typeface="Tahoma"/>
              </a:rPr>
              <a:t>raporda yer alan grafik ve şekillerin başlıkları ve sayfa numaraları yer almalıdır. </a:t>
            </a:r>
            <a:endParaRPr lang="tr-TR" sz="2400" dirty="0"/>
          </a:p>
          <a:p>
            <a:pPr marL="457200" lvl="1" indent="0" algn="just">
              <a:buNone/>
            </a:pPr>
            <a:endParaRPr lang="tr-TR" sz="2400" dirty="0">
              <a:latin typeface="Tahoma"/>
              <a:cs typeface="Tahoma"/>
            </a:endParaRPr>
          </a:p>
        </p:txBody>
      </p:sp>
    </p:spTree>
    <p:extLst>
      <p:ext uri="{BB962C8B-B14F-4D97-AF65-F5344CB8AC3E}">
        <p14:creationId xmlns:p14="http://schemas.microsoft.com/office/powerpoint/2010/main" val="383452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836712"/>
            <a:ext cx="8568952" cy="6021288"/>
          </a:xfrm>
        </p:spPr>
        <p:txBody>
          <a:bodyPr/>
          <a:lstStyle/>
          <a:p>
            <a:pPr algn="just">
              <a:spcBef>
                <a:spcPts val="0"/>
              </a:spcBef>
              <a:buFont typeface="Arial"/>
              <a:buChar char="•"/>
            </a:pPr>
            <a:r>
              <a:rPr lang="tr-TR" sz="2000" dirty="0">
                <a:solidFill>
                  <a:srgbClr val="000000"/>
                </a:solidFill>
                <a:latin typeface="Tahoma"/>
                <a:cs typeface="Tahoma"/>
              </a:rPr>
              <a:t>Araştırmanın ana bölümü genellikle şu alt bölümlerden oluşmaktadır;</a:t>
            </a:r>
          </a:p>
          <a:p>
            <a:pPr algn="just">
              <a:spcBef>
                <a:spcPts val="0"/>
              </a:spcBef>
              <a:buFont typeface="Arial"/>
              <a:buChar char="•"/>
            </a:pPr>
            <a:r>
              <a:rPr lang="tr-TR" sz="2400" dirty="0" smtClean="0">
                <a:solidFill>
                  <a:srgbClr val="FF0000"/>
                </a:solidFill>
                <a:latin typeface="Tahoma"/>
                <a:cs typeface="Tahoma"/>
              </a:rPr>
              <a:t>Giriş</a:t>
            </a:r>
          </a:p>
          <a:p>
            <a:pPr marL="457200" lvl="1" indent="0" algn="just">
              <a:spcBef>
                <a:spcPts val="0"/>
              </a:spcBef>
              <a:buNone/>
            </a:pPr>
            <a:r>
              <a:rPr lang="tr-TR" sz="2000" dirty="0" smtClean="0">
                <a:solidFill>
                  <a:srgbClr val="000000"/>
                </a:solidFill>
                <a:latin typeface="Tahoma"/>
                <a:cs typeface="Tahoma"/>
              </a:rPr>
              <a:t>-   Amaç</a:t>
            </a:r>
            <a:r>
              <a:rPr lang="tr-TR" sz="1600" dirty="0" smtClean="0">
                <a:solidFill>
                  <a:srgbClr val="000000"/>
                </a:solidFill>
                <a:latin typeface="Tahoma"/>
                <a:cs typeface="Tahoma"/>
              </a:rPr>
              <a:t> </a:t>
            </a:r>
            <a:endParaRPr lang="tr-TR" sz="1600" dirty="0">
              <a:solidFill>
                <a:srgbClr val="000000"/>
              </a:solidFill>
              <a:latin typeface="Tahoma"/>
              <a:cs typeface="Tahoma"/>
            </a:endParaRPr>
          </a:p>
          <a:p>
            <a:pPr lvl="1" algn="just">
              <a:spcBef>
                <a:spcPts val="0"/>
              </a:spcBef>
            </a:pPr>
            <a:r>
              <a:rPr lang="tr-TR" sz="2000" dirty="0">
                <a:solidFill>
                  <a:srgbClr val="000000"/>
                </a:solidFill>
                <a:latin typeface="Tahoma"/>
                <a:cs typeface="Tahoma"/>
              </a:rPr>
              <a:t>Kaynak Taraması </a:t>
            </a:r>
          </a:p>
          <a:p>
            <a:pPr lvl="1" algn="just">
              <a:spcBef>
                <a:spcPts val="0"/>
              </a:spcBef>
            </a:pPr>
            <a:r>
              <a:rPr lang="tr-TR" sz="2000" dirty="0">
                <a:solidFill>
                  <a:srgbClr val="000000"/>
                </a:solidFill>
                <a:latin typeface="Tahoma"/>
                <a:cs typeface="Tahoma"/>
              </a:rPr>
              <a:t>Önem </a:t>
            </a:r>
          </a:p>
          <a:p>
            <a:pPr lvl="1" algn="just">
              <a:spcBef>
                <a:spcPts val="0"/>
              </a:spcBef>
            </a:pPr>
            <a:r>
              <a:rPr lang="tr-TR" sz="2000" dirty="0">
                <a:solidFill>
                  <a:srgbClr val="000000"/>
                </a:solidFill>
                <a:latin typeface="Tahoma"/>
                <a:cs typeface="Tahoma"/>
              </a:rPr>
              <a:t>Araştırma Soruları</a:t>
            </a:r>
          </a:p>
          <a:p>
            <a:pPr algn="just">
              <a:spcBef>
                <a:spcPts val="0"/>
              </a:spcBef>
            </a:pPr>
            <a:r>
              <a:rPr lang="tr-TR" sz="2400" dirty="0">
                <a:solidFill>
                  <a:srgbClr val="FF0000"/>
                </a:solidFill>
                <a:latin typeface="Tahoma"/>
                <a:cs typeface="Tahoma"/>
              </a:rPr>
              <a:t>Yöntem</a:t>
            </a:r>
          </a:p>
          <a:p>
            <a:pPr lvl="1" algn="just">
              <a:spcBef>
                <a:spcPts val="0"/>
              </a:spcBef>
            </a:pPr>
            <a:r>
              <a:rPr lang="tr-TR" sz="2000" dirty="0">
                <a:solidFill>
                  <a:srgbClr val="000000"/>
                </a:solidFill>
                <a:latin typeface="Tahoma"/>
                <a:cs typeface="Tahoma"/>
              </a:rPr>
              <a:t>Evren ve Örneklem</a:t>
            </a:r>
          </a:p>
          <a:p>
            <a:pPr lvl="1" algn="just">
              <a:spcBef>
                <a:spcPts val="0"/>
              </a:spcBef>
            </a:pPr>
            <a:r>
              <a:rPr lang="tr-TR" sz="2000" dirty="0">
                <a:solidFill>
                  <a:srgbClr val="000000"/>
                </a:solidFill>
                <a:latin typeface="Tahoma"/>
                <a:cs typeface="Tahoma"/>
              </a:rPr>
              <a:t>Araştırma Modeli</a:t>
            </a:r>
          </a:p>
          <a:p>
            <a:pPr lvl="1" algn="just">
              <a:spcBef>
                <a:spcPts val="0"/>
              </a:spcBef>
            </a:pPr>
            <a:r>
              <a:rPr lang="tr-TR" sz="2000" dirty="0" smtClean="0">
                <a:solidFill>
                  <a:srgbClr val="000000"/>
                </a:solidFill>
                <a:latin typeface="Tahoma"/>
                <a:cs typeface="Tahoma"/>
              </a:rPr>
              <a:t>Veri </a:t>
            </a:r>
            <a:r>
              <a:rPr lang="tr-TR" sz="2000" dirty="0">
                <a:solidFill>
                  <a:srgbClr val="000000"/>
                </a:solidFill>
                <a:latin typeface="Tahoma"/>
                <a:cs typeface="Tahoma"/>
              </a:rPr>
              <a:t>Toplama ve Analizi</a:t>
            </a:r>
          </a:p>
          <a:p>
            <a:pPr algn="just">
              <a:spcBef>
                <a:spcPts val="0"/>
              </a:spcBef>
            </a:pPr>
            <a:r>
              <a:rPr lang="tr-TR" sz="2400" dirty="0">
                <a:solidFill>
                  <a:srgbClr val="FF0000"/>
                </a:solidFill>
                <a:latin typeface="Tahoma"/>
                <a:cs typeface="Tahoma"/>
              </a:rPr>
              <a:t>Bulgular</a:t>
            </a:r>
          </a:p>
          <a:p>
            <a:pPr algn="just">
              <a:spcBef>
                <a:spcPts val="0"/>
              </a:spcBef>
            </a:pPr>
            <a:r>
              <a:rPr lang="tr-TR" sz="2400" dirty="0" smtClean="0">
                <a:solidFill>
                  <a:srgbClr val="FF0000"/>
                </a:solidFill>
                <a:latin typeface="Tahoma"/>
                <a:cs typeface="Tahoma"/>
              </a:rPr>
              <a:t>Tartışma</a:t>
            </a:r>
          </a:p>
          <a:p>
            <a:pPr lvl="1" algn="just">
              <a:spcBef>
                <a:spcPts val="0"/>
              </a:spcBef>
            </a:pPr>
            <a:r>
              <a:rPr lang="tr-TR" sz="1600" dirty="0" smtClean="0">
                <a:solidFill>
                  <a:srgbClr val="000000"/>
                </a:solidFill>
                <a:latin typeface="Tahoma"/>
                <a:cs typeface="Tahoma"/>
              </a:rPr>
              <a:t>Bulguların Yorumu</a:t>
            </a:r>
          </a:p>
          <a:p>
            <a:pPr lvl="1" algn="just">
              <a:spcBef>
                <a:spcPts val="0"/>
              </a:spcBef>
            </a:pPr>
            <a:r>
              <a:rPr lang="tr-TR" sz="1600" dirty="0" smtClean="0">
                <a:solidFill>
                  <a:srgbClr val="000000"/>
                </a:solidFill>
                <a:latin typeface="Tahoma"/>
                <a:cs typeface="Tahoma"/>
              </a:rPr>
              <a:t>Sınırlılıklar</a:t>
            </a:r>
          </a:p>
          <a:p>
            <a:pPr lvl="1" algn="just">
              <a:spcBef>
                <a:spcPts val="0"/>
              </a:spcBef>
            </a:pPr>
            <a:r>
              <a:rPr lang="tr-TR" sz="1600" dirty="0" smtClean="0">
                <a:solidFill>
                  <a:srgbClr val="000000"/>
                </a:solidFill>
                <a:latin typeface="Tahoma"/>
                <a:cs typeface="Tahoma"/>
              </a:rPr>
              <a:t>Öneriler</a:t>
            </a:r>
            <a:endParaRPr lang="tr-TR" sz="1600" dirty="0">
              <a:solidFill>
                <a:srgbClr val="000000"/>
              </a:solidFill>
              <a:latin typeface="Tahoma"/>
              <a:cs typeface="Tahoma"/>
            </a:endParaRPr>
          </a:p>
          <a:p>
            <a:pPr algn="just">
              <a:spcBef>
                <a:spcPts val="0"/>
              </a:spcBef>
            </a:pPr>
            <a:r>
              <a:rPr lang="tr-TR" sz="2400" dirty="0" smtClean="0">
                <a:solidFill>
                  <a:srgbClr val="FF0000"/>
                </a:solidFill>
                <a:latin typeface="Tahoma"/>
                <a:cs typeface="Tahoma"/>
              </a:rPr>
              <a:t>Kaynakça</a:t>
            </a:r>
            <a:endParaRPr lang="tr-TR" sz="2400" dirty="0">
              <a:solidFill>
                <a:srgbClr val="FF0000"/>
              </a:solidFill>
              <a:latin typeface="Tahoma"/>
              <a:cs typeface="Tahoma"/>
            </a:endParaRPr>
          </a:p>
          <a:p>
            <a:pPr algn="just">
              <a:spcBef>
                <a:spcPts val="0"/>
              </a:spcBef>
            </a:pPr>
            <a:r>
              <a:rPr lang="tr-TR" sz="2400" dirty="0" smtClean="0">
                <a:solidFill>
                  <a:srgbClr val="FF0000"/>
                </a:solidFill>
                <a:latin typeface="Tahoma"/>
                <a:cs typeface="Tahoma"/>
              </a:rPr>
              <a:t>Ekler</a:t>
            </a:r>
            <a:endParaRPr lang="tr-TR" sz="2400" dirty="0">
              <a:solidFill>
                <a:srgbClr val="FF0000"/>
              </a:solidFill>
              <a:latin typeface="Tahoma"/>
              <a:cs typeface="Tahoma"/>
            </a:endParaRPr>
          </a:p>
          <a:p>
            <a:endParaRPr lang="en-US" dirty="0"/>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Ana Bölüm</a:t>
            </a:r>
            <a:endParaRPr lang="en-US" sz="6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8764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ining-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training-02</Template>
  <TotalTime>3871</TotalTime>
  <Words>949</Words>
  <Application>Microsoft Office PowerPoint</Application>
  <PresentationFormat>Ekran Gösterisi (4:3)</PresentationFormat>
  <Paragraphs>162</Paragraphs>
  <Slides>22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宋体</vt:lpstr>
      <vt:lpstr>Arial</vt:lpstr>
      <vt:lpstr>Calibri</vt:lpstr>
      <vt:lpstr>Tahoma</vt:lpstr>
      <vt:lpstr>training-02</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MacBook Pro</dc:creator>
  <cp:lastModifiedBy>aaltunoglu</cp:lastModifiedBy>
  <cp:revision>1439</cp:revision>
  <cp:lastPrinted>2014-05-07T14:51:48Z</cp:lastPrinted>
  <dcterms:created xsi:type="dcterms:W3CDTF">2012-10-05T07:41:41Z</dcterms:created>
  <dcterms:modified xsi:type="dcterms:W3CDTF">2021-01-06T11:03:27Z</dcterms:modified>
</cp:coreProperties>
</file>