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64" r:id="rId3"/>
    <p:sldId id="321" r:id="rId4"/>
    <p:sldId id="322" r:id="rId5"/>
    <p:sldId id="323" r:id="rId6"/>
    <p:sldId id="324" r:id="rId7"/>
    <p:sldId id="325" r:id="rId8"/>
    <p:sldId id="326" r:id="rId9"/>
    <p:sldId id="327"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9"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1" r:id="rId50"/>
    <p:sldId id="372" r:id="rId51"/>
    <p:sldId id="373" r:id="rId52"/>
    <p:sldId id="374" r:id="rId53"/>
    <p:sldId id="375" r:id="rId54"/>
    <p:sldId id="377" r:id="rId55"/>
    <p:sldId id="378" r:id="rId56"/>
    <p:sldId id="380"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09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26" autoAdjust="0"/>
  </p:normalViewPr>
  <p:slideViewPr>
    <p:cSldViewPr>
      <p:cViewPr varScale="1">
        <p:scale>
          <a:sx n="68" d="100"/>
          <a:sy n="68" d="100"/>
        </p:scale>
        <p:origin x="81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47352-096B-46D4-8792-1C24A3FFC434}" type="doc">
      <dgm:prSet loTypeId="urn:microsoft.com/office/officeart/2005/8/layout/hierarchy1" loCatId="hierarchy" qsTypeId="urn:microsoft.com/office/officeart/2005/8/quickstyle/simple5" qsCatId="simple" csTypeId="urn:microsoft.com/office/officeart/2005/8/colors/accent0_2" csCatId="mainScheme" phldr="1"/>
      <dgm:spPr/>
      <dgm:t>
        <a:bodyPr/>
        <a:lstStyle/>
        <a:p>
          <a:endParaRPr lang="tr-TR"/>
        </a:p>
      </dgm:t>
    </dgm:pt>
    <dgm:pt modelId="{84D7A08D-3464-4608-BF01-D08BC94EEBE1}">
      <dgm:prSet phldrT="[Metin]" custT="1"/>
      <dgm:spPr/>
      <dgm:t>
        <a:bodyPr/>
        <a:lstStyle/>
        <a:p>
          <a:r>
            <a:rPr lang="tr-TR" sz="2400" b="0" dirty="0" smtClean="0">
              <a:latin typeface="Tahoma" panose="020B0604030504040204" pitchFamily="34" charset="0"/>
              <a:ea typeface="Tahoma" panose="020B0604030504040204" pitchFamily="34" charset="0"/>
              <a:cs typeface="Tahoma" panose="020B0604030504040204" pitchFamily="34" charset="0"/>
            </a:rPr>
            <a:t>Veri Toplama Biçimine Göre</a:t>
          </a:r>
          <a:endParaRPr lang="tr-TR" sz="2400" b="0" dirty="0">
            <a:latin typeface="Tahoma" panose="020B0604030504040204" pitchFamily="34" charset="0"/>
            <a:ea typeface="Tahoma" panose="020B0604030504040204" pitchFamily="34" charset="0"/>
            <a:cs typeface="Tahoma" panose="020B0604030504040204" pitchFamily="34" charset="0"/>
          </a:endParaRPr>
        </a:p>
      </dgm:t>
    </dgm:pt>
    <dgm:pt modelId="{EE3FB26C-246B-403E-A526-7E52147573EF}" type="parTrans" cxnId="{3CBC1D2D-1741-4251-BC3A-6CEA04B4785F}">
      <dgm:prSet/>
      <dgm:spPr/>
      <dgm:t>
        <a:bodyPr/>
        <a:lstStyle/>
        <a:p>
          <a:endParaRPr lang="tr-TR"/>
        </a:p>
      </dgm:t>
    </dgm:pt>
    <dgm:pt modelId="{50389032-09BD-44C9-8756-A6BF647015BD}" type="sibTrans" cxnId="{3CBC1D2D-1741-4251-BC3A-6CEA04B4785F}">
      <dgm:prSet/>
      <dgm:spPr/>
      <dgm:t>
        <a:bodyPr/>
        <a:lstStyle/>
        <a:p>
          <a:endParaRPr lang="tr-TR"/>
        </a:p>
      </dgm:t>
    </dgm:pt>
    <dgm:pt modelId="{27AA793E-7991-4DAC-B037-B42246C94134}">
      <dgm:prSet phldrT="[Metin]" custT="1"/>
      <dgm:spPr/>
      <dgm:t>
        <a:bodyPr/>
        <a:lstStyle/>
        <a:p>
          <a:r>
            <a:rPr lang="tr-TR" sz="2000" dirty="0" err="1" smtClean="0">
              <a:latin typeface="Tahoma" panose="020B0604030504040204" pitchFamily="34" charset="0"/>
              <a:ea typeface="Tahoma" panose="020B0604030504040204" pitchFamily="34" charset="0"/>
              <a:cs typeface="Tahoma" panose="020B0604030504040204" pitchFamily="34" charset="0"/>
            </a:rPr>
            <a:t>Özaktarım</a:t>
          </a:r>
          <a:r>
            <a:rPr lang="tr-TR" sz="2000" dirty="0" smtClean="0">
              <a:latin typeface="Tahoma" panose="020B0604030504040204" pitchFamily="34" charset="0"/>
              <a:ea typeface="Tahoma" panose="020B0604030504040204" pitchFamily="34" charset="0"/>
              <a:cs typeface="Tahoma" panose="020B0604030504040204" pitchFamily="34" charset="0"/>
            </a:rPr>
            <a:t> Araştırmaları  (Anket &amp; Görüşme)</a:t>
          </a:r>
          <a:endParaRPr lang="tr-TR" sz="2000" dirty="0">
            <a:latin typeface="Tahoma" panose="020B0604030504040204" pitchFamily="34" charset="0"/>
            <a:ea typeface="Tahoma" panose="020B0604030504040204" pitchFamily="34" charset="0"/>
            <a:cs typeface="Tahoma" panose="020B0604030504040204" pitchFamily="34" charset="0"/>
          </a:endParaRPr>
        </a:p>
      </dgm:t>
    </dgm:pt>
    <dgm:pt modelId="{5615BE69-AD97-45C0-92FC-9A4908B34066}" type="parTrans" cxnId="{580F5F97-E665-4DC7-BE41-B7830C15A74E}">
      <dgm:prSet/>
      <dgm:spPr/>
      <dgm:t>
        <a:bodyPr/>
        <a:lstStyle/>
        <a:p>
          <a:endParaRPr lang="tr-TR"/>
        </a:p>
      </dgm:t>
    </dgm:pt>
    <dgm:pt modelId="{2C211406-A90F-427E-9AF7-1E204F395938}" type="sibTrans" cxnId="{580F5F97-E665-4DC7-BE41-B7830C15A74E}">
      <dgm:prSet/>
      <dgm:spPr/>
      <dgm:t>
        <a:bodyPr/>
        <a:lstStyle/>
        <a:p>
          <a:endParaRPr lang="tr-TR"/>
        </a:p>
      </dgm:t>
    </dgm:pt>
    <dgm:pt modelId="{DBFFB2F8-4338-41DB-AB29-EC47182457A1}">
      <dgm:prSet phldrT="[Metin]" custT="1"/>
      <dgm:spPr/>
      <dgm:t>
        <a:bodyPr/>
        <a:lstStyle/>
        <a:p>
          <a:r>
            <a:rPr lang="tr-TR" sz="2000" dirty="0" smtClean="0">
              <a:latin typeface="Tahoma" panose="020B0604030504040204" pitchFamily="34" charset="0"/>
              <a:ea typeface="Tahoma" panose="020B0604030504040204" pitchFamily="34" charset="0"/>
              <a:cs typeface="Tahoma" panose="020B0604030504040204" pitchFamily="34" charset="0"/>
            </a:rPr>
            <a:t>Gözlem Araştırmaları</a:t>
          </a:r>
          <a:endParaRPr lang="tr-TR" sz="2000" dirty="0">
            <a:latin typeface="Tahoma" panose="020B0604030504040204" pitchFamily="34" charset="0"/>
            <a:ea typeface="Tahoma" panose="020B0604030504040204" pitchFamily="34" charset="0"/>
            <a:cs typeface="Tahoma" panose="020B0604030504040204" pitchFamily="34" charset="0"/>
          </a:endParaRPr>
        </a:p>
      </dgm:t>
    </dgm:pt>
    <dgm:pt modelId="{2F197291-B138-4D5D-A8AF-591DF123190E}" type="parTrans" cxnId="{B02D0198-7067-4B27-992B-0D45E7474D46}">
      <dgm:prSet/>
      <dgm:spPr/>
      <dgm:t>
        <a:bodyPr/>
        <a:lstStyle/>
        <a:p>
          <a:endParaRPr lang="tr-TR"/>
        </a:p>
      </dgm:t>
    </dgm:pt>
    <dgm:pt modelId="{43A41296-9B32-43DC-9DE7-B0B29AB9F24B}" type="sibTrans" cxnId="{B02D0198-7067-4B27-992B-0D45E7474D46}">
      <dgm:prSet/>
      <dgm:spPr/>
      <dgm:t>
        <a:bodyPr/>
        <a:lstStyle/>
        <a:p>
          <a:endParaRPr lang="tr-TR"/>
        </a:p>
      </dgm:t>
    </dgm:pt>
    <dgm:pt modelId="{138727CE-38D3-4244-9C58-5E6598FCCEF5}" type="pres">
      <dgm:prSet presAssocID="{6E447352-096B-46D4-8792-1C24A3FFC434}" presName="hierChild1" presStyleCnt="0">
        <dgm:presLayoutVars>
          <dgm:chPref val="1"/>
          <dgm:dir/>
          <dgm:animOne val="branch"/>
          <dgm:animLvl val="lvl"/>
          <dgm:resizeHandles/>
        </dgm:presLayoutVars>
      </dgm:prSet>
      <dgm:spPr/>
      <dgm:t>
        <a:bodyPr/>
        <a:lstStyle/>
        <a:p>
          <a:endParaRPr lang="tr-TR"/>
        </a:p>
      </dgm:t>
    </dgm:pt>
    <dgm:pt modelId="{21F45F83-3924-40E0-A6E9-1436E4357592}" type="pres">
      <dgm:prSet presAssocID="{84D7A08D-3464-4608-BF01-D08BC94EEBE1}" presName="hierRoot1" presStyleCnt="0"/>
      <dgm:spPr/>
      <dgm:t>
        <a:bodyPr/>
        <a:lstStyle/>
        <a:p>
          <a:endParaRPr lang="tr-TR"/>
        </a:p>
      </dgm:t>
    </dgm:pt>
    <dgm:pt modelId="{9BD0B6CB-8E5B-4FE0-B292-431F3C31C741}" type="pres">
      <dgm:prSet presAssocID="{84D7A08D-3464-4608-BF01-D08BC94EEBE1}" presName="composite" presStyleCnt="0"/>
      <dgm:spPr/>
      <dgm:t>
        <a:bodyPr/>
        <a:lstStyle/>
        <a:p>
          <a:endParaRPr lang="tr-TR"/>
        </a:p>
      </dgm:t>
    </dgm:pt>
    <dgm:pt modelId="{65E110B9-76E4-4E68-8A3C-91C32A371C65}" type="pres">
      <dgm:prSet presAssocID="{84D7A08D-3464-4608-BF01-D08BC94EEBE1}" presName="background" presStyleLbl="node0" presStyleIdx="0" presStyleCnt="1"/>
      <dgm:spPr/>
      <dgm:t>
        <a:bodyPr/>
        <a:lstStyle/>
        <a:p>
          <a:endParaRPr lang="tr-TR"/>
        </a:p>
      </dgm:t>
    </dgm:pt>
    <dgm:pt modelId="{C9E9C19C-844D-4FB1-B36B-20207302CAA2}" type="pres">
      <dgm:prSet presAssocID="{84D7A08D-3464-4608-BF01-D08BC94EEBE1}" presName="text" presStyleLbl="fgAcc0" presStyleIdx="0" presStyleCnt="1" custScaleX="146493">
        <dgm:presLayoutVars>
          <dgm:chPref val="3"/>
        </dgm:presLayoutVars>
      </dgm:prSet>
      <dgm:spPr/>
      <dgm:t>
        <a:bodyPr/>
        <a:lstStyle/>
        <a:p>
          <a:endParaRPr lang="tr-TR"/>
        </a:p>
      </dgm:t>
    </dgm:pt>
    <dgm:pt modelId="{193F8480-D54B-495E-9583-D5233EC38AB2}" type="pres">
      <dgm:prSet presAssocID="{84D7A08D-3464-4608-BF01-D08BC94EEBE1}" presName="hierChild2" presStyleCnt="0"/>
      <dgm:spPr/>
      <dgm:t>
        <a:bodyPr/>
        <a:lstStyle/>
        <a:p>
          <a:endParaRPr lang="tr-TR"/>
        </a:p>
      </dgm:t>
    </dgm:pt>
    <dgm:pt modelId="{294D7D72-8832-4941-945C-9CA2C070FC75}" type="pres">
      <dgm:prSet presAssocID="{5615BE69-AD97-45C0-92FC-9A4908B34066}" presName="Name10" presStyleLbl="parChTrans1D2" presStyleIdx="0" presStyleCnt="2"/>
      <dgm:spPr/>
      <dgm:t>
        <a:bodyPr/>
        <a:lstStyle/>
        <a:p>
          <a:endParaRPr lang="tr-TR"/>
        </a:p>
      </dgm:t>
    </dgm:pt>
    <dgm:pt modelId="{400EA1A4-D7ED-4CCD-9FA2-944BBF028ED4}" type="pres">
      <dgm:prSet presAssocID="{27AA793E-7991-4DAC-B037-B42246C94134}" presName="hierRoot2" presStyleCnt="0"/>
      <dgm:spPr/>
      <dgm:t>
        <a:bodyPr/>
        <a:lstStyle/>
        <a:p>
          <a:endParaRPr lang="tr-TR"/>
        </a:p>
      </dgm:t>
    </dgm:pt>
    <dgm:pt modelId="{EC870E7E-5CC0-4420-A5EC-0A5EE0A40A9B}" type="pres">
      <dgm:prSet presAssocID="{27AA793E-7991-4DAC-B037-B42246C94134}" presName="composite2" presStyleCnt="0"/>
      <dgm:spPr/>
      <dgm:t>
        <a:bodyPr/>
        <a:lstStyle/>
        <a:p>
          <a:endParaRPr lang="tr-TR"/>
        </a:p>
      </dgm:t>
    </dgm:pt>
    <dgm:pt modelId="{97B99972-CD85-4FC0-9A13-CB07507590E5}" type="pres">
      <dgm:prSet presAssocID="{27AA793E-7991-4DAC-B037-B42246C94134}" presName="background2" presStyleLbl="node2" presStyleIdx="0" presStyleCnt="2"/>
      <dgm:spPr/>
      <dgm:t>
        <a:bodyPr/>
        <a:lstStyle/>
        <a:p>
          <a:endParaRPr lang="tr-TR"/>
        </a:p>
      </dgm:t>
    </dgm:pt>
    <dgm:pt modelId="{0634A6AA-BC3A-4B7C-B44E-E50E485F8D35}" type="pres">
      <dgm:prSet presAssocID="{27AA793E-7991-4DAC-B037-B42246C94134}" presName="text2" presStyleLbl="fgAcc2" presStyleIdx="0" presStyleCnt="2" custScaleX="116673">
        <dgm:presLayoutVars>
          <dgm:chPref val="3"/>
        </dgm:presLayoutVars>
      </dgm:prSet>
      <dgm:spPr/>
      <dgm:t>
        <a:bodyPr/>
        <a:lstStyle/>
        <a:p>
          <a:endParaRPr lang="tr-TR"/>
        </a:p>
      </dgm:t>
    </dgm:pt>
    <dgm:pt modelId="{1BE4E887-0239-434B-B261-2C7DDFEAB579}" type="pres">
      <dgm:prSet presAssocID="{27AA793E-7991-4DAC-B037-B42246C94134}" presName="hierChild3" presStyleCnt="0"/>
      <dgm:spPr/>
      <dgm:t>
        <a:bodyPr/>
        <a:lstStyle/>
        <a:p>
          <a:endParaRPr lang="tr-TR"/>
        </a:p>
      </dgm:t>
    </dgm:pt>
    <dgm:pt modelId="{9E22C774-BACC-4FB9-90B3-6083411DEC21}" type="pres">
      <dgm:prSet presAssocID="{2F197291-B138-4D5D-A8AF-591DF123190E}" presName="Name10" presStyleLbl="parChTrans1D2" presStyleIdx="1" presStyleCnt="2"/>
      <dgm:spPr/>
      <dgm:t>
        <a:bodyPr/>
        <a:lstStyle/>
        <a:p>
          <a:endParaRPr lang="tr-TR"/>
        </a:p>
      </dgm:t>
    </dgm:pt>
    <dgm:pt modelId="{74BD721E-93ED-4522-A94B-FCA32433CD04}" type="pres">
      <dgm:prSet presAssocID="{DBFFB2F8-4338-41DB-AB29-EC47182457A1}" presName="hierRoot2" presStyleCnt="0"/>
      <dgm:spPr/>
      <dgm:t>
        <a:bodyPr/>
        <a:lstStyle/>
        <a:p>
          <a:endParaRPr lang="tr-TR"/>
        </a:p>
      </dgm:t>
    </dgm:pt>
    <dgm:pt modelId="{9D7FEB20-83CE-4191-B420-0961DC31F5F3}" type="pres">
      <dgm:prSet presAssocID="{DBFFB2F8-4338-41DB-AB29-EC47182457A1}" presName="composite2" presStyleCnt="0"/>
      <dgm:spPr/>
      <dgm:t>
        <a:bodyPr/>
        <a:lstStyle/>
        <a:p>
          <a:endParaRPr lang="tr-TR"/>
        </a:p>
      </dgm:t>
    </dgm:pt>
    <dgm:pt modelId="{415B3F33-AE22-44EA-8043-7BFE10530920}" type="pres">
      <dgm:prSet presAssocID="{DBFFB2F8-4338-41DB-AB29-EC47182457A1}" presName="background2" presStyleLbl="node2" presStyleIdx="1" presStyleCnt="2"/>
      <dgm:spPr/>
      <dgm:t>
        <a:bodyPr/>
        <a:lstStyle/>
        <a:p>
          <a:endParaRPr lang="tr-TR"/>
        </a:p>
      </dgm:t>
    </dgm:pt>
    <dgm:pt modelId="{9872F882-DC5E-4E6B-9EB8-3F84457B1DB8}" type="pres">
      <dgm:prSet presAssocID="{DBFFB2F8-4338-41DB-AB29-EC47182457A1}" presName="text2" presStyleLbl="fgAcc2" presStyleIdx="1" presStyleCnt="2" custScaleX="116673">
        <dgm:presLayoutVars>
          <dgm:chPref val="3"/>
        </dgm:presLayoutVars>
      </dgm:prSet>
      <dgm:spPr/>
      <dgm:t>
        <a:bodyPr/>
        <a:lstStyle/>
        <a:p>
          <a:endParaRPr lang="tr-TR"/>
        </a:p>
      </dgm:t>
    </dgm:pt>
    <dgm:pt modelId="{2E363F89-39D3-4E18-9DA5-CA054662494D}" type="pres">
      <dgm:prSet presAssocID="{DBFFB2F8-4338-41DB-AB29-EC47182457A1}" presName="hierChild3" presStyleCnt="0"/>
      <dgm:spPr/>
      <dgm:t>
        <a:bodyPr/>
        <a:lstStyle/>
        <a:p>
          <a:endParaRPr lang="tr-TR"/>
        </a:p>
      </dgm:t>
    </dgm:pt>
  </dgm:ptLst>
  <dgm:cxnLst>
    <dgm:cxn modelId="{3CBC1D2D-1741-4251-BC3A-6CEA04B4785F}" srcId="{6E447352-096B-46D4-8792-1C24A3FFC434}" destId="{84D7A08D-3464-4608-BF01-D08BC94EEBE1}" srcOrd="0" destOrd="0" parTransId="{EE3FB26C-246B-403E-A526-7E52147573EF}" sibTransId="{50389032-09BD-44C9-8756-A6BF647015BD}"/>
    <dgm:cxn modelId="{4978FEBB-D3B8-478D-9D97-EC3AF17A0F52}" type="presOf" srcId="{84D7A08D-3464-4608-BF01-D08BC94EEBE1}" destId="{C9E9C19C-844D-4FB1-B36B-20207302CAA2}" srcOrd="0" destOrd="0" presId="urn:microsoft.com/office/officeart/2005/8/layout/hierarchy1"/>
    <dgm:cxn modelId="{580F5F97-E665-4DC7-BE41-B7830C15A74E}" srcId="{84D7A08D-3464-4608-BF01-D08BC94EEBE1}" destId="{27AA793E-7991-4DAC-B037-B42246C94134}" srcOrd="0" destOrd="0" parTransId="{5615BE69-AD97-45C0-92FC-9A4908B34066}" sibTransId="{2C211406-A90F-427E-9AF7-1E204F395938}"/>
    <dgm:cxn modelId="{2F44E12F-4236-41FA-8DAD-C1879A7CFA05}" type="presOf" srcId="{6E447352-096B-46D4-8792-1C24A3FFC434}" destId="{138727CE-38D3-4244-9C58-5E6598FCCEF5}" srcOrd="0" destOrd="0" presId="urn:microsoft.com/office/officeart/2005/8/layout/hierarchy1"/>
    <dgm:cxn modelId="{689E992E-9585-4FEE-895B-F403DBB6BD60}" type="presOf" srcId="{5615BE69-AD97-45C0-92FC-9A4908B34066}" destId="{294D7D72-8832-4941-945C-9CA2C070FC75}" srcOrd="0" destOrd="0" presId="urn:microsoft.com/office/officeart/2005/8/layout/hierarchy1"/>
    <dgm:cxn modelId="{A4FB97CD-859E-4CC6-8034-F866E594BC20}" type="presOf" srcId="{27AA793E-7991-4DAC-B037-B42246C94134}" destId="{0634A6AA-BC3A-4B7C-B44E-E50E485F8D35}" srcOrd="0" destOrd="0" presId="urn:microsoft.com/office/officeart/2005/8/layout/hierarchy1"/>
    <dgm:cxn modelId="{D4281CFB-D7C1-4359-8DBE-31E5623CCCD3}" type="presOf" srcId="{2F197291-B138-4D5D-A8AF-591DF123190E}" destId="{9E22C774-BACC-4FB9-90B3-6083411DEC21}" srcOrd="0" destOrd="0" presId="urn:microsoft.com/office/officeart/2005/8/layout/hierarchy1"/>
    <dgm:cxn modelId="{B02D0198-7067-4B27-992B-0D45E7474D46}" srcId="{84D7A08D-3464-4608-BF01-D08BC94EEBE1}" destId="{DBFFB2F8-4338-41DB-AB29-EC47182457A1}" srcOrd="1" destOrd="0" parTransId="{2F197291-B138-4D5D-A8AF-591DF123190E}" sibTransId="{43A41296-9B32-43DC-9DE7-B0B29AB9F24B}"/>
    <dgm:cxn modelId="{20575097-3844-46DF-B9A5-CE9CC714A730}" type="presOf" srcId="{DBFFB2F8-4338-41DB-AB29-EC47182457A1}" destId="{9872F882-DC5E-4E6B-9EB8-3F84457B1DB8}" srcOrd="0" destOrd="0" presId="urn:microsoft.com/office/officeart/2005/8/layout/hierarchy1"/>
    <dgm:cxn modelId="{075F234B-9A7B-4282-B3A5-A5FB3CA72EEF}" type="presParOf" srcId="{138727CE-38D3-4244-9C58-5E6598FCCEF5}" destId="{21F45F83-3924-40E0-A6E9-1436E4357592}" srcOrd="0" destOrd="0" presId="urn:microsoft.com/office/officeart/2005/8/layout/hierarchy1"/>
    <dgm:cxn modelId="{A243BE7B-DA22-4C03-AD83-88D18BE43E2C}" type="presParOf" srcId="{21F45F83-3924-40E0-A6E9-1436E4357592}" destId="{9BD0B6CB-8E5B-4FE0-B292-431F3C31C741}" srcOrd="0" destOrd="0" presId="urn:microsoft.com/office/officeart/2005/8/layout/hierarchy1"/>
    <dgm:cxn modelId="{6AA7CF6C-60C4-48B8-80EF-2978A7684B3F}" type="presParOf" srcId="{9BD0B6CB-8E5B-4FE0-B292-431F3C31C741}" destId="{65E110B9-76E4-4E68-8A3C-91C32A371C65}" srcOrd="0" destOrd="0" presId="urn:microsoft.com/office/officeart/2005/8/layout/hierarchy1"/>
    <dgm:cxn modelId="{DED54F5E-28CB-4C91-A0FE-3FC0C43A561B}" type="presParOf" srcId="{9BD0B6CB-8E5B-4FE0-B292-431F3C31C741}" destId="{C9E9C19C-844D-4FB1-B36B-20207302CAA2}" srcOrd="1" destOrd="0" presId="urn:microsoft.com/office/officeart/2005/8/layout/hierarchy1"/>
    <dgm:cxn modelId="{7198171B-5617-493C-BD18-55635D74C3FA}" type="presParOf" srcId="{21F45F83-3924-40E0-A6E9-1436E4357592}" destId="{193F8480-D54B-495E-9583-D5233EC38AB2}" srcOrd="1" destOrd="0" presId="urn:microsoft.com/office/officeart/2005/8/layout/hierarchy1"/>
    <dgm:cxn modelId="{5E97B691-19DF-439C-AAA2-DB56728B07FF}" type="presParOf" srcId="{193F8480-D54B-495E-9583-D5233EC38AB2}" destId="{294D7D72-8832-4941-945C-9CA2C070FC75}" srcOrd="0" destOrd="0" presId="urn:microsoft.com/office/officeart/2005/8/layout/hierarchy1"/>
    <dgm:cxn modelId="{B0B347D0-27F5-4B85-9B34-ED3D7ED39C5F}" type="presParOf" srcId="{193F8480-D54B-495E-9583-D5233EC38AB2}" destId="{400EA1A4-D7ED-4CCD-9FA2-944BBF028ED4}" srcOrd="1" destOrd="0" presId="urn:microsoft.com/office/officeart/2005/8/layout/hierarchy1"/>
    <dgm:cxn modelId="{FA0730EF-AFC6-4B46-B309-A019F764FD78}" type="presParOf" srcId="{400EA1A4-D7ED-4CCD-9FA2-944BBF028ED4}" destId="{EC870E7E-5CC0-4420-A5EC-0A5EE0A40A9B}" srcOrd="0" destOrd="0" presId="urn:microsoft.com/office/officeart/2005/8/layout/hierarchy1"/>
    <dgm:cxn modelId="{D47C78B4-C8E1-4353-A89B-DF9C7933ED2B}" type="presParOf" srcId="{EC870E7E-5CC0-4420-A5EC-0A5EE0A40A9B}" destId="{97B99972-CD85-4FC0-9A13-CB07507590E5}" srcOrd="0" destOrd="0" presId="urn:microsoft.com/office/officeart/2005/8/layout/hierarchy1"/>
    <dgm:cxn modelId="{BC2AB70A-92C7-4644-A35D-9F76BBC6CC31}" type="presParOf" srcId="{EC870E7E-5CC0-4420-A5EC-0A5EE0A40A9B}" destId="{0634A6AA-BC3A-4B7C-B44E-E50E485F8D35}" srcOrd="1" destOrd="0" presId="urn:microsoft.com/office/officeart/2005/8/layout/hierarchy1"/>
    <dgm:cxn modelId="{5EC261A5-7AB0-43CE-8651-8B192355B3ED}" type="presParOf" srcId="{400EA1A4-D7ED-4CCD-9FA2-944BBF028ED4}" destId="{1BE4E887-0239-434B-B261-2C7DDFEAB579}" srcOrd="1" destOrd="0" presId="urn:microsoft.com/office/officeart/2005/8/layout/hierarchy1"/>
    <dgm:cxn modelId="{FC515285-C76E-47D9-B6F1-E3D4B477CA27}" type="presParOf" srcId="{193F8480-D54B-495E-9583-D5233EC38AB2}" destId="{9E22C774-BACC-4FB9-90B3-6083411DEC21}" srcOrd="2" destOrd="0" presId="urn:microsoft.com/office/officeart/2005/8/layout/hierarchy1"/>
    <dgm:cxn modelId="{5EC33AFF-5B61-4F43-80DD-2B1994730527}" type="presParOf" srcId="{193F8480-D54B-495E-9583-D5233EC38AB2}" destId="{74BD721E-93ED-4522-A94B-FCA32433CD04}" srcOrd="3" destOrd="0" presId="urn:microsoft.com/office/officeart/2005/8/layout/hierarchy1"/>
    <dgm:cxn modelId="{9F57A462-4396-4E50-B028-FACD59886C82}" type="presParOf" srcId="{74BD721E-93ED-4522-A94B-FCA32433CD04}" destId="{9D7FEB20-83CE-4191-B420-0961DC31F5F3}" srcOrd="0" destOrd="0" presId="urn:microsoft.com/office/officeart/2005/8/layout/hierarchy1"/>
    <dgm:cxn modelId="{CC536CF7-8A60-466D-B3E1-611F143ABD0B}" type="presParOf" srcId="{9D7FEB20-83CE-4191-B420-0961DC31F5F3}" destId="{415B3F33-AE22-44EA-8043-7BFE10530920}" srcOrd="0" destOrd="0" presId="urn:microsoft.com/office/officeart/2005/8/layout/hierarchy1"/>
    <dgm:cxn modelId="{176E67BC-8257-4297-A8FA-8F3CB0114CE3}" type="presParOf" srcId="{9D7FEB20-83CE-4191-B420-0961DC31F5F3}" destId="{9872F882-DC5E-4E6B-9EB8-3F84457B1DB8}" srcOrd="1" destOrd="0" presId="urn:microsoft.com/office/officeart/2005/8/layout/hierarchy1"/>
    <dgm:cxn modelId="{5ED7152F-17FF-4664-A4D0-F545C0E2F1C1}" type="presParOf" srcId="{74BD721E-93ED-4522-A94B-FCA32433CD04}" destId="{2E363F89-39D3-4E18-9DA5-CA054662494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4A547D-47B6-B740-8770-0D411F4BABDE}" type="doc">
      <dgm:prSet loTypeId="urn:microsoft.com/office/officeart/2005/8/layout/hierarchy3" loCatId="" qsTypeId="urn:microsoft.com/office/officeart/2005/8/quickstyle/3D1" qsCatId="3D" csTypeId="urn:microsoft.com/office/officeart/2005/8/colors/colorful1" csCatId="colorful" phldr="1"/>
      <dgm:spPr/>
      <dgm:t>
        <a:bodyPr/>
        <a:lstStyle/>
        <a:p>
          <a:endParaRPr lang="en-US"/>
        </a:p>
      </dgm:t>
    </dgm:pt>
    <dgm:pt modelId="{66D38B1E-4698-3F4F-BCB3-ED8C076B25D3}">
      <dgm:prSet phldrT="[Text]" custT="1"/>
      <dgm:spPr/>
      <dgm:t>
        <a:bodyPr/>
        <a:lstStyle/>
        <a:p>
          <a:r>
            <a:rPr lang="tr-TR" sz="2400" noProof="0" dirty="0" smtClean="0">
              <a:latin typeface="Tahoma"/>
              <a:cs typeface="Tahoma"/>
            </a:rPr>
            <a:t>Grupların Eşitlenmesi</a:t>
          </a:r>
          <a:endParaRPr lang="tr-TR" sz="2400" noProof="0" dirty="0">
            <a:latin typeface="Tahoma"/>
            <a:cs typeface="Tahoma"/>
          </a:endParaRPr>
        </a:p>
      </dgm:t>
    </dgm:pt>
    <dgm:pt modelId="{9A2A9BEF-0050-0444-8EF8-4635FE8C2B75}" type="parTrans" cxnId="{509F564C-1258-AD4E-830A-34151D89F2F2}">
      <dgm:prSet/>
      <dgm:spPr/>
      <dgm:t>
        <a:bodyPr/>
        <a:lstStyle/>
        <a:p>
          <a:endParaRPr lang="en-US"/>
        </a:p>
      </dgm:t>
    </dgm:pt>
    <dgm:pt modelId="{FF466574-E182-0D4A-8D0F-57B91A160A56}" type="sibTrans" cxnId="{509F564C-1258-AD4E-830A-34151D89F2F2}">
      <dgm:prSet/>
      <dgm:spPr/>
      <dgm:t>
        <a:bodyPr/>
        <a:lstStyle/>
        <a:p>
          <a:endParaRPr lang="en-US"/>
        </a:p>
      </dgm:t>
    </dgm:pt>
    <dgm:pt modelId="{EFA1BD12-F014-9B4B-AB8A-8FFEF02F21EC}">
      <dgm:prSet phldrT="[Text]" custT="1"/>
      <dgm:spPr/>
      <dgm:t>
        <a:bodyPr/>
        <a:lstStyle/>
        <a:p>
          <a:r>
            <a:rPr lang="tr-TR" sz="2000" noProof="0" dirty="0" smtClean="0">
              <a:latin typeface="Tahoma"/>
              <a:cs typeface="Tahoma"/>
            </a:rPr>
            <a:t>Eşleme</a:t>
          </a:r>
          <a:endParaRPr lang="tr-TR" sz="2000" noProof="0" dirty="0">
            <a:latin typeface="Tahoma"/>
            <a:cs typeface="Tahoma"/>
          </a:endParaRPr>
        </a:p>
      </dgm:t>
    </dgm:pt>
    <dgm:pt modelId="{83CFA2B9-924D-BE49-994E-3169C88D6E6E}" type="parTrans" cxnId="{4220B048-2BE1-A240-BABD-4334965841AA}">
      <dgm:prSet/>
      <dgm:spPr/>
      <dgm:t>
        <a:bodyPr/>
        <a:lstStyle/>
        <a:p>
          <a:endParaRPr lang="en-US"/>
        </a:p>
      </dgm:t>
    </dgm:pt>
    <dgm:pt modelId="{5963A566-4F66-D94C-9903-715ED6704BD3}" type="sibTrans" cxnId="{4220B048-2BE1-A240-BABD-4334965841AA}">
      <dgm:prSet/>
      <dgm:spPr/>
      <dgm:t>
        <a:bodyPr/>
        <a:lstStyle/>
        <a:p>
          <a:endParaRPr lang="en-US"/>
        </a:p>
      </dgm:t>
    </dgm:pt>
    <dgm:pt modelId="{74A39AFF-9275-5B49-A8C1-C71B53D39AA2}">
      <dgm:prSet phldrT="[Text]" custT="1"/>
      <dgm:spPr/>
      <dgm:t>
        <a:bodyPr/>
        <a:lstStyle/>
        <a:p>
          <a:r>
            <a:rPr lang="tr-TR" sz="2000" noProof="0" dirty="0" smtClean="0">
              <a:latin typeface="Tahoma"/>
              <a:cs typeface="Tahoma"/>
            </a:rPr>
            <a:t>Homojen ve alt gruplar oluşturma</a:t>
          </a:r>
          <a:endParaRPr lang="tr-TR" sz="2000" noProof="0" dirty="0">
            <a:latin typeface="Tahoma"/>
            <a:cs typeface="Tahoma"/>
          </a:endParaRPr>
        </a:p>
      </dgm:t>
    </dgm:pt>
    <dgm:pt modelId="{D1C08B7C-03D4-1D47-9530-86894893E318}" type="parTrans" cxnId="{E98582FF-F97F-AA45-8D08-20B87E4E7B97}">
      <dgm:prSet/>
      <dgm:spPr/>
      <dgm:t>
        <a:bodyPr/>
        <a:lstStyle/>
        <a:p>
          <a:endParaRPr lang="en-US"/>
        </a:p>
      </dgm:t>
    </dgm:pt>
    <dgm:pt modelId="{650BDB5B-729E-694A-874F-E90211986222}" type="sibTrans" cxnId="{E98582FF-F97F-AA45-8D08-20B87E4E7B97}">
      <dgm:prSet/>
      <dgm:spPr/>
      <dgm:t>
        <a:bodyPr/>
        <a:lstStyle/>
        <a:p>
          <a:endParaRPr lang="en-US"/>
        </a:p>
      </dgm:t>
    </dgm:pt>
    <dgm:pt modelId="{2747CCAF-BE40-6A45-B169-86234668C9FC}">
      <dgm:prSet phldrT="[Text]" custT="1"/>
      <dgm:spPr/>
      <dgm:t>
        <a:bodyPr/>
        <a:lstStyle/>
        <a:p>
          <a:r>
            <a:rPr lang="tr-TR" sz="2000" noProof="0" dirty="0" err="1" smtClean="0">
              <a:latin typeface="Tahoma"/>
              <a:cs typeface="Tahoma"/>
            </a:rPr>
            <a:t>Kovaryans</a:t>
          </a:r>
          <a:r>
            <a:rPr lang="tr-TR" sz="2000" noProof="0" dirty="0" smtClean="0">
              <a:latin typeface="Tahoma"/>
              <a:cs typeface="Tahoma"/>
            </a:rPr>
            <a:t> analizi yapma</a:t>
          </a:r>
          <a:endParaRPr lang="tr-TR" sz="2000" noProof="0" dirty="0">
            <a:latin typeface="Tahoma"/>
            <a:cs typeface="Tahoma"/>
          </a:endParaRPr>
        </a:p>
      </dgm:t>
    </dgm:pt>
    <dgm:pt modelId="{E583916B-59ED-6F4E-B051-AEDEA1EB53C8}" type="parTrans" cxnId="{7284E36A-F933-5646-92DB-01A853A0A205}">
      <dgm:prSet/>
      <dgm:spPr/>
      <dgm:t>
        <a:bodyPr/>
        <a:lstStyle/>
        <a:p>
          <a:endParaRPr lang="en-US"/>
        </a:p>
      </dgm:t>
    </dgm:pt>
    <dgm:pt modelId="{B2DA2FC0-2282-5549-AECB-899CE8A3C9B8}" type="sibTrans" cxnId="{7284E36A-F933-5646-92DB-01A853A0A205}">
      <dgm:prSet/>
      <dgm:spPr/>
      <dgm:t>
        <a:bodyPr/>
        <a:lstStyle/>
        <a:p>
          <a:endParaRPr lang="en-US"/>
        </a:p>
      </dgm:t>
    </dgm:pt>
    <dgm:pt modelId="{CE3183FC-EC9B-4445-BCAA-720A0A3E84C6}" type="pres">
      <dgm:prSet presAssocID="{EA4A547D-47B6-B740-8770-0D411F4BABDE}" presName="diagram" presStyleCnt="0">
        <dgm:presLayoutVars>
          <dgm:chPref val="1"/>
          <dgm:dir/>
          <dgm:animOne val="branch"/>
          <dgm:animLvl val="lvl"/>
          <dgm:resizeHandles/>
        </dgm:presLayoutVars>
      </dgm:prSet>
      <dgm:spPr/>
      <dgm:t>
        <a:bodyPr/>
        <a:lstStyle/>
        <a:p>
          <a:endParaRPr lang="en-US"/>
        </a:p>
      </dgm:t>
    </dgm:pt>
    <dgm:pt modelId="{C7ACD2E7-DC96-2F41-A028-D06369DD0B45}" type="pres">
      <dgm:prSet presAssocID="{66D38B1E-4698-3F4F-BCB3-ED8C076B25D3}" presName="root" presStyleCnt="0"/>
      <dgm:spPr/>
    </dgm:pt>
    <dgm:pt modelId="{E7315C1C-09E2-A645-9D1A-D2821A6A2A43}" type="pres">
      <dgm:prSet presAssocID="{66D38B1E-4698-3F4F-BCB3-ED8C076B25D3}" presName="rootComposite" presStyleCnt="0"/>
      <dgm:spPr/>
    </dgm:pt>
    <dgm:pt modelId="{409FE8FD-E20C-124B-929B-CE56D94A17CC}" type="pres">
      <dgm:prSet presAssocID="{66D38B1E-4698-3F4F-BCB3-ED8C076B25D3}" presName="rootText" presStyleLbl="node1" presStyleIdx="0" presStyleCnt="1" custScaleX="117405"/>
      <dgm:spPr/>
      <dgm:t>
        <a:bodyPr/>
        <a:lstStyle/>
        <a:p>
          <a:endParaRPr lang="en-US"/>
        </a:p>
      </dgm:t>
    </dgm:pt>
    <dgm:pt modelId="{C98E7230-AA90-8D46-930B-AB152F020223}" type="pres">
      <dgm:prSet presAssocID="{66D38B1E-4698-3F4F-BCB3-ED8C076B25D3}" presName="rootConnector" presStyleLbl="node1" presStyleIdx="0" presStyleCnt="1"/>
      <dgm:spPr/>
      <dgm:t>
        <a:bodyPr/>
        <a:lstStyle/>
        <a:p>
          <a:endParaRPr lang="en-US"/>
        </a:p>
      </dgm:t>
    </dgm:pt>
    <dgm:pt modelId="{16D4D8AA-27FC-F145-8245-04E47395136D}" type="pres">
      <dgm:prSet presAssocID="{66D38B1E-4698-3F4F-BCB3-ED8C076B25D3}" presName="childShape" presStyleCnt="0"/>
      <dgm:spPr/>
    </dgm:pt>
    <dgm:pt modelId="{A01B0AC6-AC11-E64C-9FCB-CC48E3E60A26}" type="pres">
      <dgm:prSet presAssocID="{83CFA2B9-924D-BE49-994E-3169C88D6E6E}" presName="Name13" presStyleLbl="parChTrans1D2" presStyleIdx="0" presStyleCnt="3"/>
      <dgm:spPr/>
      <dgm:t>
        <a:bodyPr/>
        <a:lstStyle/>
        <a:p>
          <a:endParaRPr lang="en-US"/>
        </a:p>
      </dgm:t>
    </dgm:pt>
    <dgm:pt modelId="{8370D3D6-E84E-534A-BCA7-7DB44EDAE9B1}" type="pres">
      <dgm:prSet presAssocID="{EFA1BD12-F014-9B4B-AB8A-8FFEF02F21EC}" presName="childText" presStyleLbl="bgAcc1" presStyleIdx="0" presStyleCnt="3" custScaleX="177394">
        <dgm:presLayoutVars>
          <dgm:bulletEnabled val="1"/>
        </dgm:presLayoutVars>
      </dgm:prSet>
      <dgm:spPr/>
      <dgm:t>
        <a:bodyPr/>
        <a:lstStyle/>
        <a:p>
          <a:endParaRPr lang="en-US"/>
        </a:p>
      </dgm:t>
    </dgm:pt>
    <dgm:pt modelId="{2E5AACB0-0DA0-394A-82A3-3A30CFBC1976}" type="pres">
      <dgm:prSet presAssocID="{D1C08B7C-03D4-1D47-9530-86894893E318}" presName="Name13" presStyleLbl="parChTrans1D2" presStyleIdx="1" presStyleCnt="3"/>
      <dgm:spPr/>
      <dgm:t>
        <a:bodyPr/>
        <a:lstStyle/>
        <a:p>
          <a:endParaRPr lang="en-US"/>
        </a:p>
      </dgm:t>
    </dgm:pt>
    <dgm:pt modelId="{C6D3ACF8-A2E4-CD44-89E8-3C6A88D101BB}" type="pres">
      <dgm:prSet presAssocID="{74A39AFF-9275-5B49-A8C1-C71B53D39AA2}" presName="childText" presStyleLbl="bgAcc1" presStyleIdx="1" presStyleCnt="3" custScaleX="181745">
        <dgm:presLayoutVars>
          <dgm:bulletEnabled val="1"/>
        </dgm:presLayoutVars>
      </dgm:prSet>
      <dgm:spPr/>
      <dgm:t>
        <a:bodyPr/>
        <a:lstStyle/>
        <a:p>
          <a:endParaRPr lang="en-US"/>
        </a:p>
      </dgm:t>
    </dgm:pt>
    <dgm:pt modelId="{E79F4E43-A24C-0C47-9B36-3FD06E1DFD75}" type="pres">
      <dgm:prSet presAssocID="{E583916B-59ED-6F4E-B051-AEDEA1EB53C8}" presName="Name13" presStyleLbl="parChTrans1D2" presStyleIdx="2" presStyleCnt="3"/>
      <dgm:spPr/>
      <dgm:t>
        <a:bodyPr/>
        <a:lstStyle/>
        <a:p>
          <a:endParaRPr lang="en-US"/>
        </a:p>
      </dgm:t>
    </dgm:pt>
    <dgm:pt modelId="{8CF60EAA-20B6-9E4B-8E5A-B9CFB81B8F1F}" type="pres">
      <dgm:prSet presAssocID="{2747CCAF-BE40-6A45-B169-86234668C9FC}" presName="childText" presStyleLbl="bgAcc1" presStyleIdx="2" presStyleCnt="3" custScaleX="181590">
        <dgm:presLayoutVars>
          <dgm:bulletEnabled val="1"/>
        </dgm:presLayoutVars>
      </dgm:prSet>
      <dgm:spPr/>
      <dgm:t>
        <a:bodyPr/>
        <a:lstStyle/>
        <a:p>
          <a:endParaRPr lang="en-US"/>
        </a:p>
      </dgm:t>
    </dgm:pt>
  </dgm:ptLst>
  <dgm:cxnLst>
    <dgm:cxn modelId="{4220B048-2BE1-A240-BABD-4334965841AA}" srcId="{66D38B1E-4698-3F4F-BCB3-ED8C076B25D3}" destId="{EFA1BD12-F014-9B4B-AB8A-8FFEF02F21EC}" srcOrd="0" destOrd="0" parTransId="{83CFA2B9-924D-BE49-994E-3169C88D6E6E}" sibTransId="{5963A566-4F66-D94C-9903-715ED6704BD3}"/>
    <dgm:cxn modelId="{F58934C0-B640-42B2-9286-DFEE6386D8F6}" type="presOf" srcId="{2747CCAF-BE40-6A45-B169-86234668C9FC}" destId="{8CF60EAA-20B6-9E4B-8E5A-B9CFB81B8F1F}" srcOrd="0" destOrd="0" presId="urn:microsoft.com/office/officeart/2005/8/layout/hierarchy3"/>
    <dgm:cxn modelId="{8FBBA1D5-B882-43FD-92B9-5A904D38A100}" type="presOf" srcId="{EFA1BD12-F014-9B4B-AB8A-8FFEF02F21EC}" destId="{8370D3D6-E84E-534A-BCA7-7DB44EDAE9B1}" srcOrd="0" destOrd="0" presId="urn:microsoft.com/office/officeart/2005/8/layout/hierarchy3"/>
    <dgm:cxn modelId="{1A9357EC-C8D5-4877-AA29-5AA6AD698005}" type="presOf" srcId="{66D38B1E-4698-3F4F-BCB3-ED8C076B25D3}" destId="{409FE8FD-E20C-124B-929B-CE56D94A17CC}" srcOrd="0" destOrd="0" presId="urn:microsoft.com/office/officeart/2005/8/layout/hierarchy3"/>
    <dgm:cxn modelId="{6979230D-11A0-4B26-B02B-25973A9D039C}" type="presOf" srcId="{66D38B1E-4698-3F4F-BCB3-ED8C076B25D3}" destId="{C98E7230-AA90-8D46-930B-AB152F020223}" srcOrd="1" destOrd="0" presId="urn:microsoft.com/office/officeart/2005/8/layout/hierarchy3"/>
    <dgm:cxn modelId="{DDBC9932-50EA-426B-A129-E7CE60238578}" type="presOf" srcId="{E583916B-59ED-6F4E-B051-AEDEA1EB53C8}" destId="{E79F4E43-A24C-0C47-9B36-3FD06E1DFD75}" srcOrd="0" destOrd="0" presId="urn:microsoft.com/office/officeart/2005/8/layout/hierarchy3"/>
    <dgm:cxn modelId="{046CC389-A2C9-4E3B-93DE-BE62661EE489}" type="presOf" srcId="{74A39AFF-9275-5B49-A8C1-C71B53D39AA2}" destId="{C6D3ACF8-A2E4-CD44-89E8-3C6A88D101BB}" srcOrd="0" destOrd="0" presId="urn:microsoft.com/office/officeart/2005/8/layout/hierarchy3"/>
    <dgm:cxn modelId="{A5EF911F-84DC-4FF6-9953-8C393DCABE67}" type="presOf" srcId="{D1C08B7C-03D4-1D47-9530-86894893E318}" destId="{2E5AACB0-0DA0-394A-82A3-3A30CFBC1976}" srcOrd="0" destOrd="0" presId="urn:microsoft.com/office/officeart/2005/8/layout/hierarchy3"/>
    <dgm:cxn modelId="{CA5E344E-4EB3-4449-A2E6-787C9BB51D79}" type="presOf" srcId="{83CFA2B9-924D-BE49-994E-3169C88D6E6E}" destId="{A01B0AC6-AC11-E64C-9FCB-CC48E3E60A26}" srcOrd="0" destOrd="0" presId="urn:microsoft.com/office/officeart/2005/8/layout/hierarchy3"/>
    <dgm:cxn modelId="{509F564C-1258-AD4E-830A-34151D89F2F2}" srcId="{EA4A547D-47B6-B740-8770-0D411F4BABDE}" destId="{66D38B1E-4698-3F4F-BCB3-ED8C076B25D3}" srcOrd="0" destOrd="0" parTransId="{9A2A9BEF-0050-0444-8EF8-4635FE8C2B75}" sibTransId="{FF466574-E182-0D4A-8D0F-57B91A160A56}"/>
    <dgm:cxn modelId="{8CDC90AF-E099-4C8B-ADEC-FBD309FB6E3E}" type="presOf" srcId="{EA4A547D-47B6-B740-8770-0D411F4BABDE}" destId="{CE3183FC-EC9B-4445-BCAA-720A0A3E84C6}" srcOrd="0" destOrd="0" presId="urn:microsoft.com/office/officeart/2005/8/layout/hierarchy3"/>
    <dgm:cxn modelId="{E98582FF-F97F-AA45-8D08-20B87E4E7B97}" srcId="{66D38B1E-4698-3F4F-BCB3-ED8C076B25D3}" destId="{74A39AFF-9275-5B49-A8C1-C71B53D39AA2}" srcOrd="1" destOrd="0" parTransId="{D1C08B7C-03D4-1D47-9530-86894893E318}" sibTransId="{650BDB5B-729E-694A-874F-E90211986222}"/>
    <dgm:cxn modelId="{7284E36A-F933-5646-92DB-01A853A0A205}" srcId="{66D38B1E-4698-3F4F-BCB3-ED8C076B25D3}" destId="{2747CCAF-BE40-6A45-B169-86234668C9FC}" srcOrd="2" destOrd="0" parTransId="{E583916B-59ED-6F4E-B051-AEDEA1EB53C8}" sibTransId="{B2DA2FC0-2282-5549-AECB-899CE8A3C9B8}"/>
    <dgm:cxn modelId="{4BF1ED10-8123-413B-8B1A-4D76395E0F4F}" type="presParOf" srcId="{CE3183FC-EC9B-4445-BCAA-720A0A3E84C6}" destId="{C7ACD2E7-DC96-2F41-A028-D06369DD0B45}" srcOrd="0" destOrd="0" presId="urn:microsoft.com/office/officeart/2005/8/layout/hierarchy3"/>
    <dgm:cxn modelId="{165113F0-129B-407D-BEF0-F42BB42DFA6E}" type="presParOf" srcId="{C7ACD2E7-DC96-2F41-A028-D06369DD0B45}" destId="{E7315C1C-09E2-A645-9D1A-D2821A6A2A43}" srcOrd="0" destOrd="0" presId="urn:microsoft.com/office/officeart/2005/8/layout/hierarchy3"/>
    <dgm:cxn modelId="{28FE4D2B-4326-4924-B3A5-F4325BCB911F}" type="presParOf" srcId="{E7315C1C-09E2-A645-9D1A-D2821A6A2A43}" destId="{409FE8FD-E20C-124B-929B-CE56D94A17CC}" srcOrd="0" destOrd="0" presId="urn:microsoft.com/office/officeart/2005/8/layout/hierarchy3"/>
    <dgm:cxn modelId="{C3E2E14F-D92C-4346-86FE-7ED52C229E6F}" type="presParOf" srcId="{E7315C1C-09E2-A645-9D1A-D2821A6A2A43}" destId="{C98E7230-AA90-8D46-930B-AB152F020223}" srcOrd="1" destOrd="0" presId="urn:microsoft.com/office/officeart/2005/8/layout/hierarchy3"/>
    <dgm:cxn modelId="{26478957-C869-4709-BA29-83E2C6ADB685}" type="presParOf" srcId="{C7ACD2E7-DC96-2F41-A028-D06369DD0B45}" destId="{16D4D8AA-27FC-F145-8245-04E47395136D}" srcOrd="1" destOrd="0" presId="urn:microsoft.com/office/officeart/2005/8/layout/hierarchy3"/>
    <dgm:cxn modelId="{B25A70D8-3B85-4A46-8AE3-D4E63C245764}" type="presParOf" srcId="{16D4D8AA-27FC-F145-8245-04E47395136D}" destId="{A01B0AC6-AC11-E64C-9FCB-CC48E3E60A26}" srcOrd="0" destOrd="0" presId="urn:microsoft.com/office/officeart/2005/8/layout/hierarchy3"/>
    <dgm:cxn modelId="{71C0EFFD-5FAB-48EB-B440-779DE4E0070D}" type="presParOf" srcId="{16D4D8AA-27FC-F145-8245-04E47395136D}" destId="{8370D3D6-E84E-534A-BCA7-7DB44EDAE9B1}" srcOrd="1" destOrd="0" presId="urn:microsoft.com/office/officeart/2005/8/layout/hierarchy3"/>
    <dgm:cxn modelId="{4129993F-4755-4D9E-A486-D13E1C453473}" type="presParOf" srcId="{16D4D8AA-27FC-F145-8245-04E47395136D}" destId="{2E5AACB0-0DA0-394A-82A3-3A30CFBC1976}" srcOrd="2" destOrd="0" presId="urn:microsoft.com/office/officeart/2005/8/layout/hierarchy3"/>
    <dgm:cxn modelId="{A532CB4A-175A-494D-BEED-C22CD0E2DAB1}" type="presParOf" srcId="{16D4D8AA-27FC-F145-8245-04E47395136D}" destId="{C6D3ACF8-A2E4-CD44-89E8-3C6A88D101BB}" srcOrd="3" destOrd="0" presId="urn:microsoft.com/office/officeart/2005/8/layout/hierarchy3"/>
    <dgm:cxn modelId="{F76F68F8-8879-4FD5-B8BA-2D592AB476B2}" type="presParOf" srcId="{16D4D8AA-27FC-F145-8245-04E47395136D}" destId="{E79F4E43-A24C-0C47-9B36-3FD06E1DFD75}" srcOrd="4" destOrd="0" presId="urn:microsoft.com/office/officeart/2005/8/layout/hierarchy3"/>
    <dgm:cxn modelId="{45D731AC-C7B2-4348-8900-9C0923E12AD9}" type="presParOf" srcId="{16D4D8AA-27FC-F145-8245-04E47395136D}" destId="{8CF60EAA-20B6-9E4B-8E5A-B9CFB81B8F1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75C8B-B2F5-44BD-9A9D-ECDE47E3E46F}" type="doc">
      <dgm:prSet loTypeId="urn:microsoft.com/office/officeart/2005/8/layout/hierarchy3" loCatId="hierarchy" qsTypeId="urn:microsoft.com/office/officeart/2005/8/quickstyle/3d1" qsCatId="3D" csTypeId="urn:microsoft.com/office/officeart/2005/8/colors/colorful1" csCatId="colorful" phldr="1"/>
      <dgm:spPr/>
      <dgm:t>
        <a:bodyPr/>
        <a:lstStyle/>
        <a:p>
          <a:endParaRPr lang="tr-TR"/>
        </a:p>
      </dgm:t>
    </dgm:pt>
    <dgm:pt modelId="{015B9EE2-E2A6-4AC9-B74C-279170375D99}">
      <dgm:prSet phldrT="[Metin]" custT="1"/>
      <dgm:spPr/>
      <dgm:t>
        <a:bodyPr/>
        <a:lstStyle/>
        <a:p>
          <a:r>
            <a:rPr lang="tr-TR" sz="2400" dirty="0" err="1" smtClean="0">
              <a:latin typeface="Tahoma" panose="020B0604030504040204" pitchFamily="34" charset="0"/>
              <a:ea typeface="Tahoma" panose="020B0604030504040204" pitchFamily="34" charset="0"/>
              <a:cs typeface="Tahoma" panose="020B0604030504040204" pitchFamily="34" charset="0"/>
            </a:rPr>
            <a:t>Özaktarım</a:t>
          </a:r>
          <a:r>
            <a:rPr lang="tr-TR" sz="2400" dirty="0" smtClean="0">
              <a:latin typeface="Tahoma" panose="020B0604030504040204" pitchFamily="34" charset="0"/>
              <a:ea typeface="Tahoma" panose="020B0604030504040204" pitchFamily="34" charset="0"/>
              <a:cs typeface="Tahoma" panose="020B0604030504040204" pitchFamily="34" charset="0"/>
            </a:rPr>
            <a:t> Araştırmaları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A7D3D208-655A-4615-B84B-CA83F64A366B}" type="parTrans" cxnId="{D8208DE5-9765-40DD-95ED-B1433D9C7CA6}">
      <dgm:prSet/>
      <dgm:spPr/>
      <dgm:t>
        <a:bodyPr/>
        <a:lstStyle/>
        <a:p>
          <a:endParaRPr lang="tr-TR"/>
        </a:p>
      </dgm:t>
    </dgm:pt>
    <dgm:pt modelId="{99F17002-ED5D-4620-9F4A-5DB02DA2FDC4}" type="sibTrans" cxnId="{D8208DE5-9765-40DD-95ED-B1433D9C7CA6}">
      <dgm:prSet/>
      <dgm:spPr/>
      <dgm:t>
        <a:bodyPr/>
        <a:lstStyle/>
        <a:p>
          <a:endParaRPr lang="tr-TR"/>
        </a:p>
      </dgm:t>
    </dgm:pt>
    <dgm:pt modelId="{1BBE047D-1F3C-4CF3-B425-E5DCEF0A4DAF}">
      <dgm:prSet phldrT="[Metin]" custT="1"/>
      <dgm:spPr/>
      <dgm:t>
        <a:bodyPr/>
        <a:lstStyle/>
        <a:p>
          <a:r>
            <a:rPr lang="tr-TR" sz="2000" dirty="0" smtClean="0">
              <a:latin typeface="Tahoma" panose="020B0604030504040204" pitchFamily="34" charset="0"/>
              <a:ea typeface="Tahoma" panose="020B0604030504040204" pitchFamily="34" charset="0"/>
              <a:cs typeface="Tahoma" panose="020B0604030504040204" pitchFamily="34" charset="0"/>
            </a:rPr>
            <a:t>Sorular doğrudan sorulur.</a:t>
          </a:r>
          <a:endParaRPr lang="tr-TR" sz="2000" dirty="0">
            <a:latin typeface="Tahoma" panose="020B0604030504040204" pitchFamily="34" charset="0"/>
            <a:ea typeface="Tahoma" panose="020B0604030504040204" pitchFamily="34" charset="0"/>
            <a:cs typeface="Tahoma" panose="020B0604030504040204" pitchFamily="34" charset="0"/>
          </a:endParaRPr>
        </a:p>
      </dgm:t>
    </dgm:pt>
    <dgm:pt modelId="{A0344693-B6E9-4D95-B931-6DFFFF2D3079}" type="parTrans" cxnId="{694032F7-AFF0-47DC-B847-3983902FD39D}">
      <dgm:prSet/>
      <dgm:spPr/>
      <dgm:t>
        <a:bodyPr/>
        <a:lstStyle/>
        <a:p>
          <a:endParaRPr lang="tr-TR"/>
        </a:p>
      </dgm:t>
    </dgm:pt>
    <dgm:pt modelId="{621C4836-2DE7-4955-AD13-258EFA1DF6E6}" type="sibTrans" cxnId="{694032F7-AFF0-47DC-B847-3983902FD39D}">
      <dgm:prSet/>
      <dgm:spPr/>
      <dgm:t>
        <a:bodyPr/>
        <a:lstStyle/>
        <a:p>
          <a:endParaRPr lang="tr-TR"/>
        </a:p>
      </dgm:t>
    </dgm:pt>
    <dgm:pt modelId="{6FB89259-BA7C-482B-8909-33954D382336}">
      <dgm:prSet phldrT="[Metin]" custT="1"/>
      <dgm:spPr/>
      <dgm: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Gözlem Araştırmaları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C95BB63B-A710-4828-8855-234BAB68F065}" type="parTrans" cxnId="{BECD32A8-2530-47BC-865B-A5A0ECF95777}">
      <dgm:prSet/>
      <dgm:spPr/>
      <dgm:t>
        <a:bodyPr/>
        <a:lstStyle/>
        <a:p>
          <a:endParaRPr lang="tr-TR"/>
        </a:p>
      </dgm:t>
    </dgm:pt>
    <dgm:pt modelId="{287DBB52-09C1-4C62-8E0B-2F3EF2CF9C4F}" type="sibTrans" cxnId="{BECD32A8-2530-47BC-865B-A5A0ECF95777}">
      <dgm:prSet/>
      <dgm:spPr/>
      <dgm:t>
        <a:bodyPr/>
        <a:lstStyle/>
        <a:p>
          <a:endParaRPr lang="tr-TR"/>
        </a:p>
      </dgm:t>
    </dgm:pt>
    <dgm:pt modelId="{1071D8DD-2794-43CC-9A63-118856D82C8D}">
      <dgm:prSet phldrT="[Metin]" custT="1"/>
      <dgm:spPr/>
      <dgm:t>
        <a:bodyPr/>
        <a:lstStyle/>
        <a:p>
          <a:r>
            <a:rPr lang="tr-TR" sz="2000" dirty="0" smtClean="0">
              <a:latin typeface="Tahoma" panose="020B0604030504040204" pitchFamily="34" charset="0"/>
              <a:ea typeface="Tahoma" panose="020B0604030504040204" pitchFamily="34" charset="0"/>
              <a:cs typeface="Tahoma" panose="020B0604030504040204" pitchFamily="34" charset="0"/>
            </a:rPr>
            <a:t>Önceden belirlenen etkinlikler gözlenir.</a:t>
          </a:r>
          <a:endParaRPr lang="tr-TR" sz="2000" dirty="0">
            <a:latin typeface="Tahoma" panose="020B0604030504040204" pitchFamily="34" charset="0"/>
            <a:ea typeface="Tahoma" panose="020B0604030504040204" pitchFamily="34" charset="0"/>
            <a:cs typeface="Tahoma" panose="020B0604030504040204" pitchFamily="34" charset="0"/>
          </a:endParaRPr>
        </a:p>
      </dgm:t>
    </dgm:pt>
    <dgm:pt modelId="{857375A5-7906-4F24-B87B-9F4B8DF28B75}" type="parTrans" cxnId="{3F4DAD18-8037-4CC1-BE4A-5B3E90B65B4B}">
      <dgm:prSet/>
      <dgm:spPr/>
      <dgm:t>
        <a:bodyPr/>
        <a:lstStyle/>
        <a:p>
          <a:endParaRPr lang="tr-TR"/>
        </a:p>
      </dgm:t>
    </dgm:pt>
    <dgm:pt modelId="{6E295543-23D6-462A-8691-399B25F3E7EB}" type="sibTrans" cxnId="{3F4DAD18-8037-4CC1-BE4A-5B3E90B65B4B}">
      <dgm:prSet/>
      <dgm:spPr/>
      <dgm:t>
        <a:bodyPr/>
        <a:lstStyle/>
        <a:p>
          <a:endParaRPr lang="tr-TR"/>
        </a:p>
      </dgm:t>
    </dgm:pt>
    <dgm:pt modelId="{6416A3EC-ED9D-4203-B0C6-ED2A3D053A4A}">
      <dgm:prSet phldrT="[Metin]" custT="1"/>
      <dgm:spPr/>
      <dgm:t>
        <a:bodyPr/>
        <a:lstStyle/>
        <a:p>
          <a:r>
            <a:rPr lang="tr-TR" sz="2000" dirty="0" smtClean="0">
              <a:latin typeface="Tahoma" panose="020B0604030504040204" pitchFamily="34" charset="0"/>
              <a:ea typeface="Tahoma" panose="020B0604030504040204" pitchFamily="34" charset="0"/>
              <a:cs typeface="Tahoma" panose="020B0604030504040204" pitchFamily="34" charset="0"/>
            </a:rPr>
            <a:t>Araştırmacı katılım düzeyini belirleyebilir.</a:t>
          </a:r>
          <a:endParaRPr lang="tr-TR" sz="2000" dirty="0">
            <a:latin typeface="Tahoma" panose="020B0604030504040204" pitchFamily="34" charset="0"/>
            <a:ea typeface="Tahoma" panose="020B0604030504040204" pitchFamily="34" charset="0"/>
            <a:cs typeface="Tahoma" panose="020B0604030504040204" pitchFamily="34" charset="0"/>
          </a:endParaRPr>
        </a:p>
      </dgm:t>
    </dgm:pt>
    <dgm:pt modelId="{1D51CFEE-DEB6-436A-8E66-2D1180F147F2}" type="parTrans" cxnId="{F17DB75D-4AFF-4F06-B30E-DD39BC543397}">
      <dgm:prSet/>
      <dgm:spPr/>
      <dgm:t>
        <a:bodyPr/>
        <a:lstStyle/>
        <a:p>
          <a:endParaRPr lang="tr-TR"/>
        </a:p>
      </dgm:t>
    </dgm:pt>
    <dgm:pt modelId="{91DD76C7-638D-428B-9227-560ED21909A6}" type="sibTrans" cxnId="{F17DB75D-4AFF-4F06-B30E-DD39BC543397}">
      <dgm:prSet/>
      <dgm:spPr/>
      <dgm:t>
        <a:bodyPr/>
        <a:lstStyle/>
        <a:p>
          <a:endParaRPr lang="tr-TR"/>
        </a:p>
      </dgm:t>
    </dgm:pt>
    <dgm:pt modelId="{023B9B4F-F904-4EBC-9F9E-ABEBD5E1C44C}">
      <dgm:prSet phldrT="[Metin]" custT="1"/>
      <dgm:spPr/>
      <dgm:t>
        <a:bodyPr/>
        <a:lstStyle/>
        <a:p>
          <a:r>
            <a:rPr lang="tr-TR" sz="2000" dirty="0" smtClean="0">
              <a:latin typeface="Tahoma" panose="020B0604030504040204" pitchFamily="34" charset="0"/>
              <a:ea typeface="Tahoma" panose="020B0604030504040204" pitchFamily="34" charset="0"/>
              <a:cs typeface="Tahoma" panose="020B0604030504040204" pitchFamily="34" charset="0"/>
            </a:rPr>
            <a:t>Sorular doğrudan sorulmaz.</a:t>
          </a:r>
          <a:endParaRPr lang="tr-TR" sz="2000" dirty="0">
            <a:latin typeface="Tahoma" panose="020B0604030504040204" pitchFamily="34" charset="0"/>
            <a:ea typeface="Tahoma" panose="020B0604030504040204" pitchFamily="34" charset="0"/>
            <a:cs typeface="Tahoma" panose="020B0604030504040204" pitchFamily="34" charset="0"/>
          </a:endParaRPr>
        </a:p>
      </dgm:t>
    </dgm:pt>
    <dgm:pt modelId="{33811E88-D5B8-4255-92BF-75B276E14287}" type="parTrans" cxnId="{5D62F4FE-E5EE-4469-B6CF-F965A9AE2D0E}">
      <dgm:prSet/>
      <dgm:spPr/>
      <dgm:t>
        <a:bodyPr/>
        <a:lstStyle/>
        <a:p>
          <a:endParaRPr lang="tr-TR"/>
        </a:p>
      </dgm:t>
    </dgm:pt>
    <dgm:pt modelId="{A52F0229-0668-4E50-91C4-7A5BD45681D9}" type="sibTrans" cxnId="{5D62F4FE-E5EE-4469-B6CF-F965A9AE2D0E}">
      <dgm:prSet/>
      <dgm:spPr/>
      <dgm:t>
        <a:bodyPr/>
        <a:lstStyle/>
        <a:p>
          <a:endParaRPr lang="tr-TR"/>
        </a:p>
      </dgm:t>
    </dgm:pt>
    <dgm:pt modelId="{A46DC0F8-B20A-429E-BA49-230B645308B1}" type="pres">
      <dgm:prSet presAssocID="{24075C8B-B2F5-44BD-9A9D-ECDE47E3E46F}" presName="diagram" presStyleCnt="0">
        <dgm:presLayoutVars>
          <dgm:chPref val="1"/>
          <dgm:dir/>
          <dgm:animOne val="branch"/>
          <dgm:animLvl val="lvl"/>
          <dgm:resizeHandles/>
        </dgm:presLayoutVars>
      </dgm:prSet>
      <dgm:spPr/>
      <dgm:t>
        <a:bodyPr/>
        <a:lstStyle/>
        <a:p>
          <a:endParaRPr lang="tr-TR"/>
        </a:p>
      </dgm:t>
    </dgm:pt>
    <dgm:pt modelId="{F2AC0C91-69F7-47AD-AAAB-3840CA2E2E34}" type="pres">
      <dgm:prSet presAssocID="{015B9EE2-E2A6-4AC9-B74C-279170375D99}" presName="root" presStyleCnt="0"/>
      <dgm:spPr/>
    </dgm:pt>
    <dgm:pt modelId="{DD6D396D-6FED-42BE-B6AD-D3227DEC1934}" type="pres">
      <dgm:prSet presAssocID="{015B9EE2-E2A6-4AC9-B74C-279170375D99}" presName="rootComposite" presStyleCnt="0"/>
      <dgm:spPr/>
    </dgm:pt>
    <dgm:pt modelId="{D39157E3-177A-443A-BD79-EE26C5CC6905}" type="pres">
      <dgm:prSet presAssocID="{015B9EE2-E2A6-4AC9-B74C-279170375D99}" presName="rootText" presStyleLbl="node1" presStyleIdx="0" presStyleCnt="2" custScaleX="107558"/>
      <dgm:spPr/>
      <dgm:t>
        <a:bodyPr/>
        <a:lstStyle/>
        <a:p>
          <a:endParaRPr lang="tr-TR"/>
        </a:p>
      </dgm:t>
    </dgm:pt>
    <dgm:pt modelId="{6F5E729A-C264-4259-8BAE-23CCCFFD6CF7}" type="pres">
      <dgm:prSet presAssocID="{015B9EE2-E2A6-4AC9-B74C-279170375D99}" presName="rootConnector" presStyleLbl="node1" presStyleIdx="0" presStyleCnt="2"/>
      <dgm:spPr/>
      <dgm:t>
        <a:bodyPr/>
        <a:lstStyle/>
        <a:p>
          <a:endParaRPr lang="tr-TR"/>
        </a:p>
      </dgm:t>
    </dgm:pt>
    <dgm:pt modelId="{69E3C9B8-C7F9-461E-B021-3A7260725663}" type="pres">
      <dgm:prSet presAssocID="{015B9EE2-E2A6-4AC9-B74C-279170375D99}" presName="childShape" presStyleCnt="0"/>
      <dgm:spPr/>
    </dgm:pt>
    <dgm:pt modelId="{C894583E-162D-4A9D-A18F-B6F478371ED7}" type="pres">
      <dgm:prSet presAssocID="{A0344693-B6E9-4D95-B931-6DFFFF2D3079}" presName="Name13" presStyleLbl="parChTrans1D2" presStyleIdx="0" presStyleCnt="4"/>
      <dgm:spPr/>
      <dgm:t>
        <a:bodyPr/>
        <a:lstStyle/>
        <a:p>
          <a:endParaRPr lang="tr-TR"/>
        </a:p>
      </dgm:t>
    </dgm:pt>
    <dgm:pt modelId="{48279D05-813C-4E37-916E-20000CB065A5}" type="pres">
      <dgm:prSet presAssocID="{1BBE047D-1F3C-4CF3-B425-E5DCEF0A4DAF}" presName="childText" presStyleLbl="bgAcc1" presStyleIdx="0" presStyleCnt="4" custScaleX="115116">
        <dgm:presLayoutVars>
          <dgm:bulletEnabled val="1"/>
        </dgm:presLayoutVars>
      </dgm:prSet>
      <dgm:spPr/>
      <dgm:t>
        <a:bodyPr/>
        <a:lstStyle/>
        <a:p>
          <a:endParaRPr lang="tr-TR"/>
        </a:p>
      </dgm:t>
    </dgm:pt>
    <dgm:pt modelId="{7CCC1265-2A89-4C7F-9ED5-EEC4C78CDA74}" type="pres">
      <dgm:prSet presAssocID="{6FB89259-BA7C-482B-8909-33954D382336}" presName="root" presStyleCnt="0"/>
      <dgm:spPr/>
    </dgm:pt>
    <dgm:pt modelId="{6556128E-5192-4C28-8DD5-DFEE5B7CDD34}" type="pres">
      <dgm:prSet presAssocID="{6FB89259-BA7C-482B-8909-33954D382336}" presName="rootComposite" presStyleCnt="0"/>
      <dgm:spPr/>
    </dgm:pt>
    <dgm:pt modelId="{A4C69201-9D5B-4E65-A95C-AD7388BFE847}" type="pres">
      <dgm:prSet presAssocID="{6FB89259-BA7C-482B-8909-33954D382336}" presName="rootText" presStyleLbl="node1" presStyleIdx="1" presStyleCnt="2" custScaleX="123387"/>
      <dgm:spPr/>
      <dgm:t>
        <a:bodyPr/>
        <a:lstStyle/>
        <a:p>
          <a:endParaRPr lang="tr-TR"/>
        </a:p>
      </dgm:t>
    </dgm:pt>
    <dgm:pt modelId="{09C78857-9D1E-4A1E-A2BF-10C2B3DB01CA}" type="pres">
      <dgm:prSet presAssocID="{6FB89259-BA7C-482B-8909-33954D382336}" presName="rootConnector" presStyleLbl="node1" presStyleIdx="1" presStyleCnt="2"/>
      <dgm:spPr/>
      <dgm:t>
        <a:bodyPr/>
        <a:lstStyle/>
        <a:p>
          <a:endParaRPr lang="tr-TR"/>
        </a:p>
      </dgm:t>
    </dgm:pt>
    <dgm:pt modelId="{F3A03DA6-7B06-4E3B-AB6A-74B3C3189820}" type="pres">
      <dgm:prSet presAssocID="{6FB89259-BA7C-482B-8909-33954D382336}" presName="childShape" presStyleCnt="0"/>
      <dgm:spPr/>
    </dgm:pt>
    <dgm:pt modelId="{5BD2AD31-731F-4119-B81B-A48FF271ED66}" type="pres">
      <dgm:prSet presAssocID="{33811E88-D5B8-4255-92BF-75B276E14287}" presName="Name13" presStyleLbl="parChTrans1D2" presStyleIdx="1" presStyleCnt="4"/>
      <dgm:spPr/>
      <dgm:t>
        <a:bodyPr/>
        <a:lstStyle/>
        <a:p>
          <a:endParaRPr lang="tr-TR"/>
        </a:p>
      </dgm:t>
    </dgm:pt>
    <dgm:pt modelId="{3F065834-D8F3-422E-81FB-819B1AB248A0}" type="pres">
      <dgm:prSet presAssocID="{023B9B4F-F904-4EBC-9F9E-ABEBD5E1C44C}" presName="childText" presStyleLbl="bgAcc1" presStyleIdx="1" presStyleCnt="4" custScaleX="144203">
        <dgm:presLayoutVars>
          <dgm:bulletEnabled val="1"/>
        </dgm:presLayoutVars>
      </dgm:prSet>
      <dgm:spPr/>
      <dgm:t>
        <a:bodyPr/>
        <a:lstStyle/>
        <a:p>
          <a:endParaRPr lang="tr-TR"/>
        </a:p>
      </dgm:t>
    </dgm:pt>
    <dgm:pt modelId="{48DAAD0D-204A-4A6A-8B6F-EFE1ECD7C9D1}" type="pres">
      <dgm:prSet presAssocID="{857375A5-7906-4F24-B87B-9F4B8DF28B75}" presName="Name13" presStyleLbl="parChTrans1D2" presStyleIdx="2" presStyleCnt="4"/>
      <dgm:spPr/>
      <dgm:t>
        <a:bodyPr/>
        <a:lstStyle/>
        <a:p>
          <a:endParaRPr lang="tr-TR"/>
        </a:p>
      </dgm:t>
    </dgm:pt>
    <dgm:pt modelId="{5238A8E2-4735-4DED-9C74-65D83F64B78B}" type="pres">
      <dgm:prSet presAssocID="{1071D8DD-2794-43CC-9A63-118856D82C8D}" presName="childText" presStyleLbl="bgAcc1" presStyleIdx="2" presStyleCnt="4" custScaleX="144204" custScaleY="120997">
        <dgm:presLayoutVars>
          <dgm:bulletEnabled val="1"/>
        </dgm:presLayoutVars>
      </dgm:prSet>
      <dgm:spPr/>
      <dgm:t>
        <a:bodyPr/>
        <a:lstStyle/>
        <a:p>
          <a:endParaRPr lang="tr-TR"/>
        </a:p>
      </dgm:t>
    </dgm:pt>
    <dgm:pt modelId="{18EDFCDC-19AC-428F-AC57-ADB8B62F2076}" type="pres">
      <dgm:prSet presAssocID="{1D51CFEE-DEB6-436A-8E66-2D1180F147F2}" presName="Name13" presStyleLbl="parChTrans1D2" presStyleIdx="3" presStyleCnt="4"/>
      <dgm:spPr/>
      <dgm:t>
        <a:bodyPr/>
        <a:lstStyle/>
        <a:p>
          <a:endParaRPr lang="tr-TR"/>
        </a:p>
      </dgm:t>
    </dgm:pt>
    <dgm:pt modelId="{E64B3AEB-9F64-4761-B862-52B382279F6D}" type="pres">
      <dgm:prSet presAssocID="{6416A3EC-ED9D-4203-B0C6-ED2A3D053A4A}" presName="childText" presStyleLbl="bgAcc1" presStyleIdx="3" presStyleCnt="4" custScaleX="144203">
        <dgm:presLayoutVars>
          <dgm:bulletEnabled val="1"/>
        </dgm:presLayoutVars>
      </dgm:prSet>
      <dgm:spPr/>
      <dgm:t>
        <a:bodyPr/>
        <a:lstStyle/>
        <a:p>
          <a:endParaRPr lang="tr-TR"/>
        </a:p>
      </dgm:t>
    </dgm:pt>
  </dgm:ptLst>
  <dgm:cxnLst>
    <dgm:cxn modelId="{89F50B33-0C90-4717-8645-17F60A4B09C8}" type="presOf" srcId="{1D51CFEE-DEB6-436A-8E66-2D1180F147F2}" destId="{18EDFCDC-19AC-428F-AC57-ADB8B62F2076}" srcOrd="0" destOrd="0" presId="urn:microsoft.com/office/officeart/2005/8/layout/hierarchy3"/>
    <dgm:cxn modelId="{4238C31A-467E-4387-BEB0-E7BDB694C5E9}" type="presOf" srcId="{023B9B4F-F904-4EBC-9F9E-ABEBD5E1C44C}" destId="{3F065834-D8F3-422E-81FB-819B1AB248A0}" srcOrd="0" destOrd="0" presId="urn:microsoft.com/office/officeart/2005/8/layout/hierarchy3"/>
    <dgm:cxn modelId="{3F4DAD18-8037-4CC1-BE4A-5B3E90B65B4B}" srcId="{6FB89259-BA7C-482B-8909-33954D382336}" destId="{1071D8DD-2794-43CC-9A63-118856D82C8D}" srcOrd="1" destOrd="0" parTransId="{857375A5-7906-4F24-B87B-9F4B8DF28B75}" sibTransId="{6E295543-23D6-462A-8691-399B25F3E7EB}"/>
    <dgm:cxn modelId="{6965D294-0DC8-4306-AA61-73087BB5EC16}" type="presOf" srcId="{6FB89259-BA7C-482B-8909-33954D382336}" destId="{09C78857-9D1E-4A1E-A2BF-10C2B3DB01CA}" srcOrd="1" destOrd="0" presId="urn:microsoft.com/office/officeart/2005/8/layout/hierarchy3"/>
    <dgm:cxn modelId="{993D952A-F3D9-48AA-B2AD-0362021ED164}" type="presOf" srcId="{6FB89259-BA7C-482B-8909-33954D382336}" destId="{A4C69201-9D5B-4E65-A95C-AD7388BFE847}" srcOrd="0" destOrd="0" presId="urn:microsoft.com/office/officeart/2005/8/layout/hierarchy3"/>
    <dgm:cxn modelId="{D8208DE5-9765-40DD-95ED-B1433D9C7CA6}" srcId="{24075C8B-B2F5-44BD-9A9D-ECDE47E3E46F}" destId="{015B9EE2-E2A6-4AC9-B74C-279170375D99}" srcOrd="0" destOrd="0" parTransId="{A7D3D208-655A-4615-B84B-CA83F64A366B}" sibTransId="{99F17002-ED5D-4620-9F4A-5DB02DA2FDC4}"/>
    <dgm:cxn modelId="{EC166B66-A7E6-4F4D-99E0-D1F3035322CA}" type="presOf" srcId="{24075C8B-B2F5-44BD-9A9D-ECDE47E3E46F}" destId="{A46DC0F8-B20A-429E-BA49-230B645308B1}" srcOrd="0" destOrd="0" presId="urn:microsoft.com/office/officeart/2005/8/layout/hierarchy3"/>
    <dgm:cxn modelId="{46D5F64D-22A6-400B-ADD8-321BDACB82ED}" type="presOf" srcId="{6416A3EC-ED9D-4203-B0C6-ED2A3D053A4A}" destId="{E64B3AEB-9F64-4761-B862-52B382279F6D}" srcOrd="0" destOrd="0" presId="urn:microsoft.com/office/officeart/2005/8/layout/hierarchy3"/>
    <dgm:cxn modelId="{FB76029A-21C5-4EFF-A064-C37B52B30416}" type="presOf" srcId="{1BBE047D-1F3C-4CF3-B425-E5DCEF0A4DAF}" destId="{48279D05-813C-4E37-916E-20000CB065A5}" srcOrd="0" destOrd="0" presId="urn:microsoft.com/office/officeart/2005/8/layout/hierarchy3"/>
    <dgm:cxn modelId="{BECD32A8-2530-47BC-865B-A5A0ECF95777}" srcId="{24075C8B-B2F5-44BD-9A9D-ECDE47E3E46F}" destId="{6FB89259-BA7C-482B-8909-33954D382336}" srcOrd="1" destOrd="0" parTransId="{C95BB63B-A710-4828-8855-234BAB68F065}" sibTransId="{287DBB52-09C1-4C62-8E0B-2F3EF2CF9C4F}"/>
    <dgm:cxn modelId="{99A245AA-CD9B-4235-ABF7-58EFBFC0E5DB}" type="presOf" srcId="{857375A5-7906-4F24-B87B-9F4B8DF28B75}" destId="{48DAAD0D-204A-4A6A-8B6F-EFE1ECD7C9D1}" srcOrd="0" destOrd="0" presId="urn:microsoft.com/office/officeart/2005/8/layout/hierarchy3"/>
    <dgm:cxn modelId="{88B0053D-181D-43C8-B5D2-E2E7DF8818D8}" type="presOf" srcId="{A0344693-B6E9-4D95-B931-6DFFFF2D3079}" destId="{C894583E-162D-4A9D-A18F-B6F478371ED7}" srcOrd="0" destOrd="0" presId="urn:microsoft.com/office/officeart/2005/8/layout/hierarchy3"/>
    <dgm:cxn modelId="{F0BF4B23-14EE-44FF-A672-D466469CA4F5}" type="presOf" srcId="{015B9EE2-E2A6-4AC9-B74C-279170375D99}" destId="{6F5E729A-C264-4259-8BAE-23CCCFFD6CF7}" srcOrd="1" destOrd="0" presId="urn:microsoft.com/office/officeart/2005/8/layout/hierarchy3"/>
    <dgm:cxn modelId="{694032F7-AFF0-47DC-B847-3983902FD39D}" srcId="{015B9EE2-E2A6-4AC9-B74C-279170375D99}" destId="{1BBE047D-1F3C-4CF3-B425-E5DCEF0A4DAF}" srcOrd="0" destOrd="0" parTransId="{A0344693-B6E9-4D95-B931-6DFFFF2D3079}" sibTransId="{621C4836-2DE7-4955-AD13-258EFA1DF6E6}"/>
    <dgm:cxn modelId="{F17DB75D-4AFF-4F06-B30E-DD39BC543397}" srcId="{6FB89259-BA7C-482B-8909-33954D382336}" destId="{6416A3EC-ED9D-4203-B0C6-ED2A3D053A4A}" srcOrd="2" destOrd="0" parTransId="{1D51CFEE-DEB6-436A-8E66-2D1180F147F2}" sibTransId="{91DD76C7-638D-428B-9227-560ED21909A6}"/>
    <dgm:cxn modelId="{0290E14F-1F66-4AB2-A8C4-CDBBD1501C76}" type="presOf" srcId="{1071D8DD-2794-43CC-9A63-118856D82C8D}" destId="{5238A8E2-4735-4DED-9C74-65D83F64B78B}" srcOrd="0" destOrd="0" presId="urn:microsoft.com/office/officeart/2005/8/layout/hierarchy3"/>
    <dgm:cxn modelId="{4EF272AD-DEFA-4BB6-B4E4-F2240E4EAA67}" type="presOf" srcId="{015B9EE2-E2A6-4AC9-B74C-279170375D99}" destId="{D39157E3-177A-443A-BD79-EE26C5CC6905}" srcOrd="0" destOrd="0" presId="urn:microsoft.com/office/officeart/2005/8/layout/hierarchy3"/>
    <dgm:cxn modelId="{25BCE3D7-23AB-49A5-A6C1-5F33EDB04186}" type="presOf" srcId="{33811E88-D5B8-4255-92BF-75B276E14287}" destId="{5BD2AD31-731F-4119-B81B-A48FF271ED66}" srcOrd="0" destOrd="0" presId="urn:microsoft.com/office/officeart/2005/8/layout/hierarchy3"/>
    <dgm:cxn modelId="{5D62F4FE-E5EE-4469-B6CF-F965A9AE2D0E}" srcId="{6FB89259-BA7C-482B-8909-33954D382336}" destId="{023B9B4F-F904-4EBC-9F9E-ABEBD5E1C44C}" srcOrd="0" destOrd="0" parTransId="{33811E88-D5B8-4255-92BF-75B276E14287}" sibTransId="{A52F0229-0668-4E50-91C4-7A5BD45681D9}"/>
    <dgm:cxn modelId="{4A766002-92B2-4AD5-BD1A-219F9FC593A8}" type="presParOf" srcId="{A46DC0F8-B20A-429E-BA49-230B645308B1}" destId="{F2AC0C91-69F7-47AD-AAAB-3840CA2E2E34}" srcOrd="0" destOrd="0" presId="urn:microsoft.com/office/officeart/2005/8/layout/hierarchy3"/>
    <dgm:cxn modelId="{2F5ECD1E-CB15-48D5-91C3-3C59EE1A424D}" type="presParOf" srcId="{F2AC0C91-69F7-47AD-AAAB-3840CA2E2E34}" destId="{DD6D396D-6FED-42BE-B6AD-D3227DEC1934}" srcOrd="0" destOrd="0" presId="urn:microsoft.com/office/officeart/2005/8/layout/hierarchy3"/>
    <dgm:cxn modelId="{B06125ED-04FE-40BC-83A0-1C9178F0CD08}" type="presParOf" srcId="{DD6D396D-6FED-42BE-B6AD-D3227DEC1934}" destId="{D39157E3-177A-443A-BD79-EE26C5CC6905}" srcOrd="0" destOrd="0" presId="urn:microsoft.com/office/officeart/2005/8/layout/hierarchy3"/>
    <dgm:cxn modelId="{2C6B697A-4886-47DC-A856-27BD97B5E7F9}" type="presParOf" srcId="{DD6D396D-6FED-42BE-B6AD-D3227DEC1934}" destId="{6F5E729A-C264-4259-8BAE-23CCCFFD6CF7}" srcOrd="1" destOrd="0" presId="urn:microsoft.com/office/officeart/2005/8/layout/hierarchy3"/>
    <dgm:cxn modelId="{F59D401C-5D4D-4CA2-9539-E09958EEE156}" type="presParOf" srcId="{F2AC0C91-69F7-47AD-AAAB-3840CA2E2E34}" destId="{69E3C9B8-C7F9-461E-B021-3A7260725663}" srcOrd="1" destOrd="0" presId="urn:microsoft.com/office/officeart/2005/8/layout/hierarchy3"/>
    <dgm:cxn modelId="{E8ECC9D4-96F2-41AF-9A52-DBFD57263613}" type="presParOf" srcId="{69E3C9B8-C7F9-461E-B021-3A7260725663}" destId="{C894583E-162D-4A9D-A18F-B6F478371ED7}" srcOrd="0" destOrd="0" presId="urn:microsoft.com/office/officeart/2005/8/layout/hierarchy3"/>
    <dgm:cxn modelId="{51529907-54BD-4026-A3CA-AEDA8AFA623C}" type="presParOf" srcId="{69E3C9B8-C7F9-461E-B021-3A7260725663}" destId="{48279D05-813C-4E37-916E-20000CB065A5}" srcOrd="1" destOrd="0" presId="urn:microsoft.com/office/officeart/2005/8/layout/hierarchy3"/>
    <dgm:cxn modelId="{E41A8DE5-F2BE-4165-A6B3-DD37CFB5D09C}" type="presParOf" srcId="{A46DC0F8-B20A-429E-BA49-230B645308B1}" destId="{7CCC1265-2A89-4C7F-9ED5-EEC4C78CDA74}" srcOrd="1" destOrd="0" presId="urn:microsoft.com/office/officeart/2005/8/layout/hierarchy3"/>
    <dgm:cxn modelId="{2CDEE618-4F45-4401-990D-B3BB65A447B2}" type="presParOf" srcId="{7CCC1265-2A89-4C7F-9ED5-EEC4C78CDA74}" destId="{6556128E-5192-4C28-8DD5-DFEE5B7CDD34}" srcOrd="0" destOrd="0" presId="urn:microsoft.com/office/officeart/2005/8/layout/hierarchy3"/>
    <dgm:cxn modelId="{20FB17AC-34C1-43D3-9C7B-2416CAEE6758}" type="presParOf" srcId="{6556128E-5192-4C28-8DD5-DFEE5B7CDD34}" destId="{A4C69201-9D5B-4E65-A95C-AD7388BFE847}" srcOrd="0" destOrd="0" presId="urn:microsoft.com/office/officeart/2005/8/layout/hierarchy3"/>
    <dgm:cxn modelId="{B02ED61C-842C-439F-AD3A-370F94FDF5A5}" type="presParOf" srcId="{6556128E-5192-4C28-8DD5-DFEE5B7CDD34}" destId="{09C78857-9D1E-4A1E-A2BF-10C2B3DB01CA}" srcOrd="1" destOrd="0" presId="urn:microsoft.com/office/officeart/2005/8/layout/hierarchy3"/>
    <dgm:cxn modelId="{C855E7E1-D749-457C-8046-BE8EB8A8828C}" type="presParOf" srcId="{7CCC1265-2A89-4C7F-9ED5-EEC4C78CDA74}" destId="{F3A03DA6-7B06-4E3B-AB6A-74B3C3189820}" srcOrd="1" destOrd="0" presId="urn:microsoft.com/office/officeart/2005/8/layout/hierarchy3"/>
    <dgm:cxn modelId="{F3CCDDEB-8483-4E2A-9FF8-5D886F36BB28}" type="presParOf" srcId="{F3A03DA6-7B06-4E3B-AB6A-74B3C3189820}" destId="{5BD2AD31-731F-4119-B81B-A48FF271ED66}" srcOrd="0" destOrd="0" presId="urn:microsoft.com/office/officeart/2005/8/layout/hierarchy3"/>
    <dgm:cxn modelId="{4D5AFDFF-F221-418F-9046-C6750CB79518}" type="presParOf" srcId="{F3A03DA6-7B06-4E3B-AB6A-74B3C3189820}" destId="{3F065834-D8F3-422E-81FB-819B1AB248A0}" srcOrd="1" destOrd="0" presId="urn:microsoft.com/office/officeart/2005/8/layout/hierarchy3"/>
    <dgm:cxn modelId="{D58EBB47-3B53-49A5-9098-97DC20AE6F1D}" type="presParOf" srcId="{F3A03DA6-7B06-4E3B-AB6A-74B3C3189820}" destId="{48DAAD0D-204A-4A6A-8B6F-EFE1ECD7C9D1}" srcOrd="2" destOrd="0" presId="urn:microsoft.com/office/officeart/2005/8/layout/hierarchy3"/>
    <dgm:cxn modelId="{F1382273-2D03-4A2F-A89A-D1F56B0BA563}" type="presParOf" srcId="{F3A03DA6-7B06-4E3B-AB6A-74B3C3189820}" destId="{5238A8E2-4735-4DED-9C74-65D83F64B78B}" srcOrd="3" destOrd="0" presId="urn:microsoft.com/office/officeart/2005/8/layout/hierarchy3"/>
    <dgm:cxn modelId="{2B86AC1E-DBFE-4E33-AD37-073851EA45BA}" type="presParOf" srcId="{F3A03DA6-7B06-4E3B-AB6A-74B3C3189820}" destId="{18EDFCDC-19AC-428F-AC57-ADB8B62F2076}" srcOrd="4" destOrd="0" presId="urn:microsoft.com/office/officeart/2005/8/layout/hierarchy3"/>
    <dgm:cxn modelId="{137C1161-894F-4C0D-AC0C-125A2195B468}" type="presParOf" srcId="{F3A03DA6-7B06-4E3B-AB6A-74B3C3189820}" destId="{E64B3AEB-9F64-4761-B862-52B382279F6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39BC4E-A622-4E6C-BF03-902C69CAF6C1}" type="doc">
      <dgm:prSet loTypeId="urn:microsoft.com/office/officeart/2005/8/layout/chevron2" loCatId="process" qsTypeId="urn:microsoft.com/office/officeart/2005/8/quickstyle/simple3" qsCatId="simple" csTypeId="urn:microsoft.com/office/officeart/2005/8/colors/colorful1" csCatId="colorful" phldr="1"/>
      <dgm:spPr/>
      <dgm:t>
        <a:bodyPr/>
        <a:lstStyle/>
        <a:p>
          <a:endParaRPr lang="tr-TR"/>
        </a:p>
      </dgm:t>
    </dgm:pt>
    <dgm:pt modelId="{53BDCF0C-6536-4692-8A6B-D11FAC25152B}">
      <dgm:prSet phldrT="[Metin]" custT="1"/>
      <dgm:spPr/>
      <dgm: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1.</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EAC425B9-3375-4311-B3F1-DAB4071EE298}" type="parTrans" cxnId="{5AEE67FB-C586-46BB-B826-3B4B75ED5BD8}">
      <dgm:prSet/>
      <dgm:spPr/>
      <dgm:t>
        <a:bodyPr/>
        <a:lstStyle/>
        <a:p>
          <a:endParaRPr lang="tr-TR"/>
        </a:p>
      </dgm:t>
    </dgm:pt>
    <dgm:pt modelId="{760D24C0-2323-4BC2-AFA1-4092AD318809}" type="sibTrans" cxnId="{5AEE67FB-C586-46BB-B826-3B4B75ED5BD8}">
      <dgm:prSet/>
      <dgm:spPr/>
      <dgm:t>
        <a:bodyPr/>
        <a:lstStyle/>
        <a:p>
          <a:endParaRPr lang="tr-TR"/>
        </a:p>
      </dgm:t>
    </dgm:pt>
    <dgm:pt modelId="{0BEA3E7C-8851-4DB7-8D9D-F0441E4C2E5E}">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Problemin belirlenmesi</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EDC64D57-4780-45B7-939D-CC0EF6992599}" type="parTrans" cxnId="{0AE99FDA-DB9F-4A59-A7E9-62095E177617}">
      <dgm:prSet/>
      <dgm:spPr/>
      <dgm:t>
        <a:bodyPr/>
        <a:lstStyle/>
        <a:p>
          <a:endParaRPr lang="tr-TR"/>
        </a:p>
      </dgm:t>
    </dgm:pt>
    <dgm:pt modelId="{DCEFAEE1-E68E-4FA0-BEC2-3CB299548795}" type="sibTrans" cxnId="{0AE99FDA-DB9F-4A59-A7E9-62095E177617}">
      <dgm:prSet/>
      <dgm:spPr/>
      <dgm:t>
        <a:bodyPr/>
        <a:lstStyle/>
        <a:p>
          <a:endParaRPr lang="tr-TR"/>
        </a:p>
      </dgm:t>
    </dgm:pt>
    <dgm:pt modelId="{1AF24ACF-E9E9-4A75-84F2-9C0C3479E906}">
      <dgm:prSet phldrT="[Metin]" custT="1"/>
      <dgm:spPr/>
      <dgm: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2.</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B5C63D0A-2362-41D8-8A4C-1B4E5E3DA37E}" type="parTrans" cxnId="{9D5247C0-F936-44F6-A742-B7D692F0BF3A}">
      <dgm:prSet/>
      <dgm:spPr/>
      <dgm:t>
        <a:bodyPr/>
        <a:lstStyle/>
        <a:p>
          <a:endParaRPr lang="tr-TR"/>
        </a:p>
      </dgm:t>
    </dgm:pt>
    <dgm:pt modelId="{20E72F69-FD59-427C-A732-F5A8DF16B962}" type="sibTrans" cxnId="{9D5247C0-F936-44F6-A742-B7D692F0BF3A}">
      <dgm:prSet/>
      <dgm:spPr/>
      <dgm:t>
        <a:bodyPr/>
        <a:lstStyle/>
        <a:p>
          <a:endParaRPr lang="tr-TR"/>
        </a:p>
      </dgm:t>
    </dgm:pt>
    <dgm:pt modelId="{961C657E-ED4D-4AB7-8C95-AA91C6859401}">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Katılımcıların ve veri toplama araçlarının seçimi</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D428BDB2-569C-42F4-8332-2B4BB13FD83A}" type="parTrans" cxnId="{889FF617-F651-49B7-A3ED-C8798790B88F}">
      <dgm:prSet/>
      <dgm:spPr/>
      <dgm:t>
        <a:bodyPr/>
        <a:lstStyle/>
        <a:p>
          <a:endParaRPr lang="tr-TR"/>
        </a:p>
      </dgm:t>
    </dgm:pt>
    <dgm:pt modelId="{C39ADC01-03E0-41B8-859F-1E08AAB8A9DE}" type="sibTrans" cxnId="{889FF617-F651-49B7-A3ED-C8798790B88F}">
      <dgm:prSet/>
      <dgm:spPr/>
      <dgm:t>
        <a:bodyPr/>
        <a:lstStyle/>
        <a:p>
          <a:endParaRPr lang="tr-TR"/>
        </a:p>
      </dgm:t>
    </dgm:pt>
    <dgm:pt modelId="{98DF4FE2-5436-481F-BD51-2243BEB95B80}">
      <dgm:prSet phldrT="[Metin]" custT="1"/>
      <dgm:spPr/>
      <dgm: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3.</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93CF447B-1CC2-4DCE-BC8A-527144A9C29B}" type="parTrans" cxnId="{EFAA4B33-3764-4C46-B6E0-A7C0F35A694B}">
      <dgm:prSet/>
      <dgm:spPr/>
      <dgm:t>
        <a:bodyPr/>
        <a:lstStyle/>
        <a:p>
          <a:endParaRPr lang="tr-TR"/>
        </a:p>
      </dgm:t>
    </dgm:pt>
    <dgm:pt modelId="{DF29BBA3-43D5-4113-B5D6-A42BE3700CE1}" type="sibTrans" cxnId="{EFAA4B33-3764-4C46-B6E0-A7C0F35A694B}">
      <dgm:prSet/>
      <dgm:spPr/>
      <dgm:t>
        <a:bodyPr/>
        <a:lstStyle/>
        <a:p>
          <a:endParaRPr lang="tr-TR"/>
        </a:p>
      </dgm:t>
    </dgm:pt>
    <dgm:pt modelId="{99783907-12A3-41B9-A522-85EF2F267411}">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Model ve süreç</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19B4D018-CEFA-4FAE-A6D3-3B5D4C868917}" type="parTrans" cxnId="{BCB741B1-6733-4017-9C59-A177AA1F3291}">
      <dgm:prSet/>
      <dgm:spPr/>
      <dgm:t>
        <a:bodyPr/>
        <a:lstStyle/>
        <a:p>
          <a:endParaRPr lang="tr-TR"/>
        </a:p>
      </dgm:t>
    </dgm:pt>
    <dgm:pt modelId="{B06F1F51-FFC0-47A3-9210-BC323E5A7083}" type="sibTrans" cxnId="{BCB741B1-6733-4017-9C59-A177AA1F3291}">
      <dgm:prSet/>
      <dgm:spPr/>
      <dgm:t>
        <a:bodyPr/>
        <a:lstStyle/>
        <a:p>
          <a:endParaRPr lang="tr-TR"/>
        </a:p>
      </dgm:t>
    </dgm:pt>
    <dgm:pt modelId="{59A0BC87-7D1F-4284-B6FA-3E3BCBE79A36}">
      <dgm:prSet phldrT="[Metin]" custT="1"/>
      <dgm:spPr/>
      <dgm:t>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4. </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4C36E4F3-8892-433B-925C-1F4F1AD089EC}" type="parTrans" cxnId="{03003B9C-F2D1-4AAA-BBF9-EDB2EBCBF6E5}">
      <dgm:prSet/>
      <dgm:spPr/>
      <dgm:t>
        <a:bodyPr/>
        <a:lstStyle/>
        <a:p>
          <a:endParaRPr lang="tr-TR"/>
        </a:p>
      </dgm:t>
    </dgm:pt>
    <dgm:pt modelId="{2B8C0933-BF35-4723-A214-EAF8D471B29F}" type="sibTrans" cxnId="{03003B9C-F2D1-4AAA-BBF9-EDB2EBCBF6E5}">
      <dgm:prSet/>
      <dgm:spPr/>
      <dgm:t>
        <a:bodyPr/>
        <a:lstStyle/>
        <a:p>
          <a:endParaRPr lang="tr-TR"/>
        </a:p>
      </dgm:t>
    </dgm:pt>
    <dgm:pt modelId="{C5FF5A62-EAD8-484F-B433-CB581CA8E88B}">
      <dgm:prSet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Veri analizi ve verilerin yorumlanması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C5B17A65-0A86-437A-BE27-8DD953A1B5D6}" type="parTrans" cxnId="{55F5C458-C3D6-4AEE-8365-73DCC10A0209}">
      <dgm:prSet/>
      <dgm:spPr/>
      <dgm:t>
        <a:bodyPr/>
        <a:lstStyle/>
        <a:p>
          <a:endParaRPr lang="tr-TR"/>
        </a:p>
      </dgm:t>
    </dgm:pt>
    <dgm:pt modelId="{DDBE09B1-1B86-4014-B1ED-1F28F6A79E99}" type="sibTrans" cxnId="{55F5C458-C3D6-4AEE-8365-73DCC10A0209}">
      <dgm:prSet/>
      <dgm:spPr/>
      <dgm:t>
        <a:bodyPr/>
        <a:lstStyle/>
        <a:p>
          <a:endParaRPr lang="tr-TR"/>
        </a:p>
      </dgm:t>
    </dgm:pt>
    <dgm:pt modelId="{2A04D10E-6C13-4D70-AF5E-C8445DAA8BB9}" type="pres">
      <dgm:prSet presAssocID="{F339BC4E-A622-4E6C-BF03-902C69CAF6C1}" presName="linearFlow" presStyleCnt="0">
        <dgm:presLayoutVars>
          <dgm:dir/>
          <dgm:animLvl val="lvl"/>
          <dgm:resizeHandles val="exact"/>
        </dgm:presLayoutVars>
      </dgm:prSet>
      <dgm:spPr/>
      <dgm:t>
        <a:bodyPr/>
        <a:lstStyle/>
        <a:p>
          <a:endParaRPr lang="tr-TR"/>
        </a:p>
      </dgm:t>
    </dgm:pt>
    <dgm:pt modelId="{14C10ACC-EBEE-48B3-B865-B5BE65D505FA}" type="pres">
      <dgm:prSet presAssocID="{53BDCF0C-6536-4692-8A6B-D11FAC25152B}" presName="composite" presStyleCnt="0"/>
      <dgm:spPr/>
    </dgm:pt>
    <dgm:pt modelId="{E1F70C83-2A1E-4565-86D8-6FCE4EA86E67}" type="pres">
      <dgm:prSet presAssocID="{53BDCF0C-6536-4692-8A6B-D11FAC25152B}" presName="parentText" presStyleLbl="alignNode1" presStyleIdx="0" presStyleCnt="4">
        <dgm:presLayoutVars>
          <dgm:chMax val="1"/>
          <dgm:bulletEnabled val="1"/>
        </dgm:presLayoutVars>
      </dgm:prSet>
      <dgm:spPr/>
      <dgm:t>
        <a:bodyPr/>
        <a:lstStyle/>
        <a:p>
          <a:endParaRPr lang="tr-TR"/>
        </a:p>
      </dgm:t>
    </dgm:pt>
    <dgm:pt modelId="{C1E5D589-EDC4-468B-8D1D-5D49640D06C3}" type="pres">
      <dgm:prSet presAssocID="{53BDCF0C-6536-4692-8A6B-D11FAC25152B}" presName="descendantText" presStyleLbl="alignAcc1" presStyleIdx="0" presStyleCnt="4">
        <dgm:presLayoutVars>
          <dgm:bulletEnabled val="1"/>
        </dgm:presLayoutVars>
      </dgm:prSet>
      <dgm:spPr/>
      <dgm:t>
        <a:bodyPr/>
        <a:lstStyle/>
        <a:p>
          <a:endParaRPr lang="tr-TR"/>
        </a:p>
      </dgm:t>
    </dgm:pt>
    <dgm:pt modelId="{07FCFE30-02AC-4886-9FC7-F4CCD43303A1}" type="pres">
      <dgm:prSet presAssocID="{760D24C0-2323-4BC2-AFA1-4092AD318809}" presName="sp" presStyleCnt="0"/>
      <dgm:spPr/>
    </dgm:pt>
    <dgm:pt modelId="{60D9BF76-3169-4139-B835-83AC96F23153}" type="pres">
      <dgm:prSet presAssocID="{1AF24ACF-E9E9-4A75-84F2-9C0C3479E906}" presName="composite" presStyleCnt="0"/>
      <dgm:spPr/>
    </dgm:pt>
    <dgm:pt modelId="{504A7C56-26F6-4971-B448-B524B0FE7B08}" type="pres">
      <dgm:prSet presAssocID="{1AF24ACF-E9E9-4A75-84F2-9C0C3479E906}" presName="parentText" presStyleLbl="alignNode1" presStyleIdx="1" presStyleCnt="4">
        <dgm:presLayoutVars>
          <dgm:chMax val="1"/>
          <dgm:bulletEnabled val="1"/>
        </dgm:presLayoutVars>
      </dgm:prSet>
      <dgm:spPr/>
      <dgm:t>
        <a:bodyPr/>
        <a:lstStyle/>
        <a:p>
          <a:endParaRPr lang="tr-TR"/>
        </a:p>
      </dgm:t>
    </dgm:pt>
    <dgm:pt modelId="{77A6E156-F869-48C0-9DCA-68961A93A352}" type="pres">
      <dgm:prSet presAssocID="{1AF24ACF-E9E9-4A75-84F2-9C0C3479E906}" presName="descendantText" presStyleLbl="alignAcc1" presStyleIdx="1" presStyleCnt="4">
        <dgm:presLayoutVars>
          <dgm:bulletEnabled val="1"/>
        </dgm:presLayoutVars>
      </dgm:prSet>
      <dgm:spPr/>
      <dgm:t>
        <a:bodyPr/>
        <a:lstStyle/>
        <a:p>
          <a:endParaRPr lang="tr-TR"/>
        </a:p>
      </dgm:t>
    </dgm:pt>
    <dgm:pt modelId="{3F841D79-EDF2-4B0C-9478-62EFD1DBADC4}" type="pres">
      <dgm:prSet presAssocID="{20E72F69-FD59-427C-A732-F5A8DF16B962}" presName="sp" presStyleCnt="0"/>
      <dgm:spPr/>
    </dgm:pt>
    <dgm:pt modelId="{B10F878F-4322-4FB1-B756-9BD28B085F5F}" type="pres">
      <dgm:prSet presAssocID="{98DF4FE2-5436-481F-BD51-2243BEB95B80}" presName="composite" presStyleCnt="0"/>
      <dgm:spPr/>
    </dgm:pt>
    <dgm:pt modelId="{8AC6A7BC-E991-486C-B7B4-7AFEECD6709B}" type="pres">
      <dgm:prSet presAssocID="{98DF4FE2-5436-481F-BD51-2243BEB95B80}" presName="parentText" presStyleLbl="alignNode1" presStyleIdx="2" presStyleCnt="4">
        <dgm:presLayoutVars>
          <dgm:chMax val="1"/>
          <dgm:bulletEnabled val="1"/>
        </dgm:presLayoutVars>
      </dgm:prSet>
      <dgm:spPr/>
      <dgm:t>
        <a:bodyPr/>
        <a:lstStyle/>
        <a:p>
          <a:endParaRPr lang="tr-TR"/>
        </a:p>
      </dgm:t>
    </dgm:pt>
    <dgm:pt modelId="{104F96B1-3F25-4E40-B7CC-76D968663ED1}" type="pres">
      <dgm:prSet presAssocID="{98DF4FE2-5436-481F-BD51-2243BEB95B80}" presName="descendantText" presStyleLbl="alignAcc1" presStyleIdx="2" presStyleCnt="4">
        <dgm:presLayoutVars>
          <dgm:bulletEnabled val="1"/>
        </dgm:presLayoutVars>
      </dgm:prSet>
      <dgm:spPr/>
      <dgm:t>
        <a:bodyPr/>
        <a:lstStyle/>
        <a:p>
          <a:endParaRPr lang="tr-TR"/>
        </a:p>
      </dgm:t>
    </dgm:pt>
    <dgm:pt modelId="{7939F8B5-56FF-448E-B38C-1F955501657D}" type="pres">
      <dgm:prSet presAssocID="{DF29BBA3-43D5-4113-B5D6-A42BE3700CE1}" presName="sp" presStyleCnt="0"/>
      <dgm:spPr/>
    </dgm:pt>
    <dgm:pt modelId="{BB19431D-BBA6-40B5-9804-0633017CFD9E}" type="pres">
      <dgm:prSet presAssocID="{59A0BC87-7D1F-4284-B6FA-3E3BCBE79A36}" presName="composite" presStyleCnt="0"/>
      <dgm:spPr/>
    </dgm:pt>
    <dgm:pt modelId="{C7CED028-449E-4A96-B770-171B5944543B}" type="pres">
      <dgm:prSet presAssocID="{59A0BC87-7D1F-4284-B6FA-3E3BCBE79A36}" presName="parentText" presStyleLbl="alignNode1" presStyleIdx="3" presStyleCnt="4">
        <dgm:presLayoutVars>
          <dgm:chMax val="1"/>
          <dgm:bulletEnabled val="1"/>
        </dgm:presLayoutVars>
      </dgm:prSet>
      <dgm:spPr/>
      <dgm:t>
        <a:bodyPr/>
        <a:lstStyle/>
        <a:p>
          <a:endParaRPr lang="tr-TR"/>
        </a:p>
      </dgm:t>
    </dgm:pt>
    <dgm:pt modelId="{0864E6A7-DFFD-4533-8516-BAC45D059627}" type="pres">
      <dgm:prSet presAssocID="{59A0BC87-7D1F-4284-B6FA-3E3BCBE79A36}" presName="descendantText" presStyleLbl="alignAcc1" presStyleIdx="3" presStyleCnt="4">
        <dgm:presLayoutVars>
          <dgm:bulletEnabled val="1"/>
        </dgm:presLayoutVars>
      </dgm:prSet>
      <dgm:spPr/>
      <dgm:t>
        <a:bodyPr/>
        <a:lstStyle/>
        <a:p>
          <a:endParaRPr lang="tr-TR"/>
        </a:p>
      </dgm:t>
    </dgm:pt>
  </dgm:ptLst>
  <dgm:cxnLst>
    <dgm:cxn modelId="{EFAA4B33-3764-4C46-B6E0-A7C0F35A694B}" srcId="{F339BC4E-A622-4E6C-BF03-902C69CAF6C1}" destId="{98DF4FE2-5436-481F-BD51-2243BEB95B80}" srcOrd="2" destOrd="0" parTransId="{93CF447B-1CC2-4DCE-BC8A-527144A9C29B}" sibTransId="{DF29BBA3-43D5-4113-B5D6-A42BE3700CE1}"/>
    <dgm:cxn modelId="{E3CEAAD8-ADCA-42C6-B46E-E24EB1678959}" type="presOf" srcId="{1AF24ACF-E9E9-4A75-84F2-9C0C3479E906}" destId="{504A7C56-26F6-4971-B448-B524B0FE7B08}" srcOrd="0" destOrd="0" presId="urn:microsoft.com/office/officeart/2005/8/layout/chevron2"/>
    <dgm:cxn modelId="{BCB741B1-6733-4017-9C59-A177AA1F3291}" srcId="{98DF4FE2-5436-481F-BD51-2243BEB95B80}" destId="{99783907-12A3-41B9-A522-85EF2F267411}" srcOrd="0" destOrd="0" parTransId="{19B4D018-CEFA-4FAE-A6D3-3B5D4C868917}" sibTransId="{B06F1F51-FFC0-47A3-9210-BC323E5A7083}"/>
    <dgm:cxn modelId="{90DC940F-88E1-4CC0-8418-048FDD735BC6}" type="presOf" srcId="{0BEA3E7C-8851-4DB7-8D9D-F0441E4C2E5E}" destId="{C1E5D589-EDC4-468B-8D1D-5D49640D06C3}" srcOrd="0" destOrd="0" presId="urn:microsoft.com/office/officeart/2005/8/layout/chevron2"/>
    <dgm:cxn modelId="{F564C9CE-D8C9-46A5-8E34-866C2F3E90F3}" type="presOf" srcId="{98DF4FE2-5436-481F-BD51-2243BEB95B80}" destId="{8AC6A7BC-E991-486C-B7B4-7AFEECD6709B}" srcOrd="0" destOrd="0" presId="urn:microsoft.com/office/officeart/2005/8/layout/chevron2"/>
    <dgm:cxn modelId="{F5469E74-EEDE-44C5-AC28-7E0A5F02787E}" type="presOf" srcId="{F339BC4E-A622-4E6C-BF03-902C69CAF6C1}" destId="{2A04D10E-6C13-4D70-AF5E-C8445DAA8BB9}" srcOrd="0" destOrd="0" presId="urn:microsoft.com/office/officeart/2005/8/layout/chevron2"/>
    <dgm:cxn modelId="{03003B9C-F2D1-4AAA-BBF9-EDB2EBCBF6E5}" srcId="{F339BC4E-A622-4E6C-BF03-902C69CAF6C1}" destId="{59A0BC87-7D1F-4284-B6FA-3E3BCBE79A36}" srcOrd="3" destOrd="0" parTransId="{4C36E4F3-8892-433B-925C-1F4F1AD089EC}" sibTransId="{2B8C0933-BF35-4723-A214-EAF8D471B29F}"/>
    <dgm:cxn modelId="{5AEE67FB-C586-46BB-B826-3B4B75ED5BD8}" srcId="{F339BC4E-A622-4E6C-BF03-902C69CAF6C1}" destId="{53BDCF0C-6536-4692-8A6B-D11FAC25152B}" srcOrd="0" destOrd="0" parTransId="{EAC425B9-3375-4311-B3F1-DAB4071EE298}" sibTransId="{760D24C0-2323-4BC2-AFA1-4092AD318809}"/>
    <dgm:cxn modelId="{0AE99FDA-DB9F-4A59-A7E9-62095E177617}" srcId="{53BDCF0C-6536-4692-8A6B-D11FAC25152B}" destId="{0BEA3E7C-8851-4DB7-8D9D-F0441E4C2E5E}" srcOrd="0" destOrd="0" parTransId="{EDC64D57-4780-45B7-939D-CC0EF6992599}" sibTransId="{DCEFAEE1-E68E-4FA0-BEC2-3CB299548795}"/>
    <dgm:cxn modelId="{71616FC9-6672-4069-AD81-706ED2F5F791}" type="presOf" srcId="{C5FF5A62-EAD8-484F-B433-CB581CA8E88B}" destId="{0864E6A7-DFFD-4533-8516-BAC45D059627}" srcOrd="0" destOrd="0" presId="urn:microsoft.com/office/officeart/2005/8/layout/chevron2"/>
    <dgm:cxn modelId="{63DE0543-B1E5-4CDF-A249-A0B94357B756}" type="presOf" srcId="{53BDCF0C-6536-4692-8A6B-D11FAC25152B}" destId="{E1F70C83-2A1E-4565-86D8-6FCE4EA86E67}" srcOrd="0" destOrd="0" presId="urn:microsoft.com/office/officeart/2005/8/layout/chevron2"/>
    <dgm:cxn modelId="{A4A32DD7-9F7E-40B5-937C-AA4E2237F411}" type="presOf" srcId="{59A0BC87-7D1F-4284-B6FA-3E3BCBE79A36}" destId="{C7CED028-449E-4A96-B770-171B5944543B}" srcOrd="0" destOrd="0" presId="urn:microsoft.com/office/officeart/2005/8/layout/chevron2"/>
    <dgm:cxn modelId="{889FF617-F651-49B7-A3ED-C8798790B88F}" srcId="{1AF24ACF-E9E9-4A75-84F2-9C0C3479E906}" destId="{961C657E-ED4D-4AB7-8C95-AA91C6859401}" srcOrd="0" destOrd="0" parTransId="{D428BDB2-569C-42F4-8332-2B4BB13FD83A}" sibTransId="{C39ADC01-03E0-41B8-859F-1E08AAB8A9DE}"/>
    <dgm:cxn modelId="{9D5247C0-F936-44F6-A742-B7D692F0BF3A}" srcId="{F339BC4E-A622-4E6C-BF03-902C69CAF6C1}" destId="{1AF24ACF-E9E9-4A75-84F2-9C0C3479E906}" srcOrd="1" destOrd="0" parTransId="{B5C63D0A-2362-41D8-8A4C-1B4E5E3DA37E}" sibTransId="{20E72F69-FD59-427C-A732-F5A8DF16B962}"/>
    <dgm:cxn modelId="{4762FE4D-1E50-43D7-9AF0-42022B4BD6A4}" type="presOf" srcId="{961C657E-ED4D-4AB7-8C95-AA91C6859401}" destId="{77A6E156-F869-48C0-9DCA-68961A93A352}" srcOrd="0" destOrd="0" presId="urn:microsoft.com/office/officeart/2005/8/layout/chevron2"/>
    <dgm:cxn modelId="{F6BBA1F7-5828-4218-99BD-1284B00D6401}" type="presOf" srcId="{99783907-12A3-41B9-A522-85EF2F267411}" destId="{104F96B1-3F25-4E40-B7CC-76D968663ED1}" srcOrd="0" destOrd="0" presId="urn:microsoft.com/office/officeart/2005/8/layout/chevron2"/>
    <dgm:cxn modelId="{55F5C458-C3D6-4AEE-8365-73DCC10A0209}" srcId="{59A0BC87-7D1F-4284-B6FA-3E3BCBE79A36}" destId="{C5FF5A62-EAD8-484F-B433-CB581CA8E88B}" srcOrd="0" destOrd="0" parTransId="{C5B17A65-0A86-437A-BE27-8DD953A1B5D6}" sibTransId="{DDBE09B1-1B86-4014-B1ED-1F28F6A79E99}"/>
    <dgm:cxn modelId="{D0773C32-1D3D-4F10-946B-D9D2E4DABCE9}" type="presParOf" srcId="{2A04D10E-6C13-4D70-AF5E-C8445DAA8BB9}" destId="{14C10ACC-EBEE-48B3-B865-B5BE65D505FA}" srcOrd="0" destOrd="0" presId="urn:microsoft.com/office/officeart/2005/8/layout/chevron2"/>
    <dgm:cxn modelId="{C895DAC8-499E-4466-AF7A-837BC15F2F47}" type="presParOf" srcId="{14C10ACC-EBEE-48B3-B865-B5BE65D505FA}" destId="{E1F70C83-2A1E-4565-86D8-6FCE4EA86E67}" srcOrd="0" destOrd="0" presId="urn:microsoft.com/office/officeart/2005/8/layout/chevron2"/>
    <dgm:cxn modelId="{217CC642-5247-485F-BF3D-5C2FB5D02062}" type="presParOf" srcId="{14C10ACC-EBEE-48B3-B865-B5BE65D505FA}" destId="{C1E5D589-EDC4-468B-8D1D-5D49640D06C3}" srcOrd="1" destOrd="0" presId="urn:microsoft.com/office/officeart/2005/8/layout/chevron2"/>
    <dgm:cxn modelId="{DD0BD02B-8FB7-4C18-9009-C601090A9BBC}" type="presParOf" srcId="{2A04D10E-6C13-4D70-AF5E-C8445DAA8BB9}" destId="{07FCFE30-02AC-4886-9FC7-F4CCD43303A1}" srcOrd="1" destOrd="0" presId="urn:microsoft.com/office/officeart/2005/8/layout/chevron2"/>
    <dgm:cxn modelId="{144440EA-FC3B-4F75-9EFD-BFB2DAC5BAD2}" type="presParOf" srcId="{2A04D10E-6C13-4D70-AF5E-C8445DAA8BB9}" destId="{60D9BF76-3169-4139-B835-83AC96F23153}" srcOrd="2" destOrd="0" presId="urn:microsoft.com/office/officeart/2005/8/layout/chevron2"/>
    <dgm:cxn modelId="{4CDFD58B-B98F-47CC-AD6A-DFDE171C6472}" type="presParOf" srcId="{60D9BF76-3169-4139-B835-83AC96F23153}" destId="{504A7C56-26F6-4971-B448-B524B0FE7B08}" srcOrd="0" destOrd="0" presId="urn:microsoft.com/office/officeart/2005/8/layout/chevron2"/>
    <dgm:cxn modelId="{B3450F40-6604-435C-B368-B6114510E6AB}" type="presParOf" srcId="{60D9BF76-3169-4139-B835-83AC96F23153}" destId="{77A6E156-F869-48C0-9DCA-68961A93A352}" srcOrd="1" destOrd="0" presId="urn:microsoft.com/office/officeart/2005/8/layout/chevron2"/>
    <dgm:cxn modelId="{B3A5F968-42B1-4E1E-B6C6-AFE181BA1898}" type="presParOf" srcId="{2A04D10E-6C13-4D70-AF5E-C8445DAA8BB9}" destId="{3F841D79-EDF2-4B0C-9478-62EFD1DBADC4}" srcOrd="3" destOrd="0" presId="urn:microsoft.com/office/officeart/2005/8/layout/chevron2"/>
    <dgm:cxn modelId="{FB5CC717-E8BD-4836-BAEC-622007206FFB}" type="presParOf" srcId="{2A04D10E-6C13-4D70-AF5E-C8445DAA8BB9}" destId="{B10F878F-4322-4FB1-B756-9BD28B085F5F}" srcOrd="4" destOrd="0" presId="urn:microsoft.com/office/officeart/2005/8/layout/chevron2"/>
    <dgm:cxn modelId="{69117264-9EBE-418B-AACC-14D782765E28}" type="presParOf" srcId="{B10F878F-4322-4FB1-B756-9BD28B085F5F}" destId="{8AC6A7BC-E991-486C-B7B4-7AFEECD6709B}" srcOrd="0" destOrd="0" presId="urn:microsoft.com/office/officeart/2005/8/layout/chevron2"/>
    <dgm:cxn modelId="{4B4FB05E-A02E-4E05-8CB4-A42BCBCA28A3}" type="presParOf" srcId="{B10F878F-4322-4FB1-B756-9BD28B085F5F}" destId="{104F96B1-3F25-4E40-B7CC-76D968663ED1}" srcOrd="1" destOrd="0" presId="urn:microsoft.com/office/officeart/2005/8/layout/chevron2"/>
    <dgm:cxn modelId="{346F68CB-E416-4267-BCCB-035F63A83946}" type="presParOf" srcId="{2A04D10E-6C13-4D70-AF5E-C8445DAA8BB9}" destId="{7939F8B5-56FF-448E-B38C-1F955501657D}" srcOrd="5" destOrd="0" presId="urn:microsoft.com/office/officeart/2005/8/layout/chevron2"/>
    <dgm:cxn modelId="{A04434DA-A111-4F40-AA79-81D48BF43838}" type="presParOf" srcId="{2A04D10E-6C13-4D70-AF5E-C8445DAA8BB9}" destId="{BB19431D-BBA6-40B5-9804-0633017CFD9E}" srcOrd="6" destOrd="0" presId="urn:microsoft.com/office/officeart/2005/8/layout/chevron2"/>
    <dgm:cxn modelId="{E628E9CE-02B0-4A8B-8AFC-3A092DDE0812}" type="presParOf" srcId="{BB19431D-BBA6-40B5-9804-0633017CFD9E}" destId="{C7CED028-449E-4A96-B770-171B5944543B}" srcOrd="0" destOrd="0" presId="urn:microsoft.com/office/officeart/2005/8/layout/chevron2"/>
    <dgm:cxn modelId="{FF10F54B-3E3E-47F6-A36E-6C7F130F4E36}" type="presParOf" srcId="{BB19431D-BBA6-40B5-9804-0633017CFD9E}" destId="{0864E6A7-DFFD-4533-8516-BAC45D05962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3A410B-1748-4AE9-AD9E-B964C28BDEBF}"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tr-TR"/>
        </a:p>
      </dgm:t>
    </dgm:pt>
    <dgm:pt modelId="{5E68BE01-329E-4B76-9C09-A3AFB787E635}">
      <dgm:prSet phldrT="[Metin]" custT="1"/>
      <dgm:spPr/>
      <dgm:t>
        <a:bodyPr/>
        <a:lstStyle/>
        <a:p>
          <a:r>
            <a:rPr lang="tr-TR" sz="2400" b="1" dirty="0" smtClean="0">
              <a:latin typeface="Tahoma" panose="020B0604030504040204" pitchFamily="34" charset="0"/>
              <a:ea typeface="Tahoma" panose="020B0604030504040204" pitchFamily="34" charset="0"/>
              <a:cs typeface="Tahoma" panose="020B0604030504040204" pitchFamily="34" charset="0"/>
            </a:rPr>
            <a:t>İlişki Yok ya da Düşük İlişki</a:t>
          </a:r>
          <a:endParaRPr lang="tr-TR" sz="2400" b="1" dirty="0">
            <a:latin typeface="Tahoma" panose="020B0604030504040204" pitchFamily="34" charset="0"/>
            <a:ea typeface="Tahoma" panose="020B0604030504040204" pitchFamily="34" charset="0"/>
            <a:cs typeface="Tahoma" panose="020B0604030504040204" pitchFamily="34" charset="0"/>
          </a:endParaRPr>
        </a:p>
      </dgm:t>
    </dgm:pt>
    <dgm:pt modelId="{8F4926FC-C5FA-4FD3-98F9-00E14061AC92}" type="parTrans" cxnId="{83292E63-02F6-4459-8045-3FB7C9CB6383}">
      <dgm:prSet/>
      <dgm:spPr/>
      <dgm:t>
        <a:bodyPr/>
        <a:lstStyle/>
        <a:p>
          <a:endParaRPr lang="tr-TR"/>
        </a:p>
      </dgm:t>
    </dgm:pt>
    <dgm:pt modelId="{45184D54-E12D-47D4-9506-598DE4BB0FEC}" type="sibTrans" cxnId="{83292E63-02F6-4459-8045-3FB7C9CB6383}">
      <dgm:prSet/>
      <dgm:spPr/>
      <dgm:t>
        <a:bodyPr/>
        <a:lstStyle/>
        <a:p>
          <a:endParaRPr lang="tr-TR"/>
        </a:p>
      </dgm:t>
    </dgm:pt>
    <dgm:pt modelId="{DE61FD09-B39D-41A8-8619-09789D22D9D8}">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-35’den büyük katsayı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74499029-2A7A-4E24-BEC6-D86A7589F2D8}" type="parTrans" cxnId="{A16FFC79-0C8A-4567-A2AF-8736B4CD163E}">
      <dgm:prSet/>
      <dgm:spPr/>
      <dgm:t>
        <a:bodyPr/>
        <a:lstStyle/>
        <a:p>
          <a:endParaRPr lang="tr-TR"/>
        </a:p>
      </dgm:t>
    </dgm:pt>
    <dgm:pt modelId="{255D67E3-9F1D-4DBD-9C7B-3B431196055A}" type="sibTrans" cxnId="{A16FFC79-0C8A-4567-A2AF-8736B4CD163E}">
      <dgm:prSet/>
      <dgm:spPr/>
      <dgm:t>
        <a:bodyPr/>
        <a:lstStyle/>
        <a:p>
          <a:endParaRPr lang="tr-TR"/>
        </a:p>
      </dgm:t>
    </dgm:pt>
    <dgm:pt modelId="{05B32861-D907-4393-875B-D329F0FC7F79}">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r-TR" alt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35’den</a:t>
          </a:r>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düşük katsayı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316CCC1F-5037-4C24-A864-4E0128A73F5A}" type="parTrans" cxnId="{9262AF65-AF26-4F4D-A277-56E6B8CD8CAF}">
      <dgm:prSet/>
      <dgm:spPr/>
      <dgm:t>
        <a:bodyPr/>
        <a:lstStyle/>
        <a:p>
          <a:endParaRPr lang="tr-TR"/>
        </a:p>
      </dgm:t>
    </dgm:pt>
    <dgm:pt modelId="{D0C2081B-A097-4BA9-B76C-9756AF453F91}" type="sibTrans" cxnId="{9262AF65-AF26-4F4D-A277-56E6B8CD8CAF}">
      <dgm:prSet/>
      <dgm:spPr/>
      <dgm:t>
        <a:bodyPr/>
        <a:lstStyle/>
        <a:p>
          <a:endParaRPr lang="tr-TR"/>
        </a:p>
      </dgm:t>
    </dgm:pt>
    <dgm:pt modelId="{B14470F7-FF4B-4AA6-B8F9-B615482336A8}">
      <dgm:prSet phldrT="[Metin]" custT="1"/>
      <dgm:spPr/>
      <dgm:t>
        <a:bodyPr/>
        <a:lstStyle/>
        <a:p>
          <a:r>
            <a:rPr lang="tr-TR" sz="2400" b="1" dirty="0" smtClean="0">
              <a:latin typeface="Tahoma" panose="020B0604030504040204" pitchFamily="34" charset="0"/>
              <a:ea typeface="Tahoma" panose="020B0604030504040204" pitchFamily="34" charset="0"/>
              <a:cs typeface="Tahoma" panose="020B0604030504040204" pitchFamily="34" charset="0"/>
            </a:rPr>
            <a:t>Orta Düzeyde İlişki</a:t>
          </a:r>
          <a:endParaRPr lang="tr-TR" sz="2400" b="1" dirty="0">
            <a:latin typeface="Tahoma" panose="020B0604030504040204" pitchFamily="34" charset="0"/>
            <a:ea typeface="Tahoma" panose="020B0604030504040204" pitchFamily="34" charset="0"/>
            <a:cs typeface="Tahoma" panose="020B0604030504040204" pitchFamily="34" charset="0"/>
          </a:endParaRPr>
        </a:p>
      </dgm:t>
    </dgm:pt>
    <dgm:pt modelId="{2D4B8CA5-A100-4D19-A627-002AC9F2F213}" type="parTrans" cxnId="{A257FB44-C495-4DD3-8AF6-C740F78FC3CD}">
      <dgm:prSet/>
      <dgm:spPr/>
      <dgm:t>
        <a:bodyPr/>
        <a:lstStyle/>
        <a:p>
          <a:endParaRPr lang="tr-TR"/>
        </a:p>
      </dgm:t>
    </dgm:pt>
    <dgm:pt modelId="{6ECA8C00-86AE-4B9C-ADAE-5CE8C4EAA922}" type="sibTrans" cxnId="{A257FB44-C495-4DD3-8AF6-C740F78FC3CD}">
      <dgm:prSet/>
      <dgm:spPr/>
      <dgm:t>
        <a:bodyPr/>
        <a:lstStyle/>
        <a:p>
          <a:endParaRPr lang="tr-TR"/>
        </a:p>
      </dgm:t>
    </dgm:pt>
    <dgm:pt modelId="{335EF8D4-9758-4976-B640-EB77AC118640}">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-35 ile -65 arası katsayı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AED93AF4-ED10-42D4-8B23-A3F2E7AF500E}" type="parTrans" cxnId="{81F9D6C0-074D-4B8E-A921-CA752A8D9A73}">
      <dgm:prSet/>
      <dgm:spPr/>
      <dgm:t>
        <a:bodyPr/>
        <a:lstStyle/>
        <a:p>
          <a:endParaRPr lang="tr-TR"/>
        </a:p>
      </dgm:t>
    </dgm:pt>
    <dgm:pt modelId="{0E54677D-BF5F-416D-93C7-8409DAF117CA}" type="sibTrans" cxnId="{81F9D6C0-074D-4B8E-A921-CA752A8D9A73}">
      <dgm:prSet/>
      <dgm:spPr/>
      <dgm:t>
        <a:bodyPr/>
        <a:lstStyle/>
        <a:p>
          <a:endParaRPr lang="tr-TR"/>
        </a:p>
      </dgm:t>
    </dgm:pt>
    <dgm:pt modelId="{31135474-D8E7-4F79-BCE9-3473A0E4830A}">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+35 ile +65 arası katsayı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571B54FD-A48A-4B34-A5C2-895881417083}" type="parTrans" cxnId="{BBBB363D-0310-49A0-BC25-2D0907381B18}">
      <dgm:prSet/>
      <dgm:spPr/>
      <dgm:t>
        <a:bodyPr/>
        <a:lstStyle/>
        <a:p>
          <a:endParaRPr lang="tr-TR"/>
        </a:p>
      </dgm:t>
    </dgm:pt>
    <dgm:pt modelId="{C6750A6A-235D-4BA0-9F86-674B29BD18A0}" type="sibTrans" cxnId="{BBBB363D-0310-49A0-BC25-2D0907381B18}">
      <dgm:prSet/>
      <dgm:spPr/>
      <dgm:t>
        <a:bodyPr/>
        <a:lstStyle/>
        <a:p>
          <a:endParaRPr lang="tr-TR"/>
        </a:p>
      </dgm:t>
    </dgm:pt>
    <dgm:pt modelId="{4AFCB788-8D71-485F-9D38-AF7287C701DD}">
      <dgm:prSet phldrT="[Metin]" custT="1"/>
      <dgm:spPr/>
      <dgm:t>
        <a:bodyPr/>
        <a:lstStyle/>
        <a:p>
          <a:r>
            <a:rPr lang="tr-TR" sz="2400" b="1" dirty="0" smtClean="0">
              <a:latin typeface="Tahoma" panose="020B0604030504040204" pitchFamily="34" charset="0"/>
              <a:ea typeface="Tahoma" panose="020B0604030504040204" pitchFamily="34" charset="0"/>
              <a:cs typeface="Tahoma" panose="020B0604030504040204" pitchFamily="34" charset="0"/>
            </a:rPr>
            <a:t>Yüksek Düzeyde İlişki</a:t>
          </a:r>
          <a:endParaRPr lang="tr-TR" sz="2400" b="1" dirty="0">
            <a:latin typeface="Tahoma" panose="020B0604030504040204" pitchFamily="34" charset="0"/>
            <a:ea typeface="Tahoma" panose="020B0604030504040204" pitchFamily="34" charset="0"/>
            <a:cs typeface="Tahoma" panose="020B0604030504040204" pitchFamily="34" charset="0"/>
          </a:endParaRPr>
        </a:p>
      </dgm:t>
    </dgm:pt>
    <dgm:pt modelId="{DC284C5E-DF67-4C89-BD72-7BED5B1B6E39}" type="parTrans" cxnId="{887DF85B-CA5A-44A3-9822-FA2C6EB30836}">
      <dgm:prSet/>
      <dgm:spPr/>
      <dgm:t>
        <a:bodyPr/>
        <a:lstStyle/>
        <a:p>
          <a:endParaRPr lang="tr-TR"/>
        </a:p>
      </dgm:t>
    </dgm:pt>
    <dgm:pt modelId="{611D6186-C295-4598-AEAE-39215925D8C9}" type="sibTrans" cxnId="{887DF85B-CA5A-44A3-9822-FA2C6EB30836}">
      <dgm:prSet/>
      <dgm:spPr/>
      <dgm:t>
        <a:bodyPr/>
        <a:lstStyle/>
        <a:p>
          <a:endParaRPr lang="tr-TR"/>
        </a:p>
      </dgm:t>
    </dgm:pt>
    <dgm:pt modelId="{E831CFF1-571D-4374-B052-8D3005404D9B}">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-65’den düşük katsayı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88057222-FC2A-4E33-A3A4-9CB7D53A2256}" type="parTrans" cxnId="{CFDDB42E-6D65-41F4-AFA0-D9B4153E8E5A}">
      <dgm:prSet/>
      <dgm:spPr/>
      <dgm:t>
        <a:bodyPr/>
        <a:lstStyle/>
        <a:p>
          <a:endParaRPr lang="tr-TR"/>
        </a:p>
      </dgm:t>
    </dgm:pt>
    <dgm:pt modelId="{EC2C1A48-9464-40B1-BD8F-9CB65BA907DA}" type="sibTrans" cxnId="{CFDDB42E-6D65-41F4-AFA0-D9B4153E8E5A}">
      <dgm:prSet/>
      <dgm:spPr/>
      <dgm:t>
        <a:bodyPr/>
        <a:lstStyle/>
        <a:p>
          <a:endParaRPr lang="tr-TR"/>
        </a:p>
      </dgm:t>
    </dgm:pt>
    <dgm:pt modelId="{EFA6A9F3-4390-4B43-9870-FA0E8FEF499B}">
      <dgm:prSet phldrT="[Metin]" custT="1"/>
      <dgm:spPr/>
      <dgm:t>
        <a:bodyPr/>
        <a:lstStyle/>
        <a:p>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r-TR" alt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65’den</a:t>
          </a:r>
          <a:r>
            <a:rPr lang="tr-TR" alt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yüksek katsayı</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05682572-1EC4-4AF3-9E0C-91CAF59C4B17}" type="parTrans" cxnId="{66F357C6-99E4-43D2-A0B9-AAD458E16D15}">
      <dgm:prSet/>
      <dgm:spPr/>
      <dgm:t>
        <a:bodyPr/>
        <a:lstStyle/>
        <a:p>
          <a:endParaRPr lang="tr-TR"/>
        </a:p>
      </dgm:t>
    </dgm:pt>
    <dgm:pt modelId="{2FCEE77F-05C4-452D-BE43-72C217D8A5EE}" type="sibTrans" cxnId="{66F357C6-99E4-43D2-A0B9-AAD458E16D15}">
      <dgm:prSet/>
      <dgm:spPr/>
      <dgm:t>
        <a:bodyPr/>
        <a:lstStyle/>
        <a:p>
          <a:endParaRPr lang="tr-TR"/>
        </a:p>
      </dgm:t>
    </dgm:pt>
    <dgm:pt modelId="{F7A3AE83-C51F-433D-86C6-A1BB7EAD2C7C}" type="pres">
      <dgm:prSet presAssocID="{1B3A410B-1748-4AE9-AD9E-B964C28BDEBF}" presName="Name0" presStyleCnt="0">
        <dgm:presLayoutVars>
          <dgm:chPref val="3"/>
          <dgm:dir/>
          <dgm:animLvl val="lvl"/>
          <dgm:resizeHandles/>
        </dgm:presLayoutVars>
      </dgm:prSet>
      <dgm:spPr/>
      <dgm:t>
        <a:bodyPr/>
        <a:lstStyle/>
        <a:p>
          <a:endParaRPr lang="tr-TR"/>
        </a:p>
      </dgm:t>
    </dgm:pt>
    <dgm:pt modelId="{B74C661D-0C01-42E8-A37A-A3B78DF5A008}" type="pres">
      <dgm:prSet presAssocID="{5E68BE01-329E-4B76-9C09-A3AFB787E635}" presName="horFlow" presStyleCnt="0"/>
      <dgm:spPr/>
    </dgm:pt>
    <dgm:pt modelId="{82230341-3137-465F-99F2-86062D5E9901}" type="pres">
      <dgm:prSet presAssocID="{5E68BE01-329E-4B76-9C09-A3AFB787E635}" presName="bigChev" presStyleLbl="node1" presStyleIdx="0" presStyleCnt="3"/>
      <dgm:spPr/>
      <dgm:t>
        <a:bodyPr/>
        <a:lstStyle/>
        <a:p>
          <a:endParaRPr lang="tr-TR"/>
        </a:p>
      </dgm:t>
    </dgm:pt>
    <dgm:pt modelId="{412C0865-4312-4BE5-BC4C-904DD9DCFBF7}" type="pres">
      <dgm:prSet presAssocID="{74499029-2A7A-4E24-BEC6-D86A7589F2D8}" presName="parTrans" presStyleCnt="0"/>
      <dgm:spPr/>
    </dgm:pt>
    <dgm:pt modelId="{50F0D837-1868-4A5D-A045-628655CDF202}" type="pres">
      <dgm:prSet presAssocID="{DE61FD09-B39D-41A8-8619-09789D22D9D8}" presName="node" presStyleLbl="alignAccFollowNode1" presStyleIdx="0" presStyleCnt="6">
        <dgm:presLayoutVars>
          <dgm:bulletEnabled val="1"/>
        </dgm:presLayoutVars>
      </dgm:prSet>
      <dgm:spPr/>
      <dgm:t>
        <a:bodyPr/>
        <a:lstStyle/>
        <a:p>
          <a:endParaRPr lang="tr-TR"/>
        </a:p>
      </dgm:t>
    </dgm:pt>
    <dgm:pt modelId="{4927E59B-CD94-4EE9-BC01-0269FE6AFC6D}" type="pres">
      <dgm:prSet presAssocID="{255D67E3-9F1D-4DBD-9C7B-3B431196055A}" presName="sibTrans" presStyleCnt="0"/>
      <dgm:spPr/>
    </dgm:pt>
    <dgm:pt modelId="{FC369289-DA79-46EE-8FD5-D2A07D27DAB4}" type="pres">
      <dgm:prSet presAssocID="{05B32861-D907-4393-875B-D329F0FC7F79}" presName="node" presStyleLbl="alignAccFollowNode1" presStyleIdx="1" presStyleCnt="6">
        <dgm:presLayoutVars>
          <dgm:bulletEnabled val="1"/>
        </dgm:presLayoutVars>
      </dgm:prSet>
      <dgm:spPr/>
      <dgm:t>
        <a:bodyPr/>
        <a:lstStyle/>
        <a:p>
          <a:endParaRPr lang="tr-TR"/>
        </a:p>
      </dgm:t>
    </dgm:pt>
    <dgm:pt modelId="{AEBD1F82-331B-4CB1-A87F-69E531E4608F}" type="pres">
      <dgm:prSet presAssocID="{5E68BE01-329E-4B76-9C09-A3AFB787E635}" presName="vSp" presStyleCnt="0"/>
      <dgm:spPr/>
    </dgm:pt>
    <dgm:pt modelId="{296B924E-AC40-46F6-B216-B05621C444C8}" type="pres">
      <dgm:prSet presAssocID="{B14470F7-FF4B-4AA6-B8F9-B615482336A8}" presName="horFlow" presStyleCnt="0"/>
      <dgm:spPr/>
    </dgm:pt>
    <dgm:pt modelId="{9E2A7F70-A3F0-4512-923C-BE776998F0B4}" type="pres">
      <dgm:prSet presAssocID="{B14470F7-FF4B-4AA6-B8F9-B615482336A8}" presName="bigChev" presStyleLbl="node1" presStyleIdx="1" presStyleCnt="3"/>
      <dgm:spPr/>
      <dgm:t>
        <a:bodyPr/>
        <a:lstStyle/>
        <a:p>
          <a:endParaRPr lang="tr-TR"/>
        </a:p>
      </dgm:t>
    </dgm:pt>
    <dgm:pt modelId="{DB6F209F-8ED5-4CB5-B719-AA5230E1BCAF}" type="pres">
      <dgm:prSet presAssocID="{AED93AF4-ED10-42D4-8B23-A3F2E7AF500E}" presName="parTrans" presStyleCnt="0"/>
      <dgm:spPr/>
    </dgm:pt>
    <dgm:pt modelId="{2ED5AF54-765F-4883-8BE7-30EA998D6787}" type="pres">
      <dgm:prSet presAssocID="{335EF8D4-9758-4976-B640-EB77AC118640}" presName="node" presStyleLbl="alignAccFollowNode1" presStyleIdx="2" presStyleCnt="6">
        <dgm:presLayoutVars>
          <dgm:bulletEnabled val="1"/>
        </dgm:presLayoutVars>
      </dgm:prSet>
      <dgm:spPr/>
      <dgm:t>
        <a:bodyPr/>
        <a:lstStyle/>
        <a:p>
          <a:endParaRPr lang="tr-TR"/>
        </a:p>
      </dgm:t>
    </dgm:pt>
    <dgm:pt modelId="{5E00CFD8-C4C4-4D32-890E-282178412F93}" type="pres">
      <dgm:prSet presAssocID="{0E54677D-BF5F-416D-93C7-8409DAF117CA}" presName="sibTrans" presStyleCnt="0"/>
      <dgm:spPr/>
    </dgm:pt>
    <dgm:pt modelId="{DFA6AE8E-0EE7-4E64-BF8E-D240DF551DA9}" type="pres">
      <dgm:prSet presAssocID="{31135474-D8E7-4F79-BCE9-3473A0E4830A}" presName="node" presStyleLbl="alignAccFollowNode1" presStyleIdx="3" presStyleCnt="6">
        <dgm:presLayoutVars>
          <dgm:bulletEnabled val="1"/>
        </dgm:presLayoutVars>
      </dgm:prSet>
      <dgm:spPr/>
      <dgm:t>
        <a:bodyPr/>
        <a:lstStyle/>
        <a:p>
          <a:endParaRPr lang="tr-TR"/>
        </a:p>
      </dgm:t>
    </dgm:pt>
    <dgm:pt modelId="{F54FA051-4FCC-4DA6-B5C3-D88C6BB8BF4A}" type="pres">
      <dgm:prSet presAssocID="{B14470F7-FF4B-4AA6-B8F9-B615482336A8}" presName="vSp" presStyleCnt="0"/>
      <dgm:spPr/>
    </dgm:pt>
    <dgm:pt modelId="{B17E3D9A-E298-421D-9522-60B5DE67F51E}" type="pres">
      <dgm:prSet presAssocID="{4AFCB788-8D71-485F-9D38-AF7287C701DD}" presName="horFlow" presStyleCnt="0"/>
      <dgm:spPr/>
    </dgm:pt>
    <dgm:pt modelId="{7DF693C4-7928-4615-B866-6D1C939E29F4}" type="pres">
      <dgm:prSet presAssocID="{4AFCB788-8D71-485F-9D38-AF7287C701DD}" presName="bigChev" presStyleLbl="node1" presStyleIdx="2" presStyleCnt="3"/>
      <dgm:spPr/>
      <dgm:t>
        <a:bodyPr/>
        <a:lstStyle/>
        <a:p>
          <a:endParaRPr lang="tr-TR"/>
        </a:p>
      </dgm:t>
    </dgm:pt>
    <dgm:pt modelId="{56919461-7BB5-4D8C-89E9-526DFADB267A}" type="pres">
      <dgm:prSet presAssocID="{88057222-FC2A-4E33-A3A4-9CB7D53A2256}" presName="parTrans" presStyleCnt="0"/>
      <dgm:spPr/>
    </dgm:pt>
    <dgm:pt modelId="{DCC5EF84-50D5-4670-8A3B-F51F5A212D45}" type="pres">
      <dgm:prSet presAssocID="{E831CFF1-571D-4374-B052-8D3005404D9B}" presName="node" presStyleLbl="alignAccFollowNode1" presStyleIdx="4" presStyleCnt="6">
        <dgm:presLayoutVars>
          <dgm:bulletEnabled val="1"/>
        </dgm:presLayoutVars>
      </dgm:prSet>
      <dgm:spPr/>
      <dgm:t>
        <a:bodyPr/>
        <a:lstStyle/>
        <a:p>
          <a:endParaRPr lang="tr-TR"/>
        </a:p>
      </dgm:t>
    </dgm:pt>
    <dgm:pt modelId="{9155B416-BFEC-4A4F-B1B3-4837928B0703}" type="pres">
      <dgm:prSet presAssocID="{EC2C1A48-9464-40B1-BD8F-9CB65BA907DA}" presName="sibTrans" presStyleCnt="0"/>
      <dgm:spPr/>
    </dgm:pt>
    <dgm:pt modelId="{F5D5F129-B455-4B8C-A849-37C86490EF87}" type="pres">
      <dgm:prSet presAssocID="{EFA6A9F3-4390-4B43-9870-FA0E8FEF499B}" presName="node" presStyleLbl="alignAccFollowNode1" presStyleIdx="5" presStyleCnt="6">
        <dgm:presLayoutVars>
          <dgm:bulletEnabled val="1"/>
        </dgm:presLayoutVars>
      </dgm:prSet>
      <dgm:spPr/>
      <dgm:t>
        <a:bodyPr/>
        <a:lstStyle/>
        <a:p>
          <a:endParaRPr lang="tr-TR"/>
        </a:p>
      </dgm:t>
    </dgm:pt>
  </dgm:ptLst>
  <dgm:cxnLst>
    <dgm:cxn modelId="{9262AF65-AF26-4F4D-A277-56E6B8CD8CAF}" srcId="{5E68BE01-329E-4B76-9C09-A3AFB787E635}" destId="{05B32861-D907-4393-875B-D329F0FC7F79}" srcOrd="1" destOrd="0" parTransId="{316CCC1F-5037-4C24-A864-4E0128A73F5A}" sibTransId="{D0C2081B-A097-4BA9-B76C-9756AF453F91}"/>
    <dgm:cxn modelId="{2B9A5981-2B78-46C2-B708-BA5AC373E44A}" type="presOf" srcId="{1B3A410B-1748-4AE9-AD9E-B964C28BDEBF}" destId="{F7A3AE83-C51F-433D-86C6-A1BB7EAD2C7C}" srcOrd="0" destOrd="0" presId="urn:microsoft.com/office/officeart/2005/8/layout/lProcess3"/>
    <dgm:cxn modelId="{66F357C6-99E4-43D2-A0B9-AAD458E16D15}" srcId="{4AFCB788-8D71-485F-9D38-AF7287C701DD}" destId="{EFA6A9F3-4390-4B43-9870-FA0E8FEF499B}" srcOrd="1" destOrd="0" parTransId="{05682572-1EC4-4AF3-9E0C-91CAF59C4B17}" sibTransId="{2FCEE77F-05C4-452D-BE43-72C217D8A5EE}"/>
    <dgm:cxn modelId="{F6DBE43C-6C0E-4F59-8258-2981D787AAEC}" type="presOf" srcId="{EFA6A9F3-4390-4B43-9870-FA0E8FEF499B}" destId="{F5D5F129-B455-4B8C-A849-37C86490EF87}" srcOrd="0" destOrd="0" presId="urn:microsoft.com/office/officeart/2005/8/layout/lProcess3"/>
    <dgm:cxn modelId="{F789C3F4-FE41-44D9-AEEB-F7AFEDE9763C}" type="presOf" srcId="{B14470F7-FF4B-4AA6-B8F9-B615482336A8}" destId="{9E2A7F70-A3F0-4512-923C-BE776998F0B4}" srcOrd="0" destOrd="0" presId="urn:microsoft.com/office/officeart/2005/8/layout/lProcess3"/>
    <dgm:cxn modelId="{A16FFC79-0C8A-4567-A2AF-8736B4CD163E}" srcId="{5E68BE01-329E-4B76-9C09-A3AFB787E635}" destId="{DE61FD09-B39D-41A8-8619-09789D22D9D8}" srcOrd="0" destOrd="0" parTransId="{74499029-2A7A-4E24-BEC6-D86A7589F2D8}" sibTransId="{255D67E3-9F1D-4DBD-9C7B-3B431196055A}"/>
    <dgm:cxn modelId="{BBBB363D-0310-49A0-BC25-2D0907381B18}" srcId="{B14470F7-FF4B-4AA6-B8F9-B615482336A8}" destId="{31135474-D8E7-4F79-BCE9-3473A0E4830A}" srcOrd="1" destOrd="0" parTransId="{571B54FD-A48A-4B34-A5C2-895881417083}" sibTransId="{C6750A6A-235D-4BA0-9F86-674B29BD18A0}"/>
    <dgm:cxn modelId="{2162E70F-EBE5-48E5-9047-CCBFC91220C5}" type="presOf" srcId="{335EF8D4-9758-4976-B640-EB77AC118640}" destId="{2ED5AF54-765F-4883-8BE7-30EA998D6787}" srcOrd="0" destOrd="0" presId="urn:microsoft.com/office/officeart/2005/8/layout/lProcess3"/>
    <dgm:cxn modelId="{83292E63-02F6-4459-8045-3FB7C9CB6383}" srcId="{1B3A410B-1748-4AE9-AD9E-B964C28BDEBF}" destId="{5E68BE01-329E-4B76-9C09-A3AFB787E635}" srcOrd="0" destOrd="0" parTransId="{8F4926FC-C5FA-4FD3-98F9-00E14061AC92}" sibTransId="{45184D54-E12D-47D4-9506-598DE4BB0FEC}"/>
    <dgm:cxn modelId="{81F9D6C0-074D-4B8E-A921-CA752A8D9A73}" srcId="{B14470F7-FF4B-4AA6-B8F9-B615482336A8}" destId="{335EF8D4-9758-4976-B640-EB77AC118640}" srcOrd="0" destOrd="0" parTransId="{AED93AF4-ED10-42D4-8B23-A3F2E7AF500E}" sibTransId="{0E54677D-BF5F-416D-93C7-8409DAF117CA}"/>
    <dgm:cxn modelId="{F31A0C01-CDE0-48E8-B0CA-9517F9988FFB}" type="presOf" srcId="{E831CFF1-571D-4374-B052-8D3005404D9B}" destId="{DCC5EF84-50D5-4670-8A3B-F51F5A212D45}" srcOrd="0" destOrd="0" presId="urn:microsoft.com/office/officeart/2005/8/layout/lProcess3"/>
    <dgm:cxn modelId="{69B45B75-0E21-4109-9CD1-9790B66504B1}" type="presOf" srcId="{5E68BE01-329E-4B76-9C09-A3AFB787E635}" destId="{82230341-3137-465F-99F2-86062D5E9901}" srcOrd="0" destOrd="0" presId="urn:microsoft.com/office/officeart/2005/8/layout/lProcess3"/>
    <dgm:cxn modelId="{B25E4D9F-34EF-4C2E-B6E7-6E5514B5FC44}" type="presOf" srcId="{4AFCB788-8D71-485F-9D38-AF7287C701DD}" destId="{7DF693C4-7928-4615-B866-6D1C939E29F4}" srcOrd="0" destOrd="0" presId="urn:microsoft.com/office/officeart/2005/8/layout/lProcess3"/>
    <dgm:cxn modelId="{CFDDB42E-6D65-41F4-AFA0-D9B4153E8E5A}" srcId="{4AFCB788-8D71-485F-9D38-AF7287C701DD}" destId="{E831CFF1-571D-4374-B052-8D3005404D9B}" srcOrd="0" destOrd="0" parTransId="{88057222-FC2A-4E33-A3A4-9CB7D53A2256}" sibTransId="{EC2C1A48-9464-40B1-BD8F-9CB65BA907DA}"/>
    <dgm:cxn modelId="{D0D261C0-C72C-4511-804B-216E1A9CD5D4}" type="presOf" srcId="{DE61FD09-B39D-41A8-8619-09789D22D9D8}" destId="{50F0D837-1868-4A5D-A045-628655CDF202}" srcOrd="0" destOrd="0" presId="urn:microsoft.com/office/officeart/2005/8/layout/lProcess3"/>
    <dgm:cxn modelId="{0CDB3990-41D1-4FBE-9DD2-A7B870838C98}" type="presOf" srcId="{05B32861-D907-4393-875B-D329F0FC7F79}" destId="{FC369289-DA79-46EE-8FD5-D2A07D27DAB4}" srcOrd="0" destOrd="0" presId="urn:microsoft.com/office/officeart/2005/8/layout/lProcess3"/>
    <dgm:cxn modelId="{A257FB44-C495-4DD3-8AF6-C740F78FC3CD}" srcId="{1B3A410B-1748-4AE9-AD9E-B964C28BDEBF}" destId="{B14470F7-FF4B-4AA6-B8F9-B615482336A8}" srcOrd="1" destOrd="0" parTransId="{2D4B8CA5-A100-4D19-A627-002AC9F2F213}" sibTransId="{6ECA8C00-86AE-4B9C-ADAE-5CE8C4EAA922}"/>
    <dgm:cxn modelId="{51C83828-CB18-46E6-9765-209F887386F1}" type="presOf" srcId="{31135474-D8E7-4F79-BCE9-3473A0E4830A}" destId="{DFA6AE8E-0EE7-4E64-BF8E-D240DF551DA9}" srcOrd="0" destOrd="0" presId="urn:microsoft.com/office/officeart/2005/8/layout/lProcess3"/>
    <dgm:cxn modelId="{887DF85B-CA5A-44A3-9822-FA2C6EB30836}" srcId="{1B3A410B-1748-4AE9-AD9E-B964C28BDEBF}" destId="{4AFCB788-8D71-485F-9D38-AF7287C701DD}" srcOrd="2" destOrd="0" parTransId="{DC284C5E-DF67-4C89-BD72-7BED5B1B6E39}" sibTransId="{611D6186-C295-4598-AEAE-39215925D8C9}"/>
    <dgm:cxn modelId="{53D45375-A811-4C17-BFB5-320FA383FBD2}" type="presParOf" srcId="{F7A3AE83-C51F-433D-86C6-A1BB7EAD2C7C}" destId="{B74C661D-0C01-42E8-A37A-A3B78DF5A008}" srcOrd="0" destOrd="0" presId="urn:microsoft.com/office/officeart/2005/8/layout/lProcess3"/>
    <dgm:cxn modelId="{68A816D2-163F-4ECE-96E4-A0B3871EE618}" type="presParOf" srcId="{B74C661D-0C01-42E8-A37A-A3B78DF5A008}" destId="{82230341-3137-465F-99F2-86062D5E9901}" srcOrd="0" destOrd="0" presId="urn:microsoft.com/office/officeart/2005/8/layout/lProcess3"/>
    <dgm:cxn modelId="{0090A658-641A-4165-A8EA-46171062BFFB}" type="presParOf" srcId="{B74C661D-0C01-42E8-A37A-A3B78DF5A008}" destId="{412C0865-4312-4BE5-BC4C-904DD9DCFBF7}" srcOrd="1" destOrd="0" presId="urn:microsoft.com/office/officeart/2005/8/layout/lProcess3"/>
    <dgm:cxn modelId="{D6E1E855-9295-42F5-A2BC-90BAB0130BDA}" type="presParOf" srcId="{B74C661D-0C01-42E8-A37A-A3B78DF5A008}" destId="{50F0D837-1868-4A5D-A045-628655CDF202}" srcOrd="2" destOrd="0" presId="urn:microsoft.com/office/officeart/2005/8/layout/lProcess3"/>
    <dgm:cxn modelId="{776F8A56-93AD-458E-9F58-D1A2F20C009F}" type="presParOf" srcId="{B74C661D-0C01-42E8-A37A-A3B78DF5A008}" destId="{4927E59B-CD94-4EE9-BC01-0269FE6AFC6D}" srcOrd="3" destOrd="0" presId="urn:microsoft.com/office/officeart/2005/8/layout/lProcess3"/>
    <dgm:cxn modelId="{899EAA3E-37CA-4E11-BC70-5FE388C10D78}" type="presParOf" srcId="{B74C661D-0C01-42E8-A37A-A3B78DF5A008}" destId="{FC369289-DA79-46EE-8FD5-D2A07D27DAB4}" srcOrd="4" destOrd="0" presId="urn:microsoft.com/office/officeart/2005/8/layout/lProcess3"/>
    <dgm:cxn modelId="{FA313C30-F645-47C5-A02D-4887A8AD89AF}" type="presParOf" srcId="{F7A3AE83-C51F-433D-86C6-A1BB7EAD2C7C}" destId="{AEBD1F82-331B-4CB1-A87F-69E531E4608F}" srcOrd="1" destOrd="0" presId="urn:microsoft.com/office/officeart/2005/8/layout/lProcess3"/>
    <dgm:cxn modelId="{50EB57CB-A5EE-47BD-A0BF-888735BF5F1E}" type="presParOf" srcId="{F7A3AE83-C51F-433D-86C6-A1BB7EAD2C7C}" destId="{296B924E-AC40-46F6-B216-B05621C444C8}" srcOrd="2" destOrd="0" presId="urn:microsoft.com/office/officeart/2005/8/layout/lProcess3"/>
    <dgm:cxn modelId="{E7873E26-46B0-44FF-8700-A8B395486CF2}" type="presParOf" srcId="{296B924E-AC40-46F6-B216-B05621C444C8}" destId="{9E2A7F70-A3F0-4512-923C-BE776998F0B4}" srcOrd="0" destOrd="0" presId="urn:microsoft.com/office/officeart/2005/8/layout/lProcess3"/>
    <dgm:cxn modelId="{471B8538-057B-4FB1-9B67-DE34EF810809}" type="presParOf" srcId="{296B924E-AC40-46F6-B216-B05621C444C8}" destId="{DB6F209F-8ED5-4CB5-B719-AA5230E1BCAF}" srcOrd="1" destOrd="0" presId="urn:microsoft.com/office/officeart/2005/8/layout/lProcess3"/>
    <dgm:cxn modelId="{40FA4C4C-14D7-4973-A6A1-E6D1EA7ADA54}" type="presParOf" srcId="{296B924E-AC40-46F6-B216-B05621C444C8}" destId="{2ED5AF54-765F-4883-8BE7-30EA998D6787}" srcOrd="2" destOrd="0" presId="urn:microsoft.com/office/officeart/2005/8/layout/lProcess3"/>
    <dgm:cxn modelId="{85419E8A-229F-4C78-8435-C5F75AFE40A7}" type="presParOf" srcId="{296B924E-AC40-46F6-B216-B05621C444C8}" destId="{5E00CFD8-C4C4-4D32-890E-282178412F93}" srcOrd="3" destOrd="0" presId="urn:microsoft.com/office/officeart/2005/8/layout/lProcess3"/>
    <dgm:cxn modelId="{A2A415AD-014A-4BC7-8409-603A4D679242}" type="presParOf" srcId="{296B924E-AC40-46F6-B216-B05621C444C8}" destId="{DFA6AE8E-0EE7-4E64-BF8E-D240DF551DA9}" srcOrd="4" destOrd="0" presId="urn:microsoft.com/office/officeart/2005/8/layout/lProcess3"/>
    <dgm:cxn modelId="{18499498-D641-4AA1-B9A4-84C6BA0168D9}" type="presParOf" srcId="{F7A3AE83-C51F-433D-86C6-A1BB7EAD2C7C}" destId="{F54FA051-4FCC-4DA6-B5C3-D88C6BB8BF4A}" srcOrd="3" destOrd="0" presId="urn:microsoft.com/office/officeart/2005/8/layout/lProcess3"/>
    <dgm:cxn modelId="{DF65B3A1-06B5-43A5-95B2-F9AC5A9F0DC2}" type="presParOf" srcId="{F7A3AE83-C51F-433D-86C6-A1BB7EAD2C7C}" destId="{B17E3D9A-E298-421D-9522-60B5DE67F51E}" srcOrd="4" destOrd="0" presId="urn:microsoft.com/office/officeart/2005/8/layout/lProcess3"/>
    <dgm:cxn modelId="{7868B818-57E8-4795-B899-F908FFCFAF52}" type="presParOf" srcId="{B17E3D9A-E298-421D-9522-60B5DE67F51E}" destId="{7DF693C4-7928-4615-B866-6D1C939E29F4}" srcOrd="0" destOrd="0" presId="urn:microsoft.com/office/officeart/2005/8/layout/lProcess3"/>
    <dgm:cxn modelId="{FDFA4D2A-096D-4915-84F9-7C3CA283FF4F}" type="presParOf" srcId="{B17E3D9A-E298-421D-9522-60B5DE67F51E}" destId="{56919461-7BB5-4D8C-89E9-526DFADB267A}" srcOrd="1" destOrd="0" presId="urn:microsoft.com/office/officeart/2005/8/layout/lProcess3"/>
    <dgm:cxn modelId="{F6599895-9EC0-48B2-A9A9-8D1D99A619C5}" type="presParOf" srcId="{B17E3D9A-E298-421D-9522-60B5DE67F51E}" destId="{DCC5EF84-50D5-4670-8A3B-F51F5A212D45}" srcOrd="2" destOrd="0" presId="urn:microsoft.com/office/officeart/2005/8/layout/lProcess3"/>
    <dgm:cxn modelId="{33DDF9CC-1DFB-4989-9BDB-FC1D25EC73ED}" type="presParOf" srcId="{B17E3D9A-E298-421D-9522-60B5DE67F51E}" destId="{9155B416-BFEC-4A4F-B1B3-4837928B0703}" srcOrd="3" destOrd="0" presId="urn:microsoft.com/office/officeart/2005/8/layout/lProcess3"/>
    <dgm:cxn modelId="{A7C72388-7461-4752-8554-9F92FC3D98E4}" type="presParOf" srcId="{B17E3D9A-E298-421D-9522-60B5DE67F51E}" destId="{F5D5F129-B455-4B8C-A849-37C86490EF87}"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02437F-02C5-634D-9F07-623D9AF77580}" type="doc">
      <dgm:prSet loTypeId="urn:microsoft.com/office/officeart/2008/layout/LinedList" loCatId="" qsTypeId="urn:microsoft.com/office/officeart/2005/8/quickstyle/simple4" qsCatId="simple" csTypeId="urn:microsoft.com/office/officeart/2005/8/colors/colorful1" csCatId="colorful" phldr="1"/>
      <dgm:spPr/>
      <dgm:t>
        <a:bodyPr/>
        <a:lstStyle/>
        <a:p>
          <a:endParaRPr lang="en-US"/>
        </a:p>
      </dgm:t>
    </dgm:pt>
    <dgm:pt modelId="{8BE1DDD7-1CAD-A045-BF1C-2F8AE9F027F2}">
      <dgm:prSet custT="1"/>
      <dgm:spPr/>
      <dgm:t>
        <a:bodyPr/>
        <a:lstStyle/>
        <a:p>
          <a:pPr algn="just" rtl="0"/>
          <a:r>
            <a:rPr lang="tr-TR" sz="2400" dirty="0" err="1" smtClean="0">
              <a:latin typeface="Tahoma"/>
              <a:cs typeface="Tahoma"/>
            </a:rPr>
            <a:t>Nedensel</a:t>
          </a:r>
          <a:r>
            <a:rPr lang="tr-TR" sz="2400" dirty="0" smtClean="0">
              <a:latin typeface="Tahoma"/>
              <a:cs typeface="Tahoma"/>
            </a:rPr>
            <a:t>-karşılaştırmalı araştırmalar genellikle </a:t>
          </a:r>
          <a:r>
            <a:rPr lang="tr-TR" sz="2400" dirty="0" err="1" smtClean="0">
              <a:latin typeface="Tahoma"/>
              <a:cs typeface="Tahoma"/>
            </a:rPr>
            <a:t>bağıntısal</a:t>
          </a:r>
          <a:r>
            <a:rPr lang="tr-TR" sz="2400" dirty="0" smtClean="0">
              <a:latin typeface="Tahoma"/>
              <a:cs typeface="Tahoma"/>
            </a:rPr>
            <a:t> araştırmalarda olduğu gibi deneysel bir araştırmanın olası sonuçlarını ortaya koymak üzere gerçekleştirilir. </a:t>
          </a:r>
          <a:endParaRPr lang="tr-TR" sz="2400" dirty="0">
            <a:latin typeface="Tahoma"/>
            <a:cs typeface="Tahoma"/>
          </a:endParaRPr>
        </a:p>
      </dgm:t>
    </dgm:pt>
    <dgm:pt modelId="{0145C364-459F-084F-82D4-05D5307EB41D}" type="parTrans" cxnId="{DB95157B-0357-8D4B-A2D5-9BDA8013B374}">
      <dgm:prSet/>
      <dgm:spPr/>
      <dgm:t>
        <a:bodyPr/>
        <a:lstStyle/>
        <a:p>
          <a:endParaRPr lang="en-US"/>
        </a:p>
      </dgm:t>
    </dgm:pt>
    <dgm:pt modelId="{B83F864F-26F2-C349-8267-822E630586E7}" type="sibTrans" cxnId="{DB95157B-0357-8D4B-A2D5-9BDA8013B374}">
      <dgm:prSet/>
      <dgm:spPr/>
      <dgm:t>
        <a:bodyPr/>
        <a:lstStyle/>
        <a:p>
          <a:endParaRPr lang="en-US"/>
        </a:p>
      </dgm:t>
    </dgm:pt>
    <dgm:pt modelId="{438CDAEE-79F5-9C49-84D4-2C9EF40F5143}">
      <dgm:prSet custT="1"/>
      <dgm:spPr/>
      <dgm:t>
        <a:bodyPr/>
        <a:lstStyle/>
        <a:p>
          <a:pPr algn="just" rtl="0"/>
          <a:r>
            <a:rPr lang="tr-TR" sz="2400" dirty="0" smtClean="0">
              <a:latin typeface="Tahoma"/>
              <a:cs typeface="Tahoma"/>
            </a:rPr>
            <a:t>Amaç ister bağımlı değişkenin bağımlı değişkene etkisini belirlemek olsun, ister bağımlı değişkenin hangi bağımsız değişkenden etkilendiğini belirlemek olsun, araştırma süreci aynı şekilde gerçekleşmektedir. </a:t>
          </a:r>
          <a:endParaRPr lang="tr-TR" sz="2400" dirty="0">
            <a:latin typeface="Tahoma"/>
            <a:cs typeface="Tahoma"/>
          </a:endParaRPr>
        </a:p>
      </dgm:t>
    </dgm:pt>
    <dgm:pt modelId="{5086195D-55F7-0F41-AC18-A0CC9501BB2E}" type="parTrans" cxnId="{8A529B8C-4987-604F-899B-A6AF29A34F82}">
      <dgm:prSet/>
      <dgm:spPr/>
      <dgm:t>
        <a:bodyPr/>
        <a:lstStyle/>
        <a:p>
          <a:endParaRPr lang="en-US"/>
        </a:p>
      </dgm:t>
    </dgm:pt>
    <dgm:pt modelId="{0E46052A-74FB-1946-BFBF-CC36A5638EC1}" type="sibTrans" cxnId="{8A529B8C-4987-604F-899B-A6AF29A34F82}">
      <dgm:prSet/>
      <dgm:spPr/>
      <dgm:t>
        <a:bodyPr/>
        <a:lstStyle/>
        <a:p>
          <a:endParaRPr lang="en-US"/>
        </a:p>
      </dgm:t>
    </dgm:pt>
    <dgm:pt modelId="{9815FB3F-8BBD-A644-B852-AFC031193311}">
      <dgm:prSet custT="1"/>
      <dgm:spPr/>
      <dgm:t>
        <a:bodyPr/>
        <a:lstStyle/>
        <a:p>
          <a:pPr algn="just" rtl="0"/>
          <a:r>
            <a:rPr lang="tr-TR" sz="2400" dirty="0" smtClean="0">
              <a:latin typeface="Tahoma"/>
              <a:cs typeface="Tahoma"/>
            </a:rPr>
            <a:t>Bu araştırmaları gerçekleştirmek için her durumda bağımsız değişkenin bağımlı değişkenden önce gerçekleşmiş olması gerekmektedir. </a:t>
          </a:r>
          <a:endParaRPr lang="tr-TR" sz="2400" dirty="0">
            <a:latin typeface="Tahoma"/>
            <a:cs typeface="Tahoma"/>
          </a:endParaRPr>
        </a:p>
      </dgm:t>
    </dgm:pt>
    <dgm:pt modelId="{609CC198-56B0-BF42-9066-B3B23FCE6CC9}" type="parTrans" cxnId="{B0656B71-C21F-AC44-A83D-4721749C1CD4}">
      <dgm:prSet/>
      <dgm:spPr/>
      <dgm:t>
        <a:bodyPr/>
        <a:lstStyle/>
        <a:p>
          <a:endParaRPr lang="en-US"/>
        </a:p>
      </dgm:t>
    </dgm:pt>
    <dgm:pt modelId="{946E6603-7581-6E42-8F76-42078E6C1F17}" type="sibTrans" cxnId="{B0656B71-C21F-AC44-A83D-4721749C1CD4}">
      <dgm:prSet/>
      <dgm:spPr/>
      <dgm:t>
        <a:bodyPr/>
        <a:lstStyle/>
        <a:p>
          <a:endParaRPr lang="en-US"/>
        </a:p>
      </dgm:t>
    </dgm:pt>
    <dgm:pt modelId="{F1F0C60B-D70C-5A4F-9BAC-292F54B6AE7E}" type="pres">
      <dgm:prSet presAssocID="{8602437F-02C5-634D-9F07-623D9AF77580}" presName="vert0" presStyleCnt="0">
        <dgm:presLayoutVars>
          <dgm:dir/>
          <dgm:animOne val="branch"/>
          <dgm:animLvl val="lvl"/>
        </dgm:presLayoutVars>
      </dgm:prSet>
      <dgm:spPr/>
      <dgm:t>
        <a:bodyPr/>
        <a:lstStyle/>
        <a:p>
          <a:endParaRPr lang="en-US"/>
        </a:p>
      </dgm:t>
    </dgm:pt>
    <dgm:pt modelId="{D8757C14-8AD2-DB4F-A28E-07E54E072739}" type="pres">
      <dgm:prSet presAssocID="{8BE1DDD7-1CAD-A045-BF1C-2F8AE9F027F2}" presName="thickLine" presStyleLbl="alignNode1" presStyleIdx="0" presStyleCnt="3" custLinFactNeighborX="-182" custLinFactNeighborY="-8448"/>
      <dgm:spPr/>
    </dgm:pt>
    <dgm:pt modelId="{E3EEF0A3-26EC-844F-A4B6-40AE1BA64DC4}" type="pres">
      <dgm:prSet presAssocID="{8BE1DDD7-1CAD-A045-BF1C-2F8AE9F027F2}" presName="horz1" presStyleCnt="0"/>
      <dgm:spPr/>
    </dgm:pt>
    <dgm:pt modelId="{C6E4F913-BA21-7242-BEBF-08745F64267C}" type="pres">
      <dgm:prSet presAssocID="{8BE1DDD7-1CAD-A045-BF1C-2F8AE9F027F2}" presName="tx1" presStyleLbl="revTx" presStyleIdx="0" presStyleCnt="3"/>
      <dgm:spPr/>
      <dgm:t>
        <a:bodyPr/>
        <a:lstStyle/>
        <a:p>
          <a:endParaRPr lang="en-US"/>
        </a:p>
      </dgm:t>
    </dgm:pt>
    <dgm:pt modelId="{ECF43AF0-E5F0-F746-B2AF-D9BF3757BB13}" type="pres">
      <dgm:prSet presAssocID="{8BE1DDD7-1CAD-A045-BF1C-2F8AE9F027F2}" presName="vert1" presStyleCnt="0"/>
      <dgm:spPr/>
    </dgm:pt>
    <dgm:pt modelId="{4336E32B-2813-C942-8B4A-0219C6A2747A}" type="pres">
      <dgm:prSet presAssocID="{438CDAEE-79F5-9C49-84D4-2C9EF40F5143}" presName="thickLine" presStyleLbl="alignNode1" presStyleIdx="1" presStyleCnt="3" custLinFactNeighborY="-27062"/>
      <dgm:spPr/>
    </dgm:pt>
    <dgm:pt modelId="{F6D28AF2-B531-B740-82C0-25D72C2BC501}" type="pres">
      <dgm:prSet presAssocID="{438CDAEE-79F5-9C49-84D4-2C9EF40F5143}" presName="horz1" presStyleCnt="0"/>
      <dgm:spPr/>
    </dgm:pt>
    <dgm:pt modelId="{89E552C6-5642-C946-BE8B-10BAE15DCD29}" type="pres">
      <dgm:prSet presAssocID="{438CDAEE-79F5-9C49-84D4-2C9EF40F5143}" presName="tx1" presStyleLbl="revTx" presStyleIdx="1" presStyleCnt="3" custScaleY="115497" custLinFactNeighborX="98" custLinFactNeighborY="-27211"/>
      <dgm:spPr/>
      <dgm:t>
        <a:bodyPr/>
        <a:lstStyle/>
        <a:p>
          <a:endParaRPr lang="en-US"/>
        </a:p>
      </dgm:t>
    </dgm:pt>
    <dgm:pt modelId="{21EA3D14-452F-E04F-A9B9-A52FEB0A6048}" type="pres">
      <dgm:prSet presAssocID="{438CDAEE-79F5-9C49-84D4-2C9EF40F5143}" presName="vert1" presStyleCnt="0"/>
      <dgm:spPr/>
    </dgm:pt>
    <dgm:pt modelId="{C3B2DFD2-BBAA-6D4E-A80E-B66FBF977DAD}" type="pres">
      <dgm:prSet presAssocID="{9815FB3F-8BBD-A644-B852-AFC031193311}" presName="thickLine" presStyleLbl="alignNode1" presStyleIdx="2" presStyleCnt="3" custLinFactNeighborY="-57333"/>
      <dgm:spPr/>
    </dgm:pt>
    <dgm:pt modelId="{AF65051E-A993-3442-A3A1-A024E06BD63C}" type="pres">
      <dgm:prSet presAssocID="{9815FB3F-8BBD-A644-B852-AFC031193311}" presName="horz1" presStyleCnt="0"/>
      <dgm:spPr/>
    </dgm:pt>
    <dgm:pt modelId="{B531C595-B69A-9844-A9AB-60721453F968}" type="pres">
      <dgm:prSet presAssocID="{9815FB3F-8BBD-A644-B852-AFC031193311}" presName="tx1" presStyleLbl="revTx" presStyleIdx="2" presStyleCnt="3" custLinFactNeighborY="-57748"/>
      <dgm:spPr/>
      <dgm:t>
        <a:bodyPr/>
        <a:lstStyle/>
        <a:p>
          <a:endParaRPr lang="en-US"/>
        </a:p>
      </dgm:t>
    </dgm:pt>
    <dgm:pt modelId="{1A6D3EA0-F549-DC4F-83D2-F81A2B752A0F}" type="pres">
      <dgm:prSet presAssocID="{9815FB3F-8BBD-A644-B852-AFC031193311}" presName="vert1" presStyleCnt="0"/>
      <dgm:spPr/>
    </dgm:pt>
  </dgm:ptLst>
  <dgm:cxnLst>
    <dgm:cxn modelId="{DB95157B-0357-8D4B-A2D5-9BDA8013B374}" srcId="{8602437F-02C5-634D-9F07-623D9AF77580}" destId="{8BE1DDD7-1CAD-A045-BF1C-2F8AE9F027F2}" srcOrd="0" destOrd="0" parTransId="{0145C364-459F-084F-82D4-05D5307EB41D}" sibTransId="{B83F864F-26F2-C349-8267-822E630586E7}"/>
    <dgm:cxn modelId="{BF0EBB6C-9273-6740-B4A2-8177D75F0E9B}" type="presOf" srcId="{8602437F-02C5-634D-9F07-623D9AF77580}" destId="{F1F0C60B-D70C-5A4F-9BAC-292F54B6AE7E}" srcOrd="0" destOrd="0" presId="urn:microsoft.com/office/officeart/2008/layout/LinedList"/>
    <dgm:cxn modelId="{98A246C9-EB93-0341-B6F6-766875DC8813}" type="presOf" srcId="{9815FB3F-8BBD-A644-B852-AFC031193311}" destId="{B531C595-B69A-9844-A9AB-60721453F968}" srcOrd="0" destOrd="0" presId="urn:microsoft.com/office/officeart/2008/layout/LinedList"/>
    <dgm:cxn modelId="{62CFBF43-521E-C645-87A3-CEA66F42B441}" type="presOf" srcId="{438CDAEE-79F5-9C49-84D4-2C9EF40F5143}" destId="{89E552C6-5642-C946-BE8B-10BAE15DCD29}" srcOrd="0" destOrd="0" presId="urn:microsoft.com/office/officeart/2008/layout/LinedList"/>
    <dgm:cxn modelId="{86A67E39-02FE-F24F-A511-985785862386}" type="presOf" srcId="{8BE1DDD7-1CAD-A045-BF1C-2F8AE9F027F2}" destId="{C6E4F913-BA21-7242-BEBF-08745F64267C}" srcOrd="0" destOrd="0" presId="urn:microsoft.com/office/officeart/2008/layout/LinedList"/>
    <dgm:cxn modelId="{B0656B71-C21F-AC44-A83D-4721749C1CD4}" srcId="{8602437F-02C5-634D-9F07-623D9AF77580}" destId="{9815FB3F-8BBD-A644-B852-AFC031193311}" srcOrd="2" destOrd="0" parTransId="{609CC198-56B0-BF42-9066-B3B23FCE6CC9}" sibTransId="{946E6603-7581-6E42-8F76-42078E6C1F17}"/>
    <dgm:cxn modelId="{8A529B8C-4987-604F-899B-A6AF29A34F82}" srcId="{8602437F-02C5-634D-9F07-623D9AF77580}" destId="{438CDAEE-79F5-9C49-84D4-2C9EF40F5143}" srcOrd="1" destOrd="0" parTransId="{5086195D-55F7-0F41-AC18-A0CC9501BB2E}" sibTransId="{0E46052A-74FB-1946-BFBF-CC36A5638EC1}"/>
    <dgm:cxn modelId="{AB760C5C-6511-3541-BE9E-BCFE0011AD09}" type="presParOf" srcId="{F1F0C60B-D70C-5A4F-9BAC-292F54B6AE7E}" destId="{D8757C14-8AD2-DB4F-A28E-07E54E072739}" srcOrd="0" destOrd="0" presId="urn:microsoft.com/office/officeart/2008/layout/LinedList"/>
    <dgm:cxn modelId="{D4E80D69-0525-2A4C-A65C-0030A5048DDB}" type="presParOf" srcId="{F1F0C60B-D70C-5A4F-9BAC-292F54B6AE7E}" destId="{E3EEF0A3-26EC-844F-A4B6-40AE1BA64DC4}" srcOrd="1" destOrd="0" presId="urn:microsoft.com/office/officeart/2008/layout/LinedList"/>
    <dgm:cxn modelId="{F0A59B64-EEAE-D542-9720-A5E7B8FD930D}" type="presParOf" srcId="{E3EEF0A3-26EC-844F-A4B6-40AE1BA64DC4}" destId="{C6E4F913-BA21-7242-BEBF-08745F64267C}" srcOrd="0" destOrd="0" presId="urn:microsoft.com/office/officeart/2008/layout/LinedList"/>
    <dgm:cxn modelId="{54A70B1F-864D-474D-9C55-0FE315CDEE9E}" type="presParOf" srcId="{E3EEF0A3-26EC-844F-A4B6-40AE1BA64DC4}" destId="{ECF43AF0-E5F0-F746-B2AF-D9BF3757BB13}" srcOrd="1" destOrd="0" presId="urn:microsoft.com/office/officeart/2008/layout/LinedList"/>
    <dgm:cxn modelId="{7822DE63-8549-E340-AD45-889F6F1270C1}" type="presParOf" srcId="{F1F0C60B-D70C-5A4F-9BAC-292F54B6AE7E}" destId="{4336E32B-2813-C942-8B4A-0219C6A2747A}" srcOrd="2" destOrd="0" presId="urn:microsoft.com/office/officeart/2008/layout/LinedList"/>
    <dgm:cxn modelId="{8874409F-3BB8-074D-97AF-8CAA5DCCAF6B}" type="presParOf" srcId="{F1F0C60B-D70C-5A4F-9BAC-292F54B6AE7E}" destId="{F6D28AF2-B531-B740-82C0-25D72C2BC501}" srcOrd="3" destOrd="0" presId="urn:microsoft.com/office/officeart/2008/layout/LinedList"/>
    <dgm:cxn modelId="{485C31C7-C3C9-E044-90F9-6CFFB02C2284}" type="presParOf" srcId="{F6D28AF2-B531-B740-82C0-25D72C2BC501}" destId="{89E552C6-5642-C946-BE8B-10BAE15DCD29}" srcOrd="0" destOrd="0" presId="urn:microsoft.com/office/officeart/2008/layout/LinedList"/>
    <dgm:cxn modelId="{BC13FBE2-9D9F-C04A-A98D-0B49481958DF}" type="presParOf" srcId="{F6D28AF2-B531-B740-82C0-25D72C2BC501}" destId="{21EA3D14-452F-E04F-A9B9-A52FEB0A6048}" srcOrd="1" destOrd="0" presId="urn:microsoft.com/office/officeart/2008/layout/LinedList"/>
    <dgm:cxn modelId="{A452FCB3-FF15-7645-B180-27F02C7DC0EC}" type="presParOf" srcId="{F1F0C60B-D70C-5A4F-9BAC-292F54B6AE7E}" destId="{C3B2DFD2-BBAA-6D4E-A80E-B66FBF977DAD}" srcOrd="4" destOrd="0" presId="urn:microsoft.com/office/officeart/2008/layout/LinedList"/>
    <dgm:cxn modelId="{301B7FC0-2F84-FE49-A95E-72C7679748C5}" type="presParOf" srcId="{F1F0C60B-D70C-5A4F-9BAC-292F54B6AE7E}" destId="{AF65051E-A993-3442-A3A1-A024E06BD63C}" srcOrd="5" destOrd="0" presId="urn:microsoft.com/office/officeart/2008/layout/LinedList"/>
    <dgm:cxn modelId="{F8B961E7-E6AB-994C-913B-CFB2B970C3B5}" type="presParOf" srcId="{AF65051E-A993-3442-A3A1-A024E06BD63C}" destId="{B531C595-B69A-9844-A9AB-60721453F968}" srcOrd="0" destOrd="0" presId="urn:microsoft.com/office/officeart/2008/layout/LinedList"/>
    <dgm:cxn modelId="{E77ED87B-04AD-DE45-A781-98E6AFDC5114}" type="presParOf" srcId="{AF65051E-A993-3442-A3A1-A024E06BD63C}" destId="{1A6D3EA0-F549-DC4F-83D2-F81A2B752A0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8567FE-83C2-644F-A28B-173B3FF27637}" type="doc">
      <dgm:prSet loTypeId="urn:microsoft.com/office/officeart/2005/8/layout/hList1" loCatId="" qsTypeId="urn:microsoft.com/office/officeart/2005/8/quickstyle/3D1" qsCatId="3D" csTypeId="urn:microsoft.com/office/officeart/2005/8/colors/colorful1" csCatId="colorful" phldr="1"/>
      <dgm:spPr/>
      <dgm:t>
        <a:bodyPr/>
        <a:lstStyle/>
        <a:p>
          <a:endParaRPr lang="en-US"/>
        </a:p>
      </dgm:t>
    </dgm:pt>
    <dgm:pt modelId="{DBDD1451-895C-CA44-8509-D0D6A6D248CA}">
      <dgm:prSet phldrT="[Text]" custT="1"/>
      <dgm:spPr/>
      <dgm:t>
        <a:bodyPr/>
        <a:lstStyle/>
        <a:p>
          <a:pPr algn="just"/>
          <a:r>
            <a:rPr lang="tr-TR" sz="2400" dirty="0" smtClean="0">
              <a:latin typeface="Tahoma"/>
              <a:cs typeface="Tahoma"/>
            </a:rPr>
            <a:t>Bağımsız değişken daha önceden gerçekleştiği için, deneysel araştırmalarda olduğu gibi bazı değişkenleri kontrol altına almak mümkün değildir. Bu tedbirler bulguları yorumlarken dikkate alınmalıdır. </a:t>
          </a:r>
          <a:endParaRPr lang="en-US" sz="2400" dirty="0">
            <a:latin typeface="Tahoma"/>
            <a:cs typeface="Tahoma"/>
          </a:endParaRPr>
        </a:p>
      </dgm:t>
    </dgm:pt>
    <dgm:pt modelId="{C1A0C1A2-CB5F-7B45-BBD9-BC90BA465482}" type="parTrans" cxnId="{4270FAC5-868A-894D-BFAA-EA48C9BDAC8F}">
      <dgm:prSet/>
      <dgm:spPr/>
      <dgm:t>
        <a:bodyPr/>
        <a:lstStyle/>
        <a:p>
          <a:endParaRPr lang="en-US"/>
        </a:p>
      </dgm:t>
    </dgm:pt>
    <dgm:pt modelId="{9DB2AACA-949B-FD44-A77B-DF47EBABF461}" type="sibTrans" cxnId="{4270FAC5-868A-894D-BFAA-EA48C9BDAC8F}">
      <dgm:prSet/>
      <dgm:spPr/>
      <dgm:t>
        <a:bodyPr/>
        <a:lstStyle/>
        <a:p>
          <a:endParaRPr lang="en-US"/>
        </a:p>
      </dgm:t>
    </dgm:pt>
    <dgm:pt modelId="{F3A3428B-03C4-6649-9B98-C9D114AAB570}">
      <dgm:prSet phldrT="[Text]" custT="1"/>
      <dgm:spPr/>
      <dgm:t>
        <a:bodyPr/>
        <a:lstStyle/>
        <a:p>
          <a:pPr algn="just"/>
          <a:r>
            <a:rPr lang="tr-TR" sz="2400" dirty="0" smtClean="0">
              <a:latin typeface="Tahoma"/>
              <a:cs typeface="Tahoma"/>
            </a:rPr>
            <a:t>Var olduğu görünen bir neden-sonuç ilişkisi aslında olmayabilir, </a:t>
          </a:r>
          <a:r>
            <a:rPr lang="tr-TR" sz="2400" dirty="0" err="1" smtClean="0">
              <a:latin typeface="Tahoma"/>
              <a:cs typeface="Tahoma"/>
            </a:rPr>
            <a:t>bağıntısal</a:t>
          </a:r>
          <a:r>
            <a:rPr lang="tr-TR" sz="2400" dirty="0" smtClean="0">
              <a:latin typeface="Tahoma"/>
              <a:cs typeface="Tahoma"/>
            </a:rPr>
            <a:t> araştırmalarda olduğu gibi sadece ilişki olabilir. </a:t>
          </a:r>
          <a:endParaRPr lang="en-US" sz="2400" dirty="0">
            <a:latin typeface="Tahoma"/>
            <a:cs typeface="Tahoma"/>
          </a:endParaRPr>
        </a:p>
      </dgm:t>
    </dgm:pt>
    <dgm:pt modelId="{53EDB6D9-E781-B34F-8488-3FAE4515FB00}" type="parTrans" cxnId="{7551D838-5DFA-0E4D-82A0-072F2C7D67F6}">
      <dgm:prSet/>
      <dgm:spPr/>
      <dgm:t>
        <a:bodyPr/>
        <a:lstStyle/>
        <a:p>
          <a:endParaRPr lang="en-US"/>
        </a:p>
      </dgm:t>
    </dgm:pt>
    <dgm:pt modelId="{F656CEE0-3D05-3347-94F3-6EFF69D2E084}" type="sibTrans" cxnId="{7551D838-5DFA-0E4D-82A0-072F2C7D67F6}">
      <dgm:prSet/>
      <dgm:spPr/>
      <dgm:t>
        <a:bodyPr/>
        <a:lstStyle/>
        <a:p>
          <a:endParaRPr lang="en-US"/>
        </a:p>
      </dgm:t>
    </dgm:pt>
    <dgm:pt modelId="{9DD5DABA-C5D2-E249-BB7E-6DDCF1D2229E}">
      <dgm:prSet phldrT="[Text]" custT="1"/>
      <dgm:spPr/>
      <dgm:t>
        <a:bodyPr/>
        <a:lstStyle/>
        <a:p>
          <a:pPr algn="just"/>
          <a:r>
            <a:rPr lang="tr-TR" sz="2400" dirty="0" smtClean="0">
              <a:latin typeface="Tahoma"/>
              <a:cs typeface="Tahoma"/>
            </a:rPr>
            <a:t>Örneğin kendine güven-iyi okuma arasındaki ilişki, hangisi daha önce gelişmiştir ya da üçüncü bir değişken var mıdır?</a:t>
          </a:r>
          <a:endParaRPr lang="en-US" sz="2400" dirty="0">
            <a:latin typeface="Tahoma"/>
            <a:cs typeface="Tahoma"/>
          </a:endParaRPr>
        </a:p>
      </dgm:t>
    </dgm:pt>
    <dgm:pt modelId="{39D43245-0D9A-A441-90FB-58BECC5D5A40}" type="parTrans" cxnId="{2AA509C5-7D38-3145-8C96-8ACC43F6313A}">
      <dgm:prSet/>
      <dgm:spPr/>
      <dgm:t>
        <a:bodyPr/>
        <a:lstStyle/>
        <a:p>
          <a:endParaRPr lang="en-US"/>
        </a:p>
      </dgm:t>
    </dgm:pt>
    <dgm:pt modelId="{FA020484-A375-3247-AFAB-AC618758F5A9}" type="sibTrans" cxnId="{2AA509C5-7D38-3145-8C96-8ACC43F6313A}">
      <dgm:prSet/>
      <dgm:spPr/>
      <dgm:t>
        <a:bodyPr/>
        <a:lstStyle/>
        <a:p>
          <a:endParaRPr lang="en-US"/>
        </a:p>
      </dgm:t>
    </dgm:pt>
    <dgm:pt modelId="{F23E9CA1-6A36-9D44-8B12-AE0A47129421}">
      <dgm:prSet phldrT="[Text]" custT="1"/>
      <dgm:spPr/>
      <dgm:t>
        <a:bodyPr/>
        <a:lstStyle/>
        <a:p>
          <a:r>
            <a:rPr lang="tr-TR" sz="3200" noProof="0" dirty="0" smtClean="0">
              <a:latin typeface="Tahoma"/>
              <a:cs typeface="Tahoma"/>
            </a:rPr>
            <a:t>Sınırlılıkları</a:t>
          </a:r>
          <a:endParaRPr lang="tr-TR" sz="3200" noProof="0" dirty="0">
            <a:latin typeface="Tahoma"/>
            <a:cs typeface="Tahoma"/>
          </a:endParaRPr>
        </a:p>
      </dgm:t>
    </dgm:pt>
    <dgm:pt modelId="{C8CCA67F-A0F1-2F4A-8D40-BACF208074F0}" type="sibTrans" cxnId="{0C9BEFE5-C5CC-AD4B-89F7-7BE7F5845D05}">
      <dgm:prSet/>
      <dgm:spPr/>
      <dgm:t>
        <a:bodyPr/>
        <a:lstStyle/>
        <a:p>
          <a:endParaRPr lang="en-US"/>
        </a:p>
      </dgm:t>
    </dgm:pt>
    <dgm:pt modelId="{EFA1248F-122B-574F-B380-245FCC165B9D}" type="parTrans" cxnId="{0C9BEFE5-C5CC-AD4B-89F7-7BE7F5845D05}">
      <dgm:prSet/>
      <dgm:spPr/>
      <dgm:t>
        <a:bodyPr/>
        <a:lstStyle/>
        <a:p>
          <a:endParaRPr lang="en-US"/>
        </a:p>
      </dgm:t>
    </dgm:pt>
    <dgm:pt modelId="{3E30794A-CFF6-4849-A1C8-F8268C0DCAC1}" type="pres">
      <dgm:prSet presAssocID="{788567FE-83C2-644F-A28B-173B3FF27637}" presName="Name0" presStyleCnt="0">
        <dgm:presLayoutVars>
          <dgm:dir/>
          <dgm:animLvl val="lvl"/>
          <dgm:resizeHandles val="exact"/>
        </dgm:presLayoutVars>
      </dgm:prSet>
      <dgm:spPr/>
      <dgm:t>
        <a:bodyPr/>
        <a:lstStyle/>
        <a:p>
          <a:endParaRPr lang="en-US"/>
        </a:p>
      </dgm:t>
    </dgm:pt>
    <dgm:pt modelId="{8A55BD0E-F158-834C-86F8-BAB264CC0892}" type="pres">
      <dgm:prSet presAssocID="{F23E9CA1-6A36-9D44-8B12-AE0A47129421}" presName="composite" presStyleCnt="0"/>
      <dgm:spPr/>
    </dgm:pt>
    <dgm:pt modelId="{14166E7B-6F13-4444-BAD3-7583427DF823}" type="pres">
      <dgm:prSet presAssocID="{F23E9CA1-6A36-9D44-8B12-AE0A47129421}" presName="parTx" presStyleLbl="alignNode1" presStyleIdx="0" presStyleCnt="1" custLinFactNeighborX="-847" custLinFactNeighborY="-793">
        <dgm:presLayoutVars>
          <dgm:chMax val="0"/>
          <dgm:chPref val="0"/>
          <dgm:bulletEnabled val="1"/>
        </dgm:presLayoutVars>
      </dgm:prSet>
      <dgm:spPr/>
      <dgm:t>
        <a:bodyPr/>
        <a:lstStyle/>
        <a:p>
          <a:endParaRPr lang="en-US"/>
        </a:p>
      </dgm:t>
    </dgm:pt>
    <dgm:pt modelId="{A3895CFF-5D46-3145-AD08-936ADA3D1EA8}" type="pres">
      <dgm:prSet presAssocID="{F23E9CA1-6A36-9D44-8B12-AE0A47129421}" presName="desTx" presStyleLbl="alignAccFollowNode1" presStyleIdx="0" presStyleCnt="1" custScaleY="124659">
        <dgm:presLayoutVars>
          <dgm:bulletEnabled val="1"/>
        </dgm:presLayoutVars>
      </dgm:prSet>
      <dgm:spPr/>
      <dgm:t>
        <a:bodyPr/>
        <a:lstStyle/>
        <a:p>
          <a:endParaRPr lang="en-US"/>
        </a:p>
      </dgm:t>
    </dgm:pt>
  </dgm:ptLst>
  <dgm:cxnLst>
    <dgm:cxn modelId="{7551D838-5DFA-0E4D-82A0-072F2C7D67F6}" srcId="{F23E9CA1-6A36-9D44-8B12-AE0A47129421}" destId="{F3A3428B-03C4-6649-9B98-C9D114AAB570}" srcOrd="1" destOrd="0" parTransId="{53EDB6D9-E781-B34F-8488-3FAE4515FB00}" sibTransId="{F656CEE0-3D05-3347-94F3-6EFF69D2E084}"/>
    <dgm:cxn modelId="{21797752-AE3B-324A-A778-462084FEFFC2}" type="presOf" srcId="{9DD5DABA-C5D2-E249-BB7E-6DDCF1D2229E}" destId="{A3895CFF-5D46-3145-AD08-936ADA3D1EA8}" srcOrd="0" destOrd="2" presId="urn:microsoft.com/office/officeart/2005/8/layout/hList1"/>
    <dgm:cxn modelId="{2AA509C5-7D38-3145-8C96-8ACC43F6313A}" srcId="{F23E9CA1-6A36-9D44-8B12-AE0A47129421}" destId="{9DD5DABA-C5D2-E249-BB7E-6DDCF1D2229E}" srcOrd="2" destOrd="0" parTransId="{39D43245-0D9A-A441-90FB-58BECC5D5A40}" sibTransId="{FA020484-A375-3247-AFAB-AC618758F5A9}"/>
    <dgm:cxn modelId="{0C9BEFE5-C5CC-AD4B-89F7-7BE7F5845D05}" srcId="{788567FE-83C2-644F-A28B-173B3FF27637}" destId="{F23E9CA1-6A36-9D44-8B12-AE0A47129421}" srcOrd="0" destOrd="0" parTransId="{EFA1248F-122B-574F-B380-245FCC165B9D}" sibTransId="{C8CCA67F-A0F1-2F4A-8D40-BACF208074F0}"/>
    <dgm:cxn modelId="{4270FAC5-868A-894D-BFAA-EA48C9BDAC8F}" srcId="{F23E9CA1-6A36-9D44-8B12-AE0A47129421}" destId="{DBDD1451-895C-CA44-8509-D0D6A6D248CA}" srcOrd="0" destOrd="0" parTransId="{C1A0C1A2-CB5F-7B45-BBD9-BC90BA465482}" sibTransId="{9DB2AACA-949B-FD44-A77B-DF47EBABF461}"/>
    <dgm:cxn modelId="{EDBB7047-E7BF-6340-AEB1-A233F6230427}" type="presOf" srcId="{F23E9CA1-6A36-9D44-8B12-AE0A47129421}" destId="{14166E7B-6F13-4444-BAD3-7583427DF823}" srcOrd="0" destOrd="0" presId="urn:microsoft.com/office/officeart/2005/8/layout/hList1"/>
    <dgm:cxn modelId="{5EB1074B-7D6F-E74E-9C3A-87B7CBF4C538}" type="presOf" srcId="{788567FE-83C2-644F-A28B-173B3FF27637}" destId="{3E30794A-CFF6-4849-A1C8-F8268C0DCAC1}" srcOrd="0" destOrd="0" presId="urn:microsoft.com/office/officeart/2005/8/layout/hList1"/>
    <dgm:cxn modelId="{0CF232DC-BDB1-7140-A4D1-B632BC7B4929}" type="presOf" srcId="{DBDD1451-895C-CA44-8509-D0D6A6D248CA}" destId="{A3895CFF-5D46-3145-AD08-936ADA3D1EA8}" srcOrd="0" destOrd="0" presId="urn:microsoft.com/office/officeart/2005/8/layout/hList1"/>
    <dgm:cxn modelId="{262B957F-C52D-FB41-BE23-FDF5DA143A9B}" type="presOf" srcId="{F3A3428B-03C4-6649-9B98-C9D114AAB570}" destId="{A3895CFF-5D46-3145-AD08-936ADA3D1EA8}" srcOrd="0" destOrd="1" presId="urn:microsoft.com/office/officeart/2005/8/layout/hList1"/>
    <dgm:cxn modelId="{F2B379FE-8AC2-B64E-A2BB-68D4BDED8FA4}" type="presParOf" srcId="{3E30794A-CFF6-4849-A1C8-F8268C0DCAC1}" destId="{8A55BD0E-F158-834C-86F8-BAB264CC0892}" srcOrd="0" destOrd="0" presId="urn:microsoft.com/office/officeart/2005/8/layout/hList1"/>
    <dgm:cxn modelId="{8FD0B32F-7DC4-ED41-BCE8-A9C27CE93D80}" type="presParOf" srcId="{8A55BD0E-F158-834C-86F8-BAB264CC0892}" destId="{14166E7B-6F13-4444-BAD3-7583427DF823}" srcOrd="0" destOrd="0" presId="urn:microsoft.com/office/officeart/2005/8/layout/hList1"/>
    <dgm:cxn modelId="{DCB22791-626A-4E4B-8929-DD3743EA202C}" type="presParOf" srcId="{8A55BD0E-F158-834C-86F8-BAB264CC0892}" destId="{A3895CFF-5D46-3145-AD08-936ADA3D1E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6C6E42-7144-FE41-9554-B1C84D4C67C6}" type="doc">
      <dgm:prSet loTypeId="urn:microsoft.com/office/officeart/2008/layout/SquareAccentList" loCatId="" qsTypeId="urn:microsoft.com/office/officeart/2005/8/quickstyle/simple4" qsCatId="simple" csTypeId="urn:microsoft.com/office/officeart/2005/8/colors/colorful1" csCatId="colorful" phldr="1"/>
      <dgm:spPr/>
      <dgm:t>
        <a:bodyPr/>
        <a:lstStyle/>
        <a:p>
          <a:endParaRPr lang="en-US"/>
        </a:p>
      </dgm:t>
    </dgm:pt>
    <dgm:pt modelId="{3B111A6A-A333-9943-8238-AC0F88D50D4D}">
      <dgm:prSet phldrT="[Text]"/>
      <dgm:spPr/>
      <dgm:t>
        <a:bodyPr/>
        <a:lstStyle/>
        <a:p>
          <a:r>
            <a:rPr lang="tr-TR" noProof="0" dirty="0" err="1" smtClean="0">
              <a:latin typeface="Tahoma"/>
              <a:cs typeface="Tahoma"/>
            </a:rPr>
            <a:t>Bağıntısal</a:t>
          </a:r>
          <a:endParaRPr lang="tr-TR" noProof="0" dirty="0">
            <a:latin typeface="Tahoma"/>
            <a:cs typeface="Tahoma"/>
          </a:endParaRPr>
        </a:p>
      </dgm:t>
    </dgm:pt>
    <dgm:pt modelId="{72FBFF71-D3C6-144A-AFDA-CD8D85832EB3}" type="parTrans" cxnId="{E95ADC72-109F-4E40-866E-A8626EEE846E}">
      <dgm:prSet/>
      <dgm:spPr/>
      <dgm:t>
        <a:bodyPr/>
        <a:lstStyle/>
        <a:p>
          <a:endParaRPr lang="en-US"/>
        </a:p>
      </dgm:t>
    </dgm:pt>
    <dgm:pt modelId="{0760FB6D-B46C-F043-83AB-E5CE19BF3737}" type="sibTrans" cxnId="{E95ADC72-109F-4E40-866E-A8626EEE846E}">
      <dgm:prSet/>
      <dgm:spPr/>
      <dgm:t>
        <a:bodyPr/>
        <a:lstStyle/>
        <a:p>
          <a:endParaRPr lang="en-US"/>
        </a:p>
      </dgm:t>
    </dgm:pt>
    <dgm:pt modelId="{217EBFEB-05D7-C34D-A900-78ECE44ED574}">
      <dgm:prSet phldrT="[Text]" custT="1"/>
      <dgm:spPr/>
      <dgm:t>
        <a:bodyPr/>
        <a:lstStyle/>
        <a:p>
          <a:r>
            <a:rPr lang="tr-TR" sz="2000" noProof="0" dirty="0" smtClean="0">
              <a:latin typeface="Tahoma"/>
              <a:cs typeface="Tahoma"/>
            </a:rPr>
            <a:t>Bir grup iki ya da daha fazla değişken açısından incelenir.</a:t>
          </a:r>
          <a:endParaRPr lang="tr-TR" sz="2000" noProof="0" dirty="0">
            <a:latin typeface="Tahoma"/>
            <a:cs typeface="Tahoma"/>
          </a:endParaRPr>
        </a:p>
      </dgm:t>
    </dgm:pt>
    <dgm:pt modelId="{9656F6B3-277F-2D4D-8AFE-7ACACF37B43A}" type="parTrans" cxnId="{414485B2-FA3B-3846-B8F1-77FA0FA634EA}">
      <dgm:prSet/>
      <dgm:spPr/>
      <dgm:t>
        <a:bodyPr/>
        <a:lstStyle/>
        <a:p>
          <a:endParaRPr lang="en-US"/>
        </a:p>
      </dgm:t>
    </dgm:pt>
    <dgm:pt modelId="{33A5A2D7-35F4-B144-94C2-CAC55B141E1A}" type="sibTrans" cxnId="{414485B2-FA3B-3846-B8F1-77FA0FA634EA}">
      <dgm:prSet/>
      <dgm:spPr/>
      <dgm:t>
        <a:bodyPr/>
        <a:lstStyle/>
        <a:p>
          <a:endParaRPr lang="en-US"/>
        </a:p>
      </dgm:t>
    </dgm:pt>
    <dgm:pt modelId="{2869DDBB-5291-9C43-8DF5-55C28CBA97CE}">
      <dgm:prSet phldrT="[Text]" custT="1"/>
      <dgm:spPr/>
      <dgm:t>
        <a:bodyPr/>
        <a:lstStyle/>
        <a:p>
          <a:r>
            <a:rPr lang="tr-TR" sz="2000" noProof="0" dirty="0" smtClean="0">
              <a:latin typeface="Tahoma"/>
              <a:cs typeface="Tahoma"/>
            </a:rPr>
            <a:t>Neden-sonuç ilişkisi kurulmaz.</a:t>
          </a:r>
          <a:endParaRPr lang="tr-TR" sz="2000" noProof="0" dirty="0">
            <a:latin typeface="Tahoma"/>
            <a:cs typeface="Tahoma"/>
          </a:endParaRPr>
        </a:p>
      </dgm:t>
    </dgm:pt>
    <dgm:pt modelId="{B2AC4565-B816-5E4E-8AB8-9CFCD87DBA37}" type="parTrans" cxnId="{EB1DF05D-CD45-6A4C-BD9E-C89DAD285E26}">
      <dgm:prSet/>
      <dgm:spPr/>
      <dgm:t>
        <a:bodyPr/>
        <a:lstStyle/>
        <a:p>
          <a:endParaRPr lang="en-US"/>
        </a:p>
      </dgm:t>
    </dgm:pt>
    <dgm:pt modelId="{4EB936CA-984B-5248-A991-155E2AE9BF54}" type="sibTrans" cxnId="{EB1DF05D-CD45-6A4C-BD9E-C89DAD285E26}">
      <dgm:prSet/>
      <dgm:spPr/>
      <dgm:t>
        <a:bodyPr/>
        <a:lstStyle/>
        <a:p>
          <a:endParaRPr lang="en-US"/>
        </a:p>
      </dgm:t>
    </dgm:pt>
    <dgm:pt modelId="{24DEABFD-E80A-1346-872D-1FF02F4D8EAE}">
      <dgm:prSet phldrT="[Text]" custT="1"/>
      <dgm:spPr/>
      <dgm:t>
        <a:bodyPr/>
        <a:lstStyle/>
        <a:p>
          <a:r>
            <a:rPr lang="tr-TR" sz="2000" noProof="0" dirty="0" smtClean="0">
              <a:latin typeface="Tahoma"/>
              <a:cs typeface="Tahoma"/>
            </a:rPr>
            <a:t>Deneysel veri yoktur. </a:t>
          </a:r>
          <a:endParaRPr lang="tr-TR" sz="2000" noProof="0" dirty="0">
            <a:latin typeface="Tahoma"/>
            <a:cs typeface="Tahoma"/>
          </a:endParaRPr>
        </a:p>
      </dgm:t>
    </dgm:pt>
    <dgm:pt modelId="{C1950D05-5575-4044-8A21-576D29CD2B0A}" type="parTrans" cxnId="{DF3D8E9D-3058-7941-8F9D-FF22F69F4C4D}">
      <dgm:prSet/>
      <dgm:spPr/>
      <dgm:t>
        <a:bodyPr/>
        <a:lstStyle/>
        <a:p>
          <a:endParaRPr lang="en-US"/>
        </a:p>
      </dgm:t>
    </dgm:pt>
    <dgm:pt modelId="{EE6C56F0-FCA8-6B41-A068-7D4A5B872FE8}" type="sibTrans" cxnId="{DF3D8E9D-3058-7941-8F9D-FF22F69F4C4D}">
      <dgm:prSet/>
      <dgm:spPr/>
      <dgm:t>
        <a:bodyPr/>
        <a:lstStyle/>
        <a:p>
          <a:endParaRPr lang="en-US"/>
        </a:p>
      </dgm:t>
    </dgm:pt>
    <dgm:pt modelId="{FEF404CC-0FE7-3648-8132-0B2F70133676}">
      <dgm:prSet phldrT="[Text]"/>
      <dgm:spPr/>
      <dgm:t>
        <a:bodyPr/>
        <a:lstStyle/>
        <a:p>
          <a:r>
            <a:rPr lang="en-US" dirty="0" err="1" smtClean="0">
              <a:latin typeface="Tahoma"/>
              <a:cs typeface="Tahoma"/>
            </a:rPr>
            <a:t>Nedensel</a:t>
          </a:r>
          <a:r>
            <a:rPr lang="en-US" dirty="0" smtClean="0">
              <a:latin typeface="Tahoma"/>
              <a:cs typeface="Tahoma"/>
            </a:rPr>
            <a:t>-</a:t>
          </a:r>
          <a:r>
            <a:rPr lang="tr-TR" dirty="0" smtClean="0">
              <a:latin typeface="Tahoma"/>
              <a:cs typeface="Tahoma"/>
            </a:rPr>
            <a:t>K</a:t>
          </a:r>
          <a:r>
            <a:rPr lang="en-US" dirty="0" err="1" smtClean="0">
              <a:latin typeface="Tahoma"/>
              <a:cs typeface="Tahoma"/>
            </a:rPr>
            <a:t>arşılaştırmalı</a:t>
          </a:r>
          <a:endParaRPr lang="en-US" dirty="0">
            <a:latin typeface="Tahoma"/>
            <a:cs typeface="Tahoma"/>
          </a:endParaRPr>
        </a:p>
      </dgm:t>
    </dgm:pt>
    <dgm:pt modelId="{FFC148D9-96EE-6249-8093-E3347C0DF4C3}" type="parTrans" cxnId="{4286DAFB-9CD9-0347-AA51-758E31DA3302}">
      <dgm:prSet/>
      <dgm:spPr/>
      <dgm:t>
        <a:bodyPr/>
        <a:lstStyle/>
        <a:p>
          <a:endParaRPr lang="en-US"/>
        </a:p>
      </dgm:t>
    </dgm:pt>
    <dgm:pt modelId="{D5969880-9F16-454E-88E9-D21E9110C907}" type="sibTrans" cxnId="{4286DAFB-9CD9-0347-AA51-758E31DA3302}">
      <dgm:prSet/>
      <dgm:spPr/>
      <dgm:t>
        <a:bodyPr/>
        <a:lstStyle/>
        <a:p>
          <a:endParaRPr lang="en-US"/>
        </a:p>
      </dgm:t>
    </dgm:pt>
    <dgm:pt modelId="{D3D6961E-B876-FE4F-89CF-F8BECFAE9F26}">
      <dgm:prSet phldrT="[Text]" custT="1"/>
      <dgm:spPr/>
      <dgm:t>
        <a:bodyPr/>
        <a:lstStyle/>
        <a:p>
          <a:pPr algn="just"/>
          <a:r>
            <a:rPr lang="tr-TR" sz="2000" noProof="0" dirty="0" smtClean="0">
              <a:latin typeface="Tahoma"/>
              <a:cs typeface="Tahoma"/>
            </a:rPr>
            <a:t>İki ya da daha fazla grup bir bağımlı değişken açısından incelenir.</a:t>
          </a:r>
          <a:endParaRPr lang="tr-TR" sz="2000" noProof="0" dirty="0">
            <a:latin typeface="Tahoma"/>
            <a:cs typeface="Tahoma"/>
          </a:endParaRPr>
        </a:p>
      </dgm:t>
    </dgm:pt>
    <dgm:pt modelId="{7684A5C6-77CB-F042-B2A9-C691CC45B8F1}" type="parTrans" cxnId="{540AD4AE-B28A-8B46-ABFC-DA1CFBD3D5C0}">
      <dgm:prSet/>
      <dgm:spPr/>
      <dgm:t>
        <a:bodyPr/>
        <a:lstStyle/>
        <a:p>
          <a:endParaRPr lang="en-US"/>
        </a:p>
      </dgm:t>
    </dgm:pt>
    <dgm:pt modelId="{7716E61A-35DA-4544-BBBB-04067A93FCFA}" type="sibTrans" cxnId="{540AD4AE-B28A-8B46-ABFC-DA1CFBD3D5C0}">
      <dgm:prSet/>
      <dgm:spPr/>
      <dgm:t>
        <a:bodyPr/>
        <a:lstStyle/>
        <a:p>
          <a:endParaRPr lang="en-US"/>
        </a:p>
      </dgm:t>
    </dgm:pt>
    <dgm:pt modelId="{77C0A2E8-812D-5C4C-B3A0-D7460EC2E9B0}">
      <dgm:prSet phldrT="[Text]" custT="1"/>
      <dgm:spPr/>
      <dgm:t>
        <a:bodyPr/>
        <a:lstStyle/>
        <a:p>
          <a:r>
            <a:rPr lang="tr-TR" sz="2000" noProof="0" dirty="0" smtClean="0">
              <a:latin typeface="Tahoma"/>
              <a:cs typeface="Tahoma"/>
            </a:rPr>
            <a:t>Neden-sonuç ilişkisi kurulur.</a:t>
          </a:r>
          <a:endParaRPr lang="tr-TR" sz="2000" noProof="0" dirty="0">
            <a:latin typeface="Tahoma"/>
            <a:cs typeface="Tahoma"/>
          </a:endParaRPr>
        </a:p>
      </dgm:t>
    </dgm:pt>
    <dgm:pt modelId="{823EFE38-F953-3446-92B8-8B7FBDFEAB78}" type="parTrans" cxnId="{CA42E820-F3AC-B247-8F8D-A3C033E97202}">
      <dgm:prSet/>
      <dgm:spPr/>
      <dgm:t>
        <a:bodyPr/>
        <a:lstStyle/>
        <a:p>
          <a:endParaRPr lang="en-US"/>
        </a:p>
      </dgm:t>
    </dgm:pt>
    <dgm:pt modelId="{6A623016-B977-0948-A7A7-1A7FFF9224C8}" type="sibTrans" cxnId="{CA42E820-F3AC-B247-8F8D-A3C033E97202}">
      <dgm:prSet/>
      <dgm:spPr/>
      <dgm:t>
        <a:bodyPr/>
        <a:lstStyle/>
        <a:p>
          <a:endParaRPr lang="en-US"/>
        </a:p>
      </dgm:t>
    </dgm:pt>
    <dgm:pt modelId="{9528A181-B2B1-074E-9BA1-FACE07156481}">
      <dgm:prSet phldrT="[Text]"/>
      <dgm:spPr/>
      <dgm:t>
        <a:bodyPr/>
        <a:lstStyle/>
        <a:p>
          <a:r>
            <a:rPr lang="tr-TR" noProof="0" dirty="0" smtClean="0"/>
            <a:t>Deneysel veri yoktur.</a:t>
          </a:r>
          <a:endParaRPr lang="tr-TR" noProof="0" dirty="0"/>
        </a:p>
      </dgm:t>
    </dgm:pt>
    <dgm:pt modelId="{BA98AE48-9FD2-9648-B872-FF8889C27838}" type="parTrans" cxnId="{1645D1EE-1030-C141-AB00-BB3C270A9B14}">
      <dgm:prSet/>
      <dgm:spPr/>
      <dgm:t>
        <a:bodyPr/>
        <a:lstStyle/>
        <a:p>
          <a:endParaRPr lang="en-US"/>
        </a:p>
      </dgm:t>
    </dgm:pt>
    <dgm:pt modelId="{36A3D77F-B6FB-6840-B24B-E7463BCF1BD3}" type="sibTrans" cxnId="{1645D1EE-1030-C141-AB00-BB3C270A9B14}">
      <dgm:prSet/>
      <dgm:spPr/>
      <dgm:t>
        <a:bodyPr/>
        <a:lstStyle/>
        <a:p>
          <a:endParaRPr lang="en-US"/>
        </a:p>
      </dgm:t>
    </dgm:pt>
    <dgm:pt modelId="{1ACD2E50-E67D-3744-B7E3-8319C451D001}" type="pres">
      <dgm:prSet presAssocID="{C46C6E42-7144-FE41-9554-B1C84D4C67C6}" presName="layout" presStyleCnt="0">
        <dgm:presLayoutVars>
          <dgm:chMax/>
          <dgm:chPref/>
          <dgm:dir/>
          <dgm:resizeHandles/>
        </dgm:presLayoutVars>
      </dgm:prSet>
      <dgm:spPr/>
      <dgm:t>
        <a:bodyPr/>
        <a:lstStyle/>
        <a:p>
          <a:endParaRPr lang="en-US"/>
        </a:p>
      </dgm:t>
    </dgm:pt>
    <dgm:pt modelId="{41AFDA74-FB28-1C4B-B796-DADD249C1A4F}" type="pres">
      <dgm:prSet presAssocID="{3B111A6A-A333-9943-8238-AC0F88D50D4D}" presName="root" presStyleCnt="0">
        <dgm:presLayoutVars>
          <dgm:chMax/>
          <dgm:chPref/>
        </dgm:presLayoutVars>
      </dgm:prSet>
      <dgm:spPr/>
    </dgm:pt>
    <dgm:pt modelId="{AFDB675E-D9E8-324E-857B-9CB4618466BD}" type="pres">
      <dgm:prSet presAssocID="{3B111A6A-A333-9943-8238-AC0F88D50D4D}" presName="rootComposite" presStyleCnt="0">
        <dgm:presLayoutVars/>
      </dgm:prSet>
      <dgm:spPr/>
    </dgm:pt>
    <dgm:pt modelId="{3C23FC95-802B-4648-BED4-FEAAF1D50E16}" type="pres">
      <dgm:prSet presAssocID="{3B111A6A-A333-9943-8238-AC0F88D50D4D}" presName="ParentAccent" presStyleLbl="alignNode1" presStyleIdx="0" presStyleCnt="2" custLinFactNeighborX="-125" custLinFactNeighborY="-14911"/>
      <dgm:spPr/>
    </dgm:pt>
    <dgm:pt modelId="{74439910-CA80-3146-885E-AC366CF43F0D}" type="pres">
      <dgm:prSet presAssocID="{3B111A6A-A333-9943-8238-AC0F88D50D4D}" presName="ParentSmallAccent" presStyleLbl="fgAcc1" presStyleIdx="0" presStyleCnt="2"/>
      <dgm:spPr/>
    </dgm:pt>
    <dgm:pt modelId="{CC3D1CFE-697A-984D-A7D7-4159C35464AB}" type="pres">
      <dgm:prSet presAssocID="{3B111A6A-A333-9943-8238-AC0F88D50D4D}" presName="Parent" presStyleLbl="revTx" presStyleIdx="0" presStyleCnt="8" custScaleY="66012">
        <dgm:presLayoutVars>
          <dgm:chMax/>
          <dgm:chPref val="4"/>
          <dgm:bulletEnabled val="1"/>
        </dgm:presLayoutVars>
      </dgm:prSet>
      <dgm:spPr/>
      <dgm:t>
        <a:bodyPr/>
        <a:lstStyle/>
        <a:p>
          <a:endParaRPr lang="en-US"/>
        </a:p>
      </dgm:t>
    </dgm:pt>
    <dgm:pt modelId="{3DCD58A6-04E6-1840-9C4E-3DCDCA5914F0}" type="pres">
      <dgm:prSet presAssocID="{3B111A6A-A333-9943-8238-AC0F88D50D4D}" presName="childShape" presStyleCnt="0">
        <dgm:presLayoutVars>
          <dgm:chMax val="0"/>
          <dgm:chPref val="0"/>
        </dgm:presLayoutVars>
      </dgm:prSet>
      <dgm:spPr/>
    </dgm:pt>
    <dgm:pt modelId="{34041373-9A02-654A-AD3A-64DFA79B85DE}" type="pres">
      <dgm:prSet presAssocID="{217EBFEB-05D7-C34D-A900-78ECE44ED574}" presName="childComposite" presStyleCnt="0">
        <dgm:presLayoutVars>
          <dgm:chMax val="0"/>
          <dgm:chPref val="0"/>
        </dgm:presLayoutVars>
      </dgm:prSet>
      <dgm:spPr/>
    </dgm:pt>
    <dgm:pt modelId="{E83DDB1B-BACA-0C4A-97B9-D8EA8161B385}" type="pres">
      <dgm:prSet presAssocID="{217EBFEB-05D7-C34D-A900-78ECE44ED574}" presName="ChildAccent" presStyleLbl="solidFgAcc1" presStyleIdx="0" presStyleCnt="6"/>
      <dgm:spPr/>
    </dgm:pt>
    <dgm:pt modelId="{6E1C1A1C-0625-CF4B-B130-359683D648E6}" type="pres">
      <dgm:prSet presAssocID="{217EBFEB-05D7-C34D-A900-78ECE44ED574}" presName="Child" presStyleLbl="revTx" presStyleIdx="1" presStyleCnt="8">
        <dgm:presLayoutVars>
          <dgm:chMax val="0"/>
          <dgm:chPref val="0"/>
          <dgm:bulletEnabled val="1"/>
        </dgm:presLayoutVars>
      </dgm:prSet>
      <dgm:spPr/>
      <dgm:t>
        <a:bodyPr/>
        <a:lstStyle/>
        <a:p>
          <a:endParaRPr lang="en-US"/>
        </a:p>
      </dgm:t>
    </dgm:pt>
    <dgm:pt modelId="{802722FF-15D4-144F-AD83-2780CD69BE15}" type="pres">
      <dgm:prSet presAssocID="{2869DDBB-5291-9C43-8DF5-55C28CBA97CE}" presName="childComposite" presStyleCnt="0">
        <dgm:presLayoutVars>
          <dgm:chMax val="0"/>
          <dgm:chPref val="0"/>
        </dgm:presLayoutVars>
      </dgm:prSet>
      <dgm:spPr/>
    </dgm:pt>
    <dgm:pt modelId="{F1E6C007-9695-A846-8808-C752F059F605}" type="pres">
      <dgm:prSet presAssocID="{2869DDBB-5291-9C43-8DF5-55C28CBA97CE}" presName="ChildAccent" presStyleLbl="solidFgAcc1" presStyleIdx="1" presStyleCnt="6"/>
      <dgm:spPr/>
    </dgm:pt>
    <dgm:pt modelId="{591C50F9-0FDF-5C45-8E5C-7242F2A367B7}" type="pres">
      <dgm:prSet presAssocID="{2869DDBB-5291-9C43-8DF5-55C28CBA97CE}" presName="Child" presStyleLbl="revTx" presStyleIdx="2" presStyleCnt="8">
        <dgm:presLayoutVars>
          <dgm:chMax val="0"/>
          <dgm:chPref val="0"/>
          <dgm:bulletEnabled val="1"/>
        </dgm:presLayoutVars>
      </dgm:prSet>
      <dgm:spPr/>
      <dgm:t>
        <a:bodyPr/>
        <a:lstStyle/>
        <a:p>
          <a:endParaRPr lang="en-US"/>
        </a:p>
      </dgm:t>
    </dgm:pt>
    <dgm:pt modelId="{2306AF58-659D-8C41-B2C7-5AD56BA8F2D3}" type="pres">
      <dgm:prSet presAssocID="{24DEABFD-E80A-1346-872D-1FF02F4D8EAE}" presName="childComposite" presStyleCnt="0">
        <dgm:presLayoutVars>
          <dgm:chMax val="0"/>
          <dgm:chPref val="0"/>
        </dgm:presLayoutVars>
      </dgm:prSet>
      <dgm:spPr/>
    </dgm:pt>
    <dgm:pt modelId="{0923855F-E86D-7542-8AB9-95B35F84D16D}" type="pres">
      <dgm:prSet presAssocID="{24DEABFD-E80A-1346-872D-1FF02F4D8EAE}" presName="ChildAccent" presStyleLbl="solidFgAcc1" presStyleIdx="2" presStyleCnt="6"/>
      <dgm:spPr/>
    </dgm:pt>
    <dgm:pt modelId="{9C9C92A2-98EF-164B-A6B5-D989CF83330A}" type="pres">
      <dgm:prSet presAssocID="{24DEABFD-E80A-1346-872D-1FF02F4D8EAE}" presName="Child" presStyleLbl="revTx" presStyleIdx="3" presStyleCnt="8">
        <dgm:presLayoutVars>
          <dgm:chMax val="0"/>
          <dgm:chPref val="0"/>
          <dgm:bulletEnabled val="1"/>
        </dgm:presLayoutVars>
      </dgm:prSet>
      <dgm:spPr/>
      <dgm:t>
        <a:bodyPr/>
        <a:lstStyle/>
        <a:p>
          <a:endParaRPr lang="en-US"/>
        </a:p>
      </dgm:t>
    </dgm:pt>
    <dgm:pt modelId="{BD3E6452-7FEF-0247-BB0A-828C44466FBC}" type="pres">
      <dgm:prSet presAssocID="{FEF404CC-0FE7-3648-8132-0B2F70133676}" presName="root" presStyleCnt="0">
        <dgm:presLayoutVars>
          <dgm:chMax/>
          <dgm:chPref/>
        </dgm:presLayoutVars>
      </dgm:prSet>
      <dgm:spPr/>
    </dgm:pt>
    <dgm:pt modelId="{CB8120D6-041A-BC44-9A59-A10C0E568AEE}" type="pres">
      <dgm:prSet presAssocID="{FEF404CC-0FE7-3648-8132-0B2F70133676}" presName="rootComposite" presStyleCnt="0">
        <dgm:presLayoutVars/>
      </dgm:prSet>
      <dgm:spPr/>
    </dgm:pt>
    <dgm:pt modelId="{69108415-264A-F84A-AB86-6B8D84575A47}" type="pres">
      <dgm:prSet presAssocID="{FEF404CC-0FE7-3648-8132-0B2F70133676}" presName="ParentAccent" presStyleLbl="alignNode1" presStyleIdx="1" presStyleCnt="2" custLinFactNeighborX="131" custLinFactNeighborY="-14911"/>
      <dgm:spPr/>
    </dgm:pt>
    <dgm:pt modelId="{582870F0-ADA6-6545-A539-CDD2047C83C6}" type="pres">
      <dgm:prSet presAssocID="{FEF404CC-0FE7-3648-8132-0B2F70133676}" presName="ParentSmallAccent" presStyleLbl="fgAcc1" presStyleIdx="1" presStyleCnt="2"/>
      <dgm:spPr/>
    </dgm:pt>
    <dgm:pt modelId="{98D35A2F-22CE-4A40-8F27-8FE1220BC3B6}" type="pres">
      <dgm:prSet presAssocID="{FEF404CC-0FE7-3648-8132-0B2F70133676}" presName="Parent" presStyleLbl="revTx" presStyleIdx="4" presStyleCnt="8" custScaleY="66012">
        <dgm:presLayoutVars>
          <dgm:chMax/>
          <dgm:chPref val="4"/>
          <dgm:bulletEnabled val="1"/>
        </dgm:presLayoutVars>
      </dgm:prSet>
      <dgm:spPr/>
      <dgm:t>
        <a:bodyPr/>
        <a:lstStyle/>
        <a:p>
          <a:endParaRPr lang="en-US"/>
        </a:p>
      </dgm:t>
    </dgm:pt>
    <dgm:pt modelId="{96A16632-CE74-1C46-9CAD-8214057BE2AA}" type="pres">
      <dgm:prSet presAssocID="{FEF404CC-0FE7-3648-8132-0B2F70133676}" presName="childShape" presStyleCnt="0">
        <dgm:presLayoutVars>
          <dgm:chMax val="0"/>
          <dgm:chPref val="0"/>
        </dgm:presLayoutVars>
      </dgm:prSet>
      <dgm:spPr/>
    </dgm:pt>
    <dgm:pt modelId="{CD50CA5A-9482-9342-A088-72D7620BA98C}" type="pres">
      <dgm:prSet presAssocID="{D3D6961E-B876-FE4F-89CF-F8BECFAE9F26}" presName="childComposite" presStyleCnt="0">
        <dgm:presLayoutVars>
          <dgm:chMax val="0"/>
          <dgm:chPref val="0"/>
        </dgm:presLayoutVars>
      </dgm:prSet>
      <dgm:spPr/>
    </dgm:pt>
    <dgm:pt modelId="{96FFDD2B-BD2E-FA4B-8E4E-FD66EB9DFC0A}" type="pres">
      <dgm:prSet presAssocID="{D3D6961E-B876-FE4F-89CF-F8BECFAE9F26}" presName="ChildAccent" presStyleLbl="solidFgAcc1" presStyleIdx="3" presStyleCnt="6"/>
      <dgm:spPr/>
    </dgm:pt>
    <dgm:pt modelId="{6761ACBA-5563-5E4A-8FBC-2BE6AE5CD7DD}" type="pres">
      <dgm:prSet presAssocID="{D3D6961E-B876-FE4F-89CF-F8BECFAE9F26}" presName="Child" presStyleLbl="revTx" presStyleIdx="5" presStyleCnt="8" custScaleY="115278">
        <dgm:presLayoutVars>
          <dgm:chMax val="0"/>
          <dgm:chPref val="0"/>
          <dgm:bulletEnabled val="1"/>
        </dgm:presLayoutVars>
      </dgm:prSet>
      <dgm:spPr/>
      <dgm:t>
        <a:bodyPr/>
        <a:lstStyle/>
        <a:p>
          <a:endParaRPr lang="en-US"/>
        </a:p>
      </dgm:t>
    </dgm:pt>
    <dgm:pt modelId="{3CB7F7BC-D390-9B42-A8FE-4945CAD2F887}" type="pres">
      <dgm:prSet presAssocID="{77C0A2E8-812D-5C4C-B3A0-D7460EC2E9B0}" presName="childComposite" presStyleCnt="0">
        <dgm:presLayoutVars>
          <dgm:chMax val="0"/>
          <dgm:chPref val="0"/>
        </dgm:presLayoutVars>
      </dgm:prSet>
      <dgm:spPr/>
    </dgm:pt>
    <dgm:pt modelId="{63B7C7F9-C18E-D245-B3F9-965C71B92306}" type="pres">
      <dgm:prSet presAssocID="{77C0A2E8-812D-5C4C-B3A0-D7460EC2E9B0}" presName="ChildAccent" presStyleLbl="solidFgAcc1" presStyleIdx="4" presStyleCnt="6"/>
      <dgm:spPr/>
    </dgm:pt>
    <dgm:pt modelId="{51C617E5-4ADA-0C41-A8A2-1D37399B29AF}" type="pres">
      <dgm:prSet presAssocID="{77C0A2E8-812D-5C4C-B3A0-D7460EC2E9B0}" presName="Child" presStyleLbl="revTx" presStyleIdx="6" presStyleCnt="8">
        <dgm:presLayoutVars>
          <dgm:chMax val="0"/>
          <dgm:chPref val="0"/>
          <dgm:bulletEnabled val="1"/>
        </dgm:presLayoutVars>
      </dgm:prSet>
      <dgm:spPr/>
      <dgm:t>
        <a:bodyPr/>
        <a:lstStyle/>
        <a:p>
          <a:endParaRPr lang="en-US"/>
        </a:p>
      </dgm:t>
    </dgm:pt>
    <dgm:pt modelId="{2936A219-2F0C-524C-8195-238E4E315EF7}" type="pres">
      <dgm:prSet presAssocID="{9528A181-B2B1-074E-9BA1-FACE07156481}" presName="childComposite" presStyleCnt="0">
        <dgm:presLayoutVars>
          <dgm:chMax val="0"/>
          <dgm:chPref val="0"/>
        </dgm:presLayoutVars>
      </dgm:prSet>
      <dgm:spPr/>
    </dgm:pt>
    <dgm:pt modelId="{BB1E23B9-6C3D-A94C-8E13-19F4D752D9F5}" type="pres">
      <dgm:prSet presAssocID="{9528A181-B2B1-074E-9BA1-FACE07156481}" presName="ChildAccent" presStyleLbl="solidFgAcc1" presStyleIdx="5" presStyleCnt="6"/>
      <dgm:spPr/>
    </dgm:pt>
    <dgm:pt modelId="{300D869C-DDF5-3348-9D13-683FA9F87C86}" type="pres">
      <dgm:prSet presAssocID="{9528A181-B2B1-074E-9BA1-FACE07156481}" presName="Child" presStyleLbl="revTx" presStyleIdx="7" presStyleCnt="8">
        <dgm:presLayoutVars>
          <dgm:chMax val="0"/>
          <dgm:chPref val="0"/>
          <dgm:bulletEnabled val="1"/>
        </dgm:presLayoutVars>
      </dgm:prSet>
      <dgm:spPr/>
      <dgm:t>
        <a:bodyPr/>
        <a:lstStyle/>
        <a:p>
          <a:endParaRPr lang="en-US"/>
        </a:p>
      </dgm:t>
    </dgm:pt>
  </dgm:ptLst>
  <dgm:cxnLst>
    <dgm:cxn modelId="{625ABE4C-A7DB-BC42-87D9-6A6FB95A388B}" type="presOf" srcId="{77C0A2E8-812D-5C4C-B3A0-D7460EC2E9B0}" destId="{51C617E5-4ADA-0C41-A8A2-1D37399B29AF}" srcOrd="0" destOrd="0" presId="urn:microsoft.com/office/officeart/2008/layout/SquareAccentList"/>
    <dgm:cxn modelId="{414485B2-FA3B-3846-B8F1-77FA0FA634EA}" srcId="{3B111A6A-A333-9943-8238-AC0F88D50D4D}" destId="{217EBFEB-05D7-C34D-A900-78ECE44ED574}" srcOrd="0" destOrd="0" parTransId="{9656F6B3-277F-2D4D-8AFE-7ACACF37B43A}" sibTransId="{33A5A2D7-35F4-B144-94C2-CAC55B141E1A}"/>
    <dgm:cxn modelId="{4286DAFB-9CD9-0347-AA51-758E31DA3302}" srcId="{C46C6E42-7144-FE41-9554-B1C84D4C67C6}" destId="{FEF404CC-0FE7-3648-8132-0B2F70133676}" srcOrd="1" destOrd="0" parTransId="{FFC148D9-96EE-6249-8093-E3347C0DF4C3}" sibTransId="{D5969880-9F16-454E-88E9-D21E9110C907}"/>
    <dgm:cxn modelId="{6E8685E5-9E43-634B-8B35-EB12AEB2F2CF}" type="presOf" srcId="{9528A181-B2B1-074E-9BA1-FACE07156481}" destId="{300D869C-DDF5-3348-9D13-683FA9F87C86}" srcOrd="0" destOrd="0" presId="urn:microsoft.com/office/officeart/2008/layout/SquareAccentList"/>
    <dgm:cxn modelId="{70CF8A2F-1721-0E40-8A39-36F71D89EF37}" type="presOf" srcId="{2869DDBB-5291-9C43-8DF5-55C28CBA97CE}" destId="{591C50F9-0FDF-5C45-8E5C-7242F2A367B7}" srcOrd="0" destOrd="0" presId="urn:microsoft.com/office/officeart/2008/layout/SquareAccentList"/>
    <dgm:cxn modelId="{8726D411-DB31-394A-B160-B86C1AF5B332}" type="presOf" srcId="{D3D6961E-B876-FE4F-89CF-F8BECFAE9F26}" destId="{6761ACBA-5563-5E4A-8FBC-2BE6AE5CD7DD}" srcOrd="0" destOrd="0" presId="urn:microsoft.com/office/officeart/2008/layout/SquareAccentList"/>
    <dgm:cxn modelId="{5353DDAE-1BD2-A647-A67E-45B6C5B0DD95}" type="presOf" srcId="{3B111A6A-A333-9943-8238-AC0F88D50D4D}" destId="{CC3D1CFE-697A-984D-A7D7-4159C35464AB}" srcOrd="0" destOrd="0" presId="urn:microsoft.com/office/officeart/2008/layout/SquareAccentList"/>
    <dgm:cxn modelId="{419D50F4-E02E-D140-A8CB-C420A6A2AC03}" type="presOf" srcId="{24DEABFD-E80A-1346-872D-1FF02F4D8EAE}" destId="{9C9C92A2-98EF-164B-A6B5-D989CF83330A}" srcOrd="0" destOrd="0" presId="urn:microsoft.com/office/officeart/2008/layout/SquareAccentList"/>
    <dgm:cxn modelId="{BE0A8F1B-8EC5-DF44-83CA-5AE9F287182A}" type="presOf" srcId="{FEF404CC-0FE7-3648-8132-0B2F70133676}" destId="{98D35A2F-22CE-4A40-8F27-8FE1220BC3B6}" srcOrd="0" destOrd="0" presId="urn:microsoft.com/office/officeart/2008/layout/SquareAccentList"/>
    <dgm:cxn modelId="{EF7D4C4E-BEF3-CA44-A0CC-33D44DB19CF0}" type="presOf" srcId="{217EBFEB-05D7-C34D-A900-78ECE44ED574}" destId="{6E1C1A1C-0625-CF4B-B130-359683D648E6}" srcOrd="0" destOrd="0" presId="urn:microsoft.com/office/officeart/2008/layout/SquareAccentList"/>
    <dgm:cxn modelId="{CA42E820-F3AC-B247-8F8D-A3C033E97202}" srcId="{FEF404CC-0FE7-3648-8132-0B2F70133676}" destId="{77C0A2E8-812D-5C4C-B3A0-D7460EC2E9B0}" srcOrd="1" destOrd="0" parTransId="{823EFE38-F953-3446-92B8-8B7FBDFEAB78}" sibTransId="{6A623016-B977-0948-A7A7-1A7FFF9224C8}"/>
    <dgm:cxn modelId="{1645D1EE-1030-C141-AB00-BB3C270A9B14}" srcId="{FEF404CC-0FE7-3648-8132-0B2F70133676}" destId="{9528A181-B2B1-074E-9BA1-FACE07156481}" srcOrd="2" destOrd="0" parTransId="{BA98AE48-9FD2-9648-B872-FF8889C27838}" sibTransId="{36A3D77F-B6FB-6840-B24B-E7463BCF1BD3}"/>
    <dgm:cxn modelId="{B6AA85F4-B780-FD43-8AA9-1F18CAD57BC0}" type="presOf" srcId="{C46C6E42-7144-FE41-9554-B1C84D4C67C6}" destId="{1ACD2E50-E67D-3744-B7E3-8319C451D001}" srcOrd="0" destOrd="0" presId="urn:microsoft.com/office/officeart/2008/layout/SquareAccentList"/>
    <dgm:cxn modelId="{EB1DF05D-CD45-6A4C-BD9E-C89DAD285E26}" srcId="{3B111A6A-A333-9943-8238-AC0F88D50D4D}" destId="{2869DDBB-5291-9C43-8DF5-55C28CBA97CE}" srcOrd="1" destOrd="0" parTransId="{B2AC4565-B816-5E4E-8AB8-9CFCD87DBA37}" sibTransId="{4EB936CA-984B-5248-A991-155E2AE9BF54}"/>
    <dgm:cxn modelId="{540AD4AE-B28A-8B46-ABFC-DA1CFBD3D5C0}" srcId="{FEF404CC-0FE7-3648-8132-0B2F70133676}" destId="{D3D6961E-B876-FE4F-89CF-F8BECFAE9F26}" srcOrd="0" destOrd="0" parTransId="{7684A5C6-77CB-F042-B2A9-C691CC45B8F1}" sibTransId="{7716E61A-35DA-4544-BBBB-04067A93FCFA}"/>
    <dgm:cxn modelId="{DF3D8E9D-3058-7941-8F9D-FF22F69F4C4D}" srcId="{3B111A6A-A333-9943-8238-AC0F88D50D4D}" destId="{24DEABFD-E80A-1346-872D-1FF02F4D8EAE}" srcOrd="2" destOrd="0" parTransId="{C1950D05-5575-4044-8A21-576D29CD2B0A}" sibTransId="{EE6C56F0-FCA8-6B41-A068-7D4A5B872FE8}"/>
    <dgm:cxn modelId="{E95ADC72-109F-4E40-866E-A8626EEE846E}" srcId="{C46C6E42-7144-FE41-9554-B1C84D4C67C6}" destId="{3B111A6A-A333-9943-8238-AC0F88D50D4D}" srcOrd="0" destOrd="0" parTransId="{72FBFF71-D3C6-144A-AFDA-CD8D85832EB3}" sibTransId="{0760FB6D-B46C-F043-83AB-E5CE19BF3737}"/>
    <dgm:cxn modelId="{EF68450D-AEB4-204D-8495-553F55890F3B}" type="presParOf" srcId="{1ACD2E50-E67D-3744-B7E3-8319C451D001}" destId="{41AFDA74-FB28-1C4B-B796-DADD249C1A4F}" srcOrd="0" destOrd="0" presId="urn:microsoft.com/office/officeart/2008/layout/SquareAccentList"/>
    <dgm:cxn modelId="{F12AE046-B93A-8747-A34F-0B20045B5FA2}" type="presParOf" srcId="{41AFDA74-FB28-1C4B-B796-DADD249C1A4F}" destId="{AFDB675E-D9E8-324E-857B-9CB4618466BD}" srcOrd="0" destOrd="0" presId="urn:microsoft.com/office/officeart/2008/layout/SquareAccentList"/>
    <dgm:cxn modelId="{28F70090-42F5-8C43-A00A-0B0AD6FC06ED}" type="presParOf" srcId="{AFDB675E-D9E8-324E-857B-9CB4618466BD}" destId="{3C23FC95-802B-4648-BED4-FEAAF1D50E16}" srcOrd="0" destOrd="0" presId="urn:microsoft.com/office/officeart/2008/layout/SquareAccentList"/>
    <dgm:cxn modelId="{33844C03-2BBA-E94B-9FA3-637E774907CE}" type="presParOf" srcId="{AFDB675E-D9E8-324E-857B-9CB4618466BD}" destId="{74439910-CA80-3146-885E-AC366CF43F0D}" srcOrd="1" destOrd="0" presId="urn:microsoft.com/office/officeart/2008/layout/SquareAccentList"/>
    <dgm:cxn modelId="{8F4B8890-D857-304D-8307-AC2AFBD1A0FD}" type="presParOf" srcId="{AFDB675E-D9E8-324E-857B-9CB4618466BD}" destId="{CC3D1CFE-697A-984D-A7D7-4159C35464AB}" srcOrd="2" destOrd="0" presId="urn:microsoft.com/office/officeart/2008/layout/SquareAccentList"/>
    <dgm:cxn modelId="{90D2406D-0388-704D-8250-2C49700B484C}" type="presParOf" srcId="{41AFDA74-FB28-1C4B-B796-DADD249C1A4F}" destId="{3DCD58A6-04E6-1840-9C4E-3DCDCA5914F0}" srcOrd="1" destOrd="0" presId="urn:microsoft.com/office/officeart/2008/layout/SquareAccentList"/>
    <dgm:cxn modelId="{9E21A37C-4680-344E-B07E-77B670F07CD3}" type="presParOf" srcId="{3DCD58A6-04E6-1840-9C4E-3DCDCA5914F0}" destId="{34041373-9A02-654A-AD3A-64DFA79B85DE}" srcOrd="0" destOrd="0" presId="urn:microsoft.com/office/officeart/2008/layout/SquareAccentList"/>
    <dgm:cxn modelId="{3CC550D5-00E5-0740-98EF-A2A0A8DDC642}" type="presParOf" srcId="{34041373-9A02-654A-AD3A-64DFA79B85DE}" destId="{E83DDB1B-BACA-0C4A-97B9-D8EA8161B385}" srcOrd="0" destOrd="0" presId="urn:microsoft.com/office/officeart/2008/layout/SquareAccentList"/>
    <dgm:cxn modelId="{BA1675AB-0715-2E4A-8D83-5C773DC868C0}" type="presParOf" srcId="{34041373-9A02-654A-AD3A-64DFA79B85DE}" destId="{6E1C1A1C-0625-CF4B-B130-359683D648E6}" srcOrd="1" destOrd="0" presId="urn:microsoft.com/office/officeart/2008/layout/SquareAccentList"/>
    <dgm:cxn modelId="{BC51511E-10BF-E742-A45C-08301C0A7D23}" type="presParOf" srcId="{3DCD58A6-04E6-1840-9C4E-3DCDCA5914F0}" destId="{802722FF-15D4-144F-AD83-2780CD69BE15}" srcOrd="1" destOrd="0" presId="urn:microsoft.com/office/officeart/2008/layout/SquareAccentList"/>
    <dgm:cxn modelId="{EB038895-2DD9-734A-A83E-8FDFDC0AFF9A}" type="presParOf" srcId="{802722FF-15D4-144F-AD83-2780CD69BE15}" destId="{F1E6C007-9695-A846-8808-C752F059F605}" srcOrd="0" destOrd="0" presId="urn:microsoft.com/office/officeart/2008/layout/SquareAccentList"/>
    <dgm:cxn modelId="{625328A7-E398-C44D-BCFD-8105D786AD82}" type="presParOf" srcId="{802722FF-15D4-144F-AD83-2780CD69BE15}" destId="{591C50F9-0FDF-5C45-8E5C-7242F2A367B7}" srcOrd="1" destOrd="0" presId="urn:microsoft.com/office/officeart/2008/layout/SquareAccentList"/>
    <dgm:cxn modelId="{78936132-92BC-F048-A38F-D3439F4C88E4}" type="presParOf" srcId="{3DCD58A6-04E6-1840-9C4E-3DCDCA5914F0}" destId="{2306AF58-659D-8C41-B2C7-5AD56BA8F2D3}" srcOrd="2" destOrd="0" presId="urn:microsoft.com/office/officeart/2008/layout/SquareAccentList"/>
    <dgm:cxn modelId="{ECAFB701-FFB0-554F-A7F3-583531834B56}" type="presParOf" srcId="{2306AF58-659D-8C41-B2C7-5AD56BA8F2D3}" destId="{0923855F-E86D-7542-8AB9-95B35F84D16D}" srcOrd="0" destOrd="0" presId="urn:microsoft.com/office/officeart/2008/layout/SquareAccentList"/>
    <dgm:cxn modelId="{30494CC7-407B-3345-B25A-6412C2F55F92}" type="presParOf" srcId="{2306AF58-659D-8C41-B2C7-5AD56BA8F2D3}" destId="{9C9C92A2-98EF-164B-A6B5-D989CF83330A}" srcOrd="1" destOrd="0" presId="urn:microsoft.com/office/officeart/2008/layout/SquareAccentList"/>
    <dgm:cxn modelId="{F5A19BE0-CF79-A04B-AEA3-0180A43F7CD3}" type="presParOf" srcId="{1ACD2E50-E67D-3744-B7E3-8319C451D001}" destId="{BD3E6452-7FEF-0247-BB0A-828C44466FBC}" srcOrd="1" destOrd="0" presId="urn:microsoft.com/office/officeart/2008/layout/SquareAccentList"/>
    <dgm:cxn modelId="{A4D0A66E-28D5-D443-A520-CE95E1E67B7F}" type="presParOf" srcId="{BD3E6452-7FEF-0247-BB0A-828C44466FBC}" destId="{CB8120D6-041A-BC44-9A59-A10C0E568AEE}" srcOrd="0" destOrd="0" presId="urn:microsoft.com/office/officeart/2008/layout/SquareAccentList"/>
    <dgm:cxn modelId="{30B22D32-4B1D-DF41-A7B5-06C617818A7E}" type="presParOf" srcId="{CB8120D6-041A-BC44-9A59-A10C0E568AEE}" destId="{69108415-264A-F84A-AB86-6B8D84575A47}" srcOrd="0" destOrd="0" presId="urn:microsoft.com/office/officeart/2008/layout/SquareAccentList"/>
    <dgm:cxn modelId="{A6B990AB-A34A-A04B-94AA-636BBC7F9ED1}" type="presParOf" srcId="{CB8120D6-041A-BC44-9A59-A10C0E568AEE}" destId="{582870F0-ADA6-6545-A539-CDD2047C83C6}" srcOrd="1" destOrd="0" presId="urn:microsoft.com/office/officeart/2008/layout/SquareAccentList"/>
    <dgm:cxn modelId="{11D1EFAF-A1BA-174A-BF2C-5101E1FD0F50}" type="presParOf" srcId="{CB8120D6-041A-BC44-9A59-A10C0E568AEE}" destId="{98D35A2F-22CE-4A40-8F27-8FE1220BC3B6}" srcOrd="2" destOrd="0" presId="urn:microsoft.com/office/officeart/2008/layout/SquareAccentList"/>
    <dgm:cxn modelId="{EC758D0C-C713-A84D-A916-61158EC92B06}" type="presParOf" srcId="{BD3E6452-7FEF-0247-BB0A-828C44466FBC}" destId="{96A16632-CE74-1C46-9CAD-8214057BE2AA}" srcOrd="1" destOrd="0" presId="urn:microsoft.com/office/officeart/2008/layout/SquareAccentList"/>
    <dgm:cxn modelId="{03A25BB1-2D17-3A44-B821-FFB6B1D981F4}" type="presParOf" srcId="{96A16632-CE74-1C46-9CAD-8214057BE2AA}" destId="{CD50CA5A-9482-9342-A088-72D7620BA98C}" srcOrd="0" destOrd="0" presId="urn:microsoft.com/office/officeart/2008/layout/SquareAccentList"/>
    <dgm:cxn modelId="{73EE1B5B-6E4A-2C46-8624-7F61460DA904}" type="presParOf" srcId="{CD50CA5A-9482-9342-A088-72D7620BA98C}" destId="{96FFDD2B-BD2E-FA4B-8E4E-FD66EB9DFC0A}" srcOrd="0" destOrd="0" presId="urn:microsoft.com/office/officeart/2008/layout/SquareAccentList"/>
    <dgm:cxn modelId="{9F2E529A-FF8E-7C41-A61C-FA9FB8165190}" type="presParOf" srcId="{CD50CA5A-9482-9342-A088-72D7620BA98C}" destId="{6761ACBA-5563-5E4A-8FBC-2BE6AE5CD7DD}" srcOrd="1" destOrd="0" presId="urn:microsoft.com/office/officeart/2008/layout/SquareAccentList"/>
    <dgm:cxn modelId="{47E3D412-25CC-8F46-A1DB-D712F15B652D}" type="presParOf" srcId="{96A16632-CE74-1C46-9CAD-8214057BE2AA}" destId="{3CB7F7BC-D390-9B42-A8FE-4945CAD2F887}" srcOrd="1" destOrd="0" presId="urn:microsoft.com/office/officeart/2008/layout/SquareAccentList"/>
    <dgm:cxn modelId="{2DB24DC4-0776-124F-8F76-1F2A82E59FF3}" type="presParOf" srcId="{3CB7F7BC-D390-9B42-A8FE-4945CAD2F887}" destId="{63B7C7F9-C18E-D245-B3F9-965C71B92306}" srcOrd="0" destOrd="0" presId="urn:microsoft.com/office/officeart/2008/layout/SquareAccentList"/>
    <dgm:cxn modelId="{5AA28557-54C2-E74C-A7A1-312DA0AB4C95}" type="presParOf" srcId="{3CB7F7BC-D390-9B42-A8FE-4945CAD2F887}" destId="{51C617E5-4ADA-0C41-A8A2-1D37399B29AF}" srcOrd="1" destOrd="0" presId="urn:microsoft.com/office/officeart/2008/layout/SquareAccentList"/>
    <dgm:cxn modelId="{7706BDC4-12A8-9B4C-BEAB-E98BFE1D545C}" type="presParOf" srcId="{96A16632-CE74-1C46-9CAD-8214057BE2AA}" destId="{2936A219-2F0C-524C-8195-238E4E315EF7}" srcOrd="2" destOrd="0" presId="urn:microsoft.com/office/officeart/2008/layout/SquareAccentList"/>
    <dgm:cxn modelId="{27DFF817-1A24-FA41-9FC1-25A694DA288B}" type="presParOf" srcId="{2936A219-2F0C-524C-8195-238E4E315EF7}" destId="{BB1E23B9-6C3D-A94C-8E13-19F4D752D9F5}" srcOrd="0" destOrd="0" presId="urn:microsoft.com/office/officeart/2008/layout/SquareAccentList"/>
    <dgm:cxn modelId="{30B10C40-0A28-1640-A2D8-79292CF1B67E}" type="presParOf" srcId="{2936A219-2F0C-524C-8195-238E4E315EF7}" destId="{300D869C-DDF5-3348-9D13-683FA9F87C8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6C6E42-7144-FE41-9554-B1C84D4C67C6}" type="doc">
      <dgm:prSet loTypeId="urn:microsoft.com/office/officeart/2008/layout/SquareAccentList" loCatId="" qsTypeId="urn:microsoft.com/office/officeart/2005/8/quickstyle/simple4" qsCatId="simple" csTypeId="urn:microsoft.com/office/officeart/2005/8/colors/colorful1" csCatId="colorful" phldr="1"/>
      <dgm:spPr/>
      <dgm:t>
        <a:bodyPr/>
        <a:lstStyle/>
        <a:p>
          <a:endParaRPr lang="en-US"/>
        </a:p>
      </dgm:t>
    </dgm:pt>
    <dgm:pt modelId="{3B111A6A-A333-9943-8238-AC0F88D50D4D}">
      <dgm:prSet phldrT="[Text]"/>
      <dgm:spPr/>
      <dgm:t>
        <a:bodyPr/>
        <a:lstStyle/>
        <a:p>
          <a:r>
            <a:rPr lang="en-US" dirty="0" err="1" smtClean="0">
              <a:latin typeface="Tahoma"/>
              <a:cs typeface="Tahoma"/>
            </a:rPr>
            <a:t>Deneysel</a:t>
          </a:r>
          <a:endParaRPr lang="en-US" dirty="0">
            <a:latin typeface="Tahoma"/>
            <a:cs typeface="Tahoma"/>
          </a:endParaRPr>
        </a:p>
      </dgm:t>
    </dgm:pt>
    <dgm:pt modelId="{72FBFF71-D3C6-144A-AFDA-CD8D85832EB3}" type="parTrans" cxnId="{E95ADC72-109F-4E40-866E-A8626EEE846E}">
      <dgm:prSet/>
      <dgm:spPr/>
      <dgm:t>
        <a:bodyPr/>
        <a:lstStyle/>
        <a:p>
          <a:endParaRPr lang="en-US"/>
        </a:p>
      </dgm:t>
    </dgm:pt>
    <dgm:pt modelId="{0760FB6D-B46C-F043-83AB-E5CE19BF3737}" type="sibTrans" cxnId="{E95ADC72-109F-4E40-866E-A8626EEE846E}">
      <dgm:prSet/>
      <dgm:spPr/>
      <dgm:t>
        <a:bodyPr/>
        <a:lstStyle/>
        <a:p>
          <a:endParaRPr lang="en-US"/>
        </a:p>
      </dgm:t>
    </dgm:pt>
    <dgm:pt modelId="{217EBFEB-05D7-C34D-A900-78ECE44ED574}">
      <dgm:prSet phldrT="[Text]" custT="1"/>
      <dgm:spPr/>
      <dgm:t>
        <a:bodyPr/>
        <a:lstStyle/>
        <a:p>
          <a:pPr algn="just"/>
          <a:r>
            <a:rPr lang="tr-TR" sz="2000" noProof="0" dirty="0" smtClean="0">
              <a:latin typeface="Tahoma"/>
              <a:cs typeface="Tahoma"/>
            </a:rPr>
            <a:t>Bağımsız değişken yani neden uygulanabilir.</a:t>
          </a:r>
          <a:endParaRPr lang="tr-TR" sz="2000" noProof="0" dirty="0">
            <a:latin typeface="Tahoma"/>
            <a:cs typeface="Tahoma"/>
          </a:endParaRPr>
        </a:p>
      </dgm:t>
    </dgm:pt>
    <dgm:pt modelId="{9656F6B3-277F-2D4D-8AFE-7ACACF37B43A}" type="parTrans" cxnId="{414485B2-FA3B-3846-B8F1-77FA0FA634EA}">
      <dgm:prSet/>
      <dgm:spPr/>
      <dgm:t>
        <a:bodyPr/>
        <a:lstStyle/>
        <a:p>
          <a:endParaRPr lang="en-US"/>
        </a:p>
      </dgm:t>
    </dgm:pt>
    <dgm:pt modelId="{33A5A2D7-35F4-B144-94C2-CAC55B141E1A}" type="sibTrans" cxnId="{414485B2-FA3B-3846-B8F1-77FA0FA634EA}">
      <dgm:prSet/>
      <dgm:spPr/>
      <dgm:t>
        <a:bodyPr/>
        <a:lstStyle/>
        <a:p>
          <a:endParaRPr lang="en-US"/>
        </a:p>
      </dgm:t>
    </dgm:pt>
    <dgm:pt modelId="{2869DDBB-5291-9C43-8DF5-55C28CBA97CE}">
      <dgm:prSet phldrT="[Text]" custT="1"/>
      <dgm:spPr/>
      <dgm:t>
        <a:bodyPr/>
        <a:lstStyle/>
        <a:p>
          <a:pPr algn="just"/>
          <a:r>
            <a:rPr lang="tr-TR" sz="2000" noProof="0" dirty="0" smtClean="0">
              <a:latin typeface="Tahoma"/>
              <a:cs typeface="Tahoma"/>
            </a:rPr>
            <a:t>Gruplar rastgele oluşturulur.</a:t>
          </a:r>
          <a:endParaRPr lang="tr-TR" sz="2000" noProof="0" dirty="0">
            <a:latin typeface="Tahoma"/>
            <a:cs typeface="Tahoma"/>
          </a:endParaRPr>
        </a:p>
      </dgm:t>
    </dgm:pt>
    <dgm:pt modelId="{B2AC4565-B816-5E4E-8AB8-9CFCD87DBA37}" type="parTrans" cxnId="{EB1DF05D-CD45-6A4C-BD9E-C89DAD285E26}">
      <dgm:prSet/>
      <dgm:spPr/>
      <dgm:t>
        <a:bodyPr/>
        <a:lstStyle/>
        <a:p>
          <a:endParaRPr lang="en-US"/>
        </a:p>
      </dgm:t>
    </dgm:pt>
    <dgm:pt modelId="{4EB936CA-984B-5248-A991-155E2AE9BF54}" type="sibTrans" cxnId="{EB1DF05D-CD45-6A4C-BD9E-C89DAD285E26}">
      <dgm:prSet/>
      <dgm:spPr/>
      <dgm:t>
        <a:bodyPr/>
        <a:lstStyle/>
        <a:p>
          <a:endParaRPr lang="en-US"/>
        </a:p>
      </dgm:t>
    </dgm:pt>
    <dgm:pt modelId="{24DEABFD-E80A-1346-872D-1FF02F4D8EAE}">
      <dgm:prSet phldrT="[Text]" custT="1"/>
      <dgm:spPr/>
      <dgm:t>
        <a:bodyPr/>
        <a:lstStyle/>
        <a:p>
          <a:r>
            <a:rPr lang="tr-TR" sz="2000" noProof="0" dirty="0" smtClean="0">
              <a:latin typeface="Tahoma"/>
              <a:cs typeface="Tahoma"/>
            </a:rPr>
            <a:t>Neden-sonuç ilişkisi gerçektir.</a:t>
          </a:r>
          <a:endParaRPr lang="tr-TR" sz="2000" noProof="0" dirty="0">
            <a:latin typeface="Tahoma"/>
            <a:cs typeface="Tahoma"/>
          </a:endParaRPr>
        </a:p>
      </dgm:t>
    </dgm:pt>
    <dgm:pt modelId="{C1950D05-5575-4044-8A21-576D29CD2B0A}" type="parTrans" cxnId="{DF3D8E9D-3058-7941-8F9D-FF22F69F4C4D}">
      <dgm:prSet/>
      <dgm:spPr/>
      <dgm:t>
        <a:bodyPr/>
        <a:lstStyle/>
        <a:p>
          <a:endParaRPr lang="en-US"/>
        </a:p>
      </dgm:t>
    </dgm:pt>
    <dgm:pt modelId="{EE6C56F0-FCA8-6B41-A068-7D4A5B872FE8}" type="sibTrans" cxnId="{DF3D8E9D-3058-7941-8F9D-FF22F69F4C4D}">
      <dgm:prSet/>
      <dgm:spPr/>
      <dgm:t>
        <a:bodyPr/>
        <a:lstStyle/>
        <a:p>
          <a:endParaRPr lang="en-US"/>
        </a:p>
      </dgm:t>
    </dgm:pt>
    <dgm:pt modelId="{FEF404CC-0FE7-3648-8132-0B2F70133676}">
      <dgm:prSet phldrT="[Text]"/>
      <dgm:spPr/>
      <dgm:t>
        <a:bodyPr/>
        <a:lstStyle/>
        <a:p>
          <a:r>
            <a:rPr lang="en-US" dirty="0" err="1" smtClean="0">
              <a:latin typeface="Tahoma"/>
              <a:cs typeface="Tahoma"/>
            </a:rPr>
            <a:t>Nedensel</a:t>
          </a:r>
          <a:r>
            <a:rPr lang="en-US" dirty="0" smtClean="0">
              <a:latin typeface="Tahoma"/>
              <a:cs typeface="Tahoma"/>
            </a:rPr>
            <a:t>-</a:t>
          </a:r>
          <a:r>
            <a:rPr lang="tr-TR" dirty="0" smtClean="0">
              <a:latin typeface="Tahoma"/>
              <a:cs typeface="Tahoma"/>
            </a:rPr>
            <a:t>K</a:t>
          </a:r>
          <a:r>
            <a:rPr lang="en-US" dirty="0" err="1" smtClean="0">
              <a:latin typeface="Tahoma"/>
              <a:cs typeface="Tahoma"/>
            </a:rPr>
            <a:t>arşılaştırmalı</a:t>
          </a:r>
          <a:endParaRPr lang="en-US" dirty="0">
            <a:latin typeface="Tahoma"/>
            <a:cs typeface="Tahoma"/>
          </a:endParaRPr>
        </a:p>
      </dgm:t>
    </dgm:pt>
    <dgm:pt modelId="{FFC148D9-96EE-6249-8093-E3347C0DF4C3}" type="parTrans" cxnId="{4286DAFB-9CD9-0347-AA51-758E31DA3302}">
      <dgm:prSet/>
      <dgm:spPr/>
      <dgm:t>
        <a:bodyPr/>
        <a:lstStyle/>
        <a:p>
          <a:endParaRPr lang="en-US"/>
        </a:p>
      </dgm:t>
    </dgm:pt>
    <dgm:pt modelId="{D5969880-9F16-454E-88E9-D21E9110C907}" type="sibTrans" cxnId="{4286DAFB-9CD9-0347-AA51-758E31DA3302}">
      <dgm:prSet/>
      <dgm:spPr/>
      <dgm:t>
        <a:bodyPr/>
        <a:lstStyle/>
        <a:p>
          <a:endParaRPr lang="en-US"/>
        </a:p>
      </dgm:t>
    </dgm:pt>
    <dgm:pt modelId="{D3D6961E-B876-FE4F-89CF-F8BECFAE9F26}">
      <dgm:prSet phldrT="[Text]" custT="1"/>
      <dgm:spPr/>
      <dgm:t>
        <a:bodyPr/>
        <a:lstStyle/>
        <a:p>
          <a:pPr algn="just"/>
          <a:r>
            <a:rPr lang="tr-TR" sz="2000" noProof="0" dirty="0" smtClean="0">
              <a:latin typeface="Tahoma"/>
              <a:cs typeface="Tahoma"/>
            </a:rPr>
            <a:t>İki ya da daha fazla grup bir bağımlı değişken açısından incelenir.</a:t>
          </a:r>
          <a:endParaRPr lang="tr-TR" sz="2000" noProof="0" dirty="0">
            <a:latin typeface="Tahoma"/>
            <a:cs typeface="Tahoma"/>
          </a:endParaRPr>
        </a:p>
      </dgm:t>
    </dgm:pt>
    <dgm:pt modelId="{7684A5C6-77CB-F042-B2A9-C691CC45B8F1}" type="parTrans" cxnId="{540AD4AE-B28A-8B46-ABFC-DA1CFBD3D5C0}">
      <dgm:prSet/>
      <dgm:spPr/>
      <dgm:t>
        <a:bodyPr/>
        <a:lstStyle/>
        <a:p>
          <a:endParaRPr lang="en-US"/>
        </a:p>
      </dgm:t>
    </dgm:pt>
    <dgm:pt modelId="{7716E61A-35DA-4544-BBBB-04067A93FCFA}" type="sibTrans" cxnId="{540AD4AE-B28A-8B46-ABFC-DA1CFBD3D5C0}">
      <dgm:prSet/>
      <dgm:spPr/>
      <dgm:t>
        <a:bodyPr/>
        <a:lstStyle/>
        <a:p>
          <a:endParaRPr lang="en-US"/>
        </a:p>
      </dgm:t>
    </dgm:pt>
    <dgm:pt modelId="{77C0A2E8-812D-5C4C-B3A0-D7460EC2E9B0}">
      <dgm:prSet phldrT="[Text]" custT="1"/>
      <dgm:spPr/>
      <dgm:t>
        <a:bodyPr/>
        <a:lstStyle/>
        <a:p>
          <a:pPr algn="just"/>
          <a:r>
            <a:rPr lang="tr-TR" sz="2000" noProof="0" dirty="0" smtClean="0">
              <a:latin typeface="Tahoma"/>
              <a:cs typeface="Tahoma"/>
            </a:rPr>
            <a:t>Var olan gruplar üzerinden çalışılır.</a:t>
          </a:r>
          <a:endParaRPr lang="tr-TR" sz="2000" noProof="0" dirty="0">
            <a:latin typeface="Tahoma"/>
            <a:cs typeface="Tahoma"/>
          </a:endParaRPr>
        </a:p>
      </dgm:t>
    </dgm:pt>
    <dgm:pt modelId="{823EFE38-F953-3446-92B8-8B7FBDFEAB78}" type="parTrans" cxnId="{CA42E820-F3AC-B247-8F8D-A3C033E97202}">
      <dgm:prSet/>
      <dgm:spPr/>
      <dgm:t>
        <a:bodyPr/>
        <a:lstStyle/>
        <a:p>
          <a:endParaRPr lang="en-US"/>
        </a:p>
      </dgm:t>
    </dgm:pt>
    <dgm:pt modelId="{6A623016-B977-0948-A7A7-1A7FFF9224C8}" type="sibTrans" cxnId="{CA42E820-F3AC-B247-8F8D-A3C033E97202}">
      <dgm:prSet/>
      <dgm:spPr/>
      <dgm:t>
        <a:bodyPr/>
        <a:lstStyle/>
        <a:p>
          <a:endParaRPr lang="en-US"/>
        </a:p>
      </dgm:t>
    </dgm:pt>
    <dgm:pt modelId="{9528A181-B2B1-074E-9BA1-FACE07156481}">
      <dgm:prSet phldrT="[Text]" custT="1"/>
      <dgm:spPr/>
      <dgm:t>
        <a:bodyPr/>
        <a:lstStyle/>
        <a:p>
          <a:pPr algn="just"/>
          <a:r>
            <a:rPr lang="tr-TR" sz="2000" noProof="0" dirty="0" smtClean="0">
              <a:latin typeface="Tahoma"/>
              <a:cs typeface="Tahoma"/>
            </a:rPr>
            <a:t>Neden-sonuç ilişkisi küçük ve  geçicidir.</a:t>
          </a:r>
          <a:endParaRPr lang="tr-TR" sz="2000" noProof="0" dirty="0">
            <a:latin typeface="Tahoma"/>
            <a:cs typeface="Tahoma"/>
          </a:endParaRPr>
        </a:p>
      </dgm:t>
    </dgm:pt>
    <dgm:pt modelId="{BA98AE48-9FD2-9648-B872-FF8889C27838}" type="parTrans" cxnId="{1645D1EE-1030-C141-AB00-BB3C270A9B14}">
      <dgm:prSet/>
      <dgm:spPr/>
      <dgm:t>
        <a:bodyPr/>
        <a:lstStyle/>
        <a:p>
          <a:endParaRPr lang="en-US"/>
        </a:p>
      </dgm:t>
    </dgm:pt>
    <dgm:pt modelId="{36A3D77F-B6FB-6840-B24B-E7463BCF1BD3}" type="sibTrans" cxnId="{1645D1EE-1030-C141-AB00-BB3C270A9B14}">
      <dgm:prSet/>
      <dgm:spPr/>
      <dgm:t>
        <a:bodyPr/>
        <a:lstStyle/>
        <a:p>
          <a:endParaRPr lang="en-US"/>
        </a:p>
      </dgm:t>
    </dgm:pt>
    <dgm:pt modelId="{1ACD2E50-E67D-3744-B7E3-8319C451D001}" type="pres">
      <dgm:prSet presAssocID="{C46C6E42-7144-FE41-9554-B1C84D4C67C6}" presName="layout" presStyleCnt="0">
        <dgm:presLayoutVars>
          <dgm:chMax/>
          <dgm:chPref/>
          <dgm:dir/>
          <dgm:resizeHandles/>
        </dgm:presLayoutVars>
      </dgm:prSet>
      <dgm:spPr/>
      <dgm:t>
        <a:bodyPr/>
        <a:lstStyle/>
        <a:p>
          <a:endParaRPr lang="en-US"/>
        </a:p>
      </dgm:t>
    </dgm:pt>
    <dgm:pt modelId="{41AFDA74-FB28-1C4B-B796-DADD249C1A4F}" type="pres">
      <dgm:prSet presAssocID="{3B111A6A-A333-9943-8238-AC0F88D50D4D}" presName="root" presStyleCnt="0">
        <dgm:presLayoutVars>
          <dgm:chMax/>
          <dgm:chPref/>
        </dgm:presLayoutVars>
      </dgm:prSet>
      <dgm:spPr/>
    </dgm:pt>
    <dgm:pt modelId="{AFDB675E-D9E8-324E-857B-9CB4618466BD}" type="pres">
      <dgm:prSet presAssocID="{3B111A6A-A333-9943-8238-AC0F88D50D4D}" presName="rootComposite" presStyleCnt="0">
        <dgm:presLayoutVars/>
      </dgm:prSet>
      <dgm:spPr/>
    </dgm:pt>
    <dgm:pt modelId="{3C23FC95-802B-4648-BED4-FEAAF1D50E16}" type="pres">
      <dgm:prSet presAssocID="{3B111A6A-A333-9943-8238-AC0F88D50D4D}" presName="ParentAccent" presStyleLbl="alignNode1" presStyleIdx="0" presStyleCnt="2" custLinFactNeighborX="-125" custLinFactNeighborY="-14911"/>
      <dgm:spPr/>
    </dgm:pt>
    <dgm:pt modelId="{74439910-CA80-3146-885E-AC366CF43F0D}" type="pres">
      <dgm:prSet presAssocID="{3B111A6A-A333-9943-8238-AC0F88D50D4D}" presName="ParentSmallAccent" presStyleLbl="fgAcc1" presStyleIdx="0" presStyleCnt="2"/>
      <dgm:spPr/>
    </dgm:pt>
    <dgm:pt modelId="{CC3D1CFE-697A-984D-A7D7-4159C35464AB}" type="pres">
      <dgm:prSet presAssocID="{3B111A6A-A333-9943-8238-AC0F88D50D4D}" presName="Parent" presStyleLbl="revTx" presStyleIdx="0" presStyleCnt="8" custScaleY="66012">
        <dgm:presLayoutVars>
          <dgm:chMax/>
          <dgm:chPref val="4"/>
          <dgm:bulletEnabled val="1"/>
        </dgm:presLayoutVars>
      </dgm:prSet>
      <dgm:spPr/>
      <dgm:t>
        <a:bodyPr/>
        <a:lstStyle/>
        <a:p>
          <a:endParaRPr lang="en-US"/>
        </a:p>
      </dgm:t>
    </dgm:pt>
    <dgm:pt modelId="{3DCD58A6-04E6-1840-9C4E-3DCDCA5914F0}" type="pres">
      <dgm:prSet presAssocID="{3B111A6A-A333-9943-8238-AC0F88D50D4D}" presName="childShape" presStyleCnt="0">
        <dgm:presLayoutVars>
          <dgm:chMax val="0"/>
          <dgm:chPref val="0"/>
        </dgm:presLayoutVars>
      </dgm:prSet>
      <dgm:spPr/>
    </dgm:pt>
    <dgm:pt modelId="{34041373-9A02-654A-AD3A-64DFA79B85DE}" type="pres">
      <dgm:prSet presAssocID="{217EBFEB-05D7-C34D-A900-78ECE44ED574}" presName="childComposite" presStyleCnt="0">
        <dgm:presLayoutVars>
          <dgm:chMax val="0"/>
          <dgm:chPref val="0"/>
        </dgm:presLayoutVars>
      </dgm:prSet>
      <dgm:spPr/>
    </dgm:pt>
    <dgm:pt modelId="{E83DDB1B-BACA-0C4A-97B9-D8EA8161B385}" type="pres">
      <dgm:prSet presAssocID="{217EBFEB-05D7-C34D-A900-78ECE44ED574}" presName="ChildAccent" presStyleLbl="solidFgAcc1" presStyleIdx="0" presStyleCnt="6"/>
      <dgm:spPr/>
    </dgm:pt>
    <dgm:pt modelId="{6E1C1A1C-0625-CF4B-B130-359683D648E6}" type="pres">
      <dgm:prSet presAssocID="{217EBFEB-05D7-C34D-A900-78ECE44ED574}" presName="Child" presStyleLbl="revTx" presStyleIdx="1" presStyleCnt="8">
        <dgm:presLayoutVars>
          <dgm:chMax val="0"/>
          <dgm:chPref val="0"/>
          <dgm:bulletEnabled val="1"/>
        </dgm:presLayoutVars>
      </dgm:prSet>
      <dgm:spPr/>
      <dgm:t>
        <a:bodyPr/>
        <a:lstStyle/>
        <a:p>
          <a:endParaRPr lang="en-US"/>
        </a:p>
      </dgm:t>
    </dgm:pt>
    <dgm:pt modelId="{802722FF-15D4-144F-AD83-2780CD69BE15}" type="pres">
      <dgm:prSet presAssocID="{2869DDBB-5291-9C43-8DF5-55C28CBA97CE}" presName="childComposite" presStyleCnt="0">
        <dgm:presLayoutVars>
          <dgm:chMax val="0"/>
          <dgm:chPref val="0"/>
        </dgm:presLayoutVars>
      </dgm:prSet>
      <dgm:spPr/>
    </dgm:pt>
    <dgm:pt modelId="{F1E6C007-9695-A846-8808-C752F059F605}" type="pres">
      <dgm:prSet presAssocID="{2869DDBB-5291-9C43-8DF5-55C28CBA97CE}" presName="ChildAccent" presStyleLbl="solidFgAcc1" presStyleIdx="1" presStyleCnt="6"/>
      <dgm:spPr/>
    </dgm:pt>
    <dgm:pt modelId="{591C50F9-0FDF-5C45-8E5C-7242F2A367B7}" type="pres">
      <dgm:prSet presAssocID="{2869DDBB-5291-9C43-8DF5-55C28CBA97CE}" presName="Child" presStyleLbl="revTx" presStyleIdx="2" presStyleCnt="8">
        <dgm:presLayoutVars>
          <dgm:chMax val="0"/>
          <dgm:chPref val="0"/>
          <dgm:bulletEnabled val="1"/>
        </dgm:presLayoutVars>
      </dgm:prSet>
      <dgm:spPr/>
      <dgm:t>
        <a:bodyPr/>
        <a:lstStyle/>
        <a:p>
          <a:endParaRPr lang="en-US"/>
        </a:p>
      </dgm:t>
    </dgm:pt>
    <dgm:pt modelId="{2306AF58-659D-8C41-B2C7-5AD56BA8F2D3}" type="pres">
      <dgm:prSet presAssocID="{24DEABFD-E80A-1346-872D-1FF02F4D8EAE}" presName="childComposite" presStyleCnt="0">
        <dgm:presLayoutVars>
          <dgm:chMax val="0"/>
          <dgm:chPref val="0"/>
        </dgm:presLayoutVars>
      </dgm:prSet>
      <dgm:spPr/>
    </dgm:pt>
    <dgm:pt modelId="{0923855F-E86D-7542-8AB9-95B35F84D16D}" type="pres">
      <dgm:prSet presAssocID="{24DEABFD-E80A-1346-872D-1FF02F4D8EAE}" presName="ChildAccent" presStyleLbl="solidFgAcc1" presStyleIdx="2" presStyleCnt="6"/>
      <dgm:spPr/>
    </dgm:pt>
    <dgm:pt modelId="{9C9C92A2-98EF-164B-A6B5-D989CF83330A}" type="pres">
      <dgm:prSet presAssocID="{24DEABFD-E80A-1346-872D-1FF02F4D8EAE}" presName="Child" presStyleLbl="revTx" presStyleIdx="3" presStyleCnt="8">
        <dgm:presLayoutVars>
          <dgm:chMax val="0"/>
          <dgm:chPref val="0"/>
          <dgm:bulletEnabled val="1"/>
        </dgm:presLayoutVars>
      </dgm:prSet>
      <dgm:spPr/>
      <dgm:t>
        <a:bodyPr/>
        <a:lstStyle/>
        <a:p>
          <a:endParaRPr lang="en-US"/>
        </a:p>
      </dgm:t>
    </dgm:pt>
    <dgm:pt modelId="{BD3E6452-7FEF-0247-BB0A-828C44466FBC}" type="pres">
      <dgm:prSet presAssocID="{FEF404CC-0FE7-3648-8132-0B2F70133676}" presName="root" presStyleCnt="0">
        <dgm:presLayoutVars>
          <dgm:chMax/>
          <dgm:chPref/>
        </dgm:presLayoutVars>
      </dgm:prSet>
      <dgm:spPr/>
    </dgm:pt>
    <dgm:pt modelId="{CB8120D6-041A-BC44-9A59-A10C0E568AEE}" type="pres">
      <dgm:prSet presAssocID="{FEF404CC-0FE7-3648-8132-0B2F70133676}" presName="rootComposite" presStyleCnt="0">
        <dgm:presLayoutVars/>
      </dgm:prSet>
      <dgm:spPr/>
    </dgm:pt>
    <dgm:pt modelId="{69108415-264A-F84A-AB86-6B8D84575A47}" type="pres">
      <dgm:prSet presAssocID="{FEF404CC-0FE7-3648-8132-0B2F70133676}" presName="ParentAccent" presStyleLbl="alignNode1" presStyleIdx="1" presStyleCnt="2" custLinFactNeighborX="131" custLinFactNeighborY="-14911"/>
      <dgm:spPr/>
    </dgm:pt>
    <dgm:pt modelId="{582870F0-ADA6-6545-A539-CDD2047C83C6}" type="pres">
      <dgm:prSet presAssocID="{FEF404CC-0FE7-3648-8132-0B2F70133676}" presName="ParentSmallAccent" presStyleLbl="fgAcc1" presStyleIdx="1" presStyleCnt="2"/>
      <dgm:spPr/>
    </dgm:pt>
    <dgm:pt modelId="{98D35A2F-22CE-4A40-8F27-8FE1220BC3B6}" type="pres">
      <dgm:prSet presAssocID="{FEF404CC-0FE7-3648-8132-0B2F70133676}" presName="Parent" presStyleLbl="revTx" presStyleIdx="4" presStyleCnt="8" custScaleY="66012">
        <dgm:presLayoutVars>
          <dgm:chMax/>
          <dgm:chPref val="4"/>
          <dgm:bulletEnabled val="1"/>
        </dgm:presLayoutVars>
      </dgm:prSet>
      <dgm:spPr/>
      <dgm:t>
        <a:bodyPr/>
        <a:lstStyle/>
        <a:p>
          <a:endParaRPr lang="en-US"/>
        </a:p>
      </dgm:t>
    </dgm:pt>
    <dgm:pt modelId="{96A16632-CE74-1C46-9CAD-8214057BE2AA}" type="pres">
      <dgm:prSet presAssocID="{FEF404CC-0FE7-3648-8132-0B2F70133676}" presName="childShape" presStyleCnt="0">
        <dgm:presLayoutVars>
          <dgm:chMax val="0"/>
          <dgm:chPref val="0"/>
        </dgm:presLayoutVars>
      </dgm:prSet>
      <dgm:spPr/>
    </dgm:pt>
    <dgm:pt modelId="{CD50CA5A-9482-9342-A088-72D7620BA98C}" type="pres">
      <dgm:prSet presAssocID="{D3D6961E-B876-FE4F-89CF-F8BECFAE9F26}" presName="childComposite" presStyleCnt="0">
        <dgm:presLayoutVars>
          <dgm:chMax val="0"/>
          <dgm:chPref val="0"/>
        </dgm:presLayoutVars>
      </dgm:prSet>
      <dgm:spPr/>
    </dgm:pt>
    <dgm:pt modelId="{96FFDD2B-BD2E-FA4B-8E4E-FD66EB9DFC0A}" type="pres">
      <dgm:prSet presAssocID="{D3D6961E-B876-FE4F-89CF-F8BECFAE9F26}" presName="ChildAccent" presStyleLbl="solidFgAcc1" presStyleIdx="3" presStyleCnt="6"/>
      <dgm:spPr/>
    </dgm:pt>
    <dgm:pt modelId="{6761ACBA-5563-5E4A-8FBC-2BE6AE5CD7DD}" type="pres">
      <dgm:prSet presAssocID="{D3D6961E-B876-FE4F-89CF-F8BECFAE9F26}" presName="Child" presStyleLbl="revTx" presStyleIdx="5" presStyleCnt="8" custScaleY="115278">
        <dgm:presLayoutVars>
          <dgm:chMax val="0"/>
          <dgm:chPref val="0"/>
          <dgm:bulletEnabled val="1"/>
        </dgm:presLayoutVars>
      </dgm:prSet>
      <dgm:spPr/>
      <dgm:t>
        <a:bodyPr/>
        <a:lstStyle/>
        <a:p>
          <a:endParaRPr lang="en-US"/>
        </a:p>
      </dgm:t>
    </dgm:pt>
    <dgm:pt modelId="{3CB7F7BC-D390-9B42-A8FE-4945CAD2F887}" type="pres">
      <dgm:prSet presAssocID="{77C0A2E8-812D-5C4C-B3A0-D7460EC2E9B0}" presName="childComposite" presStyleCnt="0">
        <dgm:presLayoutVars>
          <dgm:chMax val="0"/>
          <dgm:chPref val="0"/>
        </dgm:presLayoutVars>
      </dgm:prSet>
      <dgm:spPr/>
    </dgm:pt>
    <dgm:pt modelId="{63B7C7F9-C18E-D245-B3F9-965C71B92306}" type="pres">
      <dgm:prSet presAssocID="{77C0A2E8-812D-5C4C-B3A0-D7460EC2E9B0}" presName="ChildAccent" presStyleLbl="solidFgAcc1" presStyleIdx="4" presStyleCnt="6"/>
      <dgm:spPr/>
    </dgm:pt>
    <dgm:pt modelId="{51C617E5-4ADA-0C41-A8A2-1D37399B29AF}" type="pres">
      <dgm:prSet presAssocID="{77C0A2E8-812D-5C4C-B3A0-D7460EC2E9B0}" presName="Child" presStyleLbl="revTx" presStyleIdx="6" presStyleCnt="8">
        <dgm:presLayoutVars>
          <dgm:chMax val="0"/>
          <dgm:chPref val="0"/>
          <dgm:bulletEnabled val="1"/>
        </dgm:presLayoutVars>
      </dgm:prSet>
      <dgm:spPr/>
      <dgm:t>
        <a:bodyPr/>
        <a:lstStyle/>
        <a:p>
          <a:endParaRPr lang="en-US"/>
        </a:p>
      </dgm:t>
    </dgm:pt>
    <dgm:pt modelId="{2936A219-2F0C-524C-8195-238E4E315EF7}" type="pres">
      <dgm:prSet presAssocID="{9528A181-B2B1-074E-9BA1-FACE07156481}" presName="childComposite" presStyleCnt="0">
        <dgm:presLayoutVars>
          <dgm:chMax val="0"/>
          <dgm:chPref val="0"/>
        </dgm:presLayoutVars>
      </dgm:prSet>
      <dgm:spPr/>
    </dgm:pt>
    <dgm:pt modelId="{BB1E23B9-6C3D-A94C-8E13-19F4D752D9F5}" type="pres">
      <dgm:prSet presAssocID="{9528A181-B2B1-074E-9BA1-FACE07156481}" presName="ChildAccent" presStyleLbl="solidFgAcc1" presStyleIdx="5" presStyleCnt="6"/>
      <dgm:spPr/>
    </dgm:pt>
    <dgm:pt modelId="{300D869C-DDF5-3348-9D13-683FA9F87C86}" type="pres">
      <dgm:prSet presAssocID="{9528A181-B2B1-074E-9BA1-FACE07156481}" presName="Child" presStyleLbl="revTx" presStyleIdx="7" presStyleCnt="8">
        <dgm:presLayoutVars>
          <dgm:chMax val="0"/>
          <dgm:chPref val="0"/>
          <dgm:bulletEnabled val="1"/>
        </dgm:presLayoutVars>
      </dgm:prSet>
      <dgm:spPr/>
      <dgm:t>
        <a:bodyPr/>
        <a:lstStyle/>
        <a:p>
          <a:endParaRPr lang="en-US"/>
        </a:p>
      </dgm:t>
    </dgm:pt>
  </dgm:ptLst>
  <dgm:cxnLst>
    <dgm:cxn modelId="{414485B2-FA3B-3846-B8F1-77FA0FA634EA}" srcId="{3B111A6A-A333-9943-8238-AC0F88D50D4D}" destId="{217EBFEB-05D7-C34D-A900-78ECE44ED574}" srcOrd="0" destOrd="0" parTransId="{9656F6B3-277F-2D4D-8AFE-7ACACF37B43A}" sibTransId="{33A5A2D7-35F4-B144-94C2-CAC55B141E1A}"/>
    <dgm:cxn modelId="{29E9AA81-DC54-6940-A595-0E37E7028BFB}" type="presOf" srcId="{FEF404CC-0FE7-3648-8132-0B2F70133676}" destId="{98D35A2F-22CE-4A40-8F27-8FE1220BC3B6}" srcOrd="0" destOrd="0" presId="urn:microsoft.com/office/officeart/2008/layout/SquareAccentList"/>
    <dgm:cxn modelId="{4286DAFB-9CD9-0347-AA51-758E31DA3302}" srcId="{C46C6E42-7144-FE41-9554-B1C84D4C67C6}" destId="{FEF404CC-0FE7-3648-8132-0B2F70133676}" srcOrd="1" destOrd="0" parTransId="{FFC148D9-96EE-6249-8093-E3347C0DF4C3}" sibTransId="{D5969880-9F16-454E-88E9-D21E9110C907}"/>
    <dgm:cxn modelId="{90373741-314B-3F49-8870-B24F427C4DA4}" type="presOf" srcId="{3B111A6A-A333-9943-8238-AC0F88D50D4D}" destId="{CC3D1CFE-697A-984D-A7D7-4159C35464AB}" srcOrd="0" destOrd="0" presId="urn:microsoft.com/office/officeart/2008/layout/SquareAccentList"/>
    <dgm:cxn modelId="{77A2A3B7-59FA-BA4B-97FC-10E1908B701A}" type="presOf" srcId="{217EBFEB-05D7-C34D-A900-78ECE44ED574}" destId="{6E1C1A1C-0625-CF4B-B130-359683D648E6}" srcOrd="0" destOrd="0" presId="urn:microsoft.com/office/officeart/2008/layout/SquareAccentList"/>
    <dgm:cxn modelId="{0C615546-0674-CE48-B90E-EB110A66D2A0}" type="presOf" srcId="{24DEABFD-E80A-1346-872D-1FF02F4D8EAE}" destId="{9C9C92A2-98EF-164B-A6B5-D989CF83330A}" srcOrd="0" destOrd="0" presId="urn:microsoft.com/office/officeart/2008/layout/SquareAccentList"/>
    <dgm:cxn modelId="{E615E89F-AAD7-924E-BDA1-68E30AF78291}" type="presOf" srcId="{C46C6E42-7144-FE41-9554-B1C84D4C67C6}" destId="{1ACD2E50-E67D-3744-B7E3-8319C451D001}" srcOrd="0" destOrd="0" presId="urn:microsoft.com/office/officeart/2008/layout/SquareAccentList"/>
    <dgm:cxn modelId="{3894D716-C3DF-6A4D-9311-5AF9C3D68F6F}" type="presOf" srcId="{77C0A2E8-812D-5C4C-B3A0-D7460EC2E9B0}" destId="{51C617E5-4ADA-0C41-A8A2-1D37399B29AF}" srcOrd="0" destOrd="0" presId="urn:microsoft.com/office/officeart/2008/layout/SquareAccentList"/>
    <dgm:cxn modelId="{CA42E820-F3AC-B247-8F8D-A3C033E97202}" srcId="{FEF404CC-0FE7-3648-8132-0B2F70133676}" destId="{77C0A2E8-812D-5C4C-B3A0-D7460EC2E9B0}" srcOrd="1" destOrd="0" parTransId="{823EFE38-F953-3446-92B8-8B7FBDFEAB78}" sibTransId="{6A623016-B977-0948-A7A7-1A7FFF9224C8}"/>
    <dgm:cxn modelId="{1645D1EE-1030-C141-AB00-BB3C270A9B14}" srcId="{FEF404CC-0FE7-3648-8132-0B2F70133676}" destId="{9528A181-B2B1-074E-9BA1-FACE07156481}" srcOrd="2" destOrd="0" parTransId="{BA98AE48-9FD2-9648-B872-FF8889C27838}" sibTransId="{36A3D77F-B6FB-6840-B24B-E7463BCF1BD3}"/>
    <dgm:cxn modelId="{10998AC3-03EF-4F48-97FD-4FAD9D7A5073}" type="presOf" srcId="{2869DDBB-5291-9C43-8DF5-55C28CBA97CE}" destId="{591C50F9-0FDF-5C45-8E5C-7242F2A367B7}" srcOrd="0" destOrd="0" presId="urn:microsoft.com/office/officeart/2008/layout/SquareAccentList"/>
    <dgm:cxn modelId="{EB1DF05D-CD45-6A4C-BD9E-C89DAD285E26}" srcId="{3B111A6A-A333-9943-8238-AC0F88D50D4D}" destId="{2869DDBB-5291-9C43-8DF5-55C28CBA97CE}" srcOrd="1" destOrd="0" parTransId="{B2AC4565-B816-5E4E-8AB8-9CFCD87DBA37}" sibTransId="{4EB936CA-984B-5248-A991-155E2AE9BF54}"/>
    <dgm:cxn modelId="{7EC7AE98-0765-F74F-A55C-023F8F75E126}" type="presOf" srcId="{D3D6961E-B876-FE4F-89CF-F8BECFAE9F26}" destId="{6761ACBA-5563-5E4A-8FBC-2BE6AE5CD7DD}" srcOrd="0" destOrd="0" presId="urn:microsoft.com/office/officeart/2008/layout/SquareAccentList"/>
    <dgm:cxn modelId="{540AD4AE-B28A-8B46-ABFC-DA1CFBD3D5C0}" srcId="{FEF404CC-0FE7-3648-8132-0B2F70133676}" destId="{D3D6961E-B876-FE4F-89CF-F8BECFAE9F26}" srcOrd="0" destOrd="0" parTransId="{7684A5C6-77CB-F042-B2A9-C691CC45B8F1}" sibTransId="{7716E61A-35DA-4544-BBBB-04067A93FCFA}"/>
    <dgm:cxn modelId="{DF3D8E9D-3058-7941-8F9D-FF22F69F4C4D}" srcId="{3B111A6A-A333-9943-8238-AC0F88D50D4D}" destId="{24DEABFD-E80A-1346-872D-1FF02F4D8EAE}" srcOrd="2" destOrd="0" parTransId="{C1950D05-5575-4044-8A21-576D29CD2B0A}" sibTransId="{EE6C56F0-FCA8-6B41-A068-7D4A5B872FE8}"/>
    <dgm:cxn modelId="{62FA0251-A9B9-6942-B646-F12A89BCD372}" type="presOf" srcId="{9528A181-B2B1-074E-9BA1-FACE07156481}" destId="{300D869C-DDF5-3348-9D13-683FA9F87C86}" srcOrd="0" destOrd="0" presId="urn:microsoft.com/office/officeart/2008/layout/SquareAccentList"/>
    <dgm:cxn modelId="{E95ADC72-109F-4E40-866E-A8626EEE846E}" srcId="{C46C6E42-7144-FE41-9554-B1C84D4C67C6}" destId="{3B111A6A-A333-9943-8238-AC0F88D50D4D}" srcOrd="0" destOrd="0" parTransId="{72FBFF71-D3C6-144A-AFDA-CD8D85832EB3}" sibTransId="{0760FB6D-B46C-F043-83AB-E5CE19BF3737}"/>
    <dgm:cxn modelId="{0D6A4E47-9DDF-3C4F-8044-3FB9C65DB460}" type="presParOf" srcId="{1ACD2E50-E67D-3744-B7E3-8319C451D001}" destId="{41AFDA74-FB28-1C4B-B796-DADD249C1A4F}" srcOrd="0" destOrd="0" presId="urn:microsoft.com/office/officeart/2008/layout/SquareAccentList"/>
    <dgm:cxn modelId="{8C76D947-37C1-374E-B8BE-D6220073F427}" type="presParOf" srcId="{41AFDA74-FB28-1C4B-B796-DADD249C1A4F}" destId="{AFDB675E-D9E8-324E-857B-9CB4618466BD}" srcOrd="0" destOrd="0" presId="urn:microsoft.com/office/officeart/2008/layout/SquareAccentList"/>
    <dgm:cxn modelId="{40D03CCE-CCF0-BE47-A084-CDA7CCFC4C12}" type="presParOf" srcId="{AFDB675E-D9E8-324E-857B-9CB4618466BD}" destId="{3C23FC95-802B-4648-BED4-FEAAF1D50E16}" srcOrd="0" destOrd="0" presId="urn:microsoft.com/office/officeart/2008/layout/SquareAccentList"/>
    <dgm:cxn modelId="{9F6AC370-8FDE-C548-A160-4CBAB043A363}" type="presParOf" srcId="{AFDB675E-D9E8-324E-857B-9CB4618466BD}" destId="{74439910-CA80-3146-885E-AC366CF43F0D}" srcOrd="1" destOrd="0" presId="urn:microsoft.com/office/officeart/2008/layout/SquareAccentList"/>
    <dgm:cxn modelId="{468EAB9C-8989-DC40-AD42-91B50241DB86}" type="presParOf" srcId="{AFDB675E-D9E8-324E-857B-9CB4618466BD}" destId="{CC3D1CFE-697A-984D-A7D7-4159C35464AB}" srcOrd="2" destOrd="0" presId="urn:microsoft.com/office/officeart/2008/layout/SquareAccentList"/>
    <dgm:cxn modelId="{9363E002-38F8-8246-A807-CD89A6147803}" type="presParOf" srcId="{41AFDA74-FB28-1C4B-B796-DADD249C1A4F}" destId="{3DCD58A6-04E6-1840-9C4E-3DCDCA5914F0}" srcOrd="1" destOrd="0" presId="urn:microsoft.com/office/officeart/2008/layout/SquareAccentList"/>
    <dgm:cxn modelId="{F2F21D41-21CF-AA49-BF33-B27DB2F4111F}" type="presParOf" srcId="{3DCD58A6-04E6-1840-9C4E-3DCDCA5914F0}" destId="{34041373-9A02-654A-AD3A-64DFA79B85DE}" srcOrd="0" destOrd="0" presId="urn:microsoft.com/office/officeart/2008/layout/SquareAccentList"/>
    <dgm:cxn modelId="{A84EDDAA-4821-5743-AF01-9D5A8A483F1C}" type="presParOf" srcId="{34041373-9A02-654A-AD3A-64DFA79B85DE}" destId="{E83DDB1B-BACA-0C4A-97B9-D8EA8161B385}" srcOrd="0" destOrd="0" presId="urn:microsoft.com/office/officeart/2008/layout/SquareAccentList"/>
    <dgm:cxn modelId="{71DEA17D-6DD4-B045-8E05-328D63EE0A72}" type="presParOf" srcId="{34041373-9A02-654A-AD3A-64DFA79B85DE}" destId="{6E1C1A1C-0625-CF4B-B130-359683D648E6}" srcOrd="1" destOrd="0" presId="urn:microsoft.com/office/officeart/2008/layout/SquareAccentList"/>
    <dgm:cxn modelId="{DF9DBA9A-D19D-3C4C-825E-F9E25ADA2BC7}" type="presParOf" srcId="{3DCD58A6-04E6-1840-9C4E-3DCDCA5914F0}" destId="{802722FF-15D4-144F-AD83-2780CD69BE15}" srcOrd="1" destOrd="0" presId="urn:microsoft.com/office/officeart/2008/layout/SquareAccentList"/>
    <dgm:cxn modelId="{44A03AEE-6AB7-AB4C-8394-C6796D6981CC}" type="presParOf" srcId="{802722FF-15D4-144F-AD83-2780CD69BE15}" destId="{F1E6C007-9695-A846-8808-C752F059F605}" srcOrd="0" destOrd="0" presId="urn:microsoft.com/office/officeart/2008/layout/SquareAccentList"/>
    <dgm:cxn modelId="{39483A6F-826E-304E-9029-0058E5E5B03F}" type="presParOf" srcId="{802722FF-15D4-144F-AD83-2780CD69BE15}" destId="{591C50F9-0FDF-5C45-8E5C-7242F2A367B7}" srcOrd="1" destOrd="0" presId="urn:microsoft.com/office/officeart/2008/layout/SquareAccentList"/>
    <dgm:cxn modelId="{7285DFE1-9179-7846-9C6D-D92AD2094060}" type="presParOf" srcId="{3DCD58A6-04E6-1840-9C4E-3DCDCA5914F0}" destId="{2306AF58-659D-8C41-B2C7-5AD56BA8F2D3}" srcOrd="2" destOrd="0" presId="urn:microsoft.com/office/officeart/2008/layout/SquareAccentList"/>
    <dgm:cxn modelId="{E0661182-41DF-C04E-AC3A-E79D919B4A83}" type="presParOf" srcId="{2306AF58-659D-8C41-B2C7-5AD56BA8F2D3}" destId="{0923855F-E86D-7542-8AB9-95B35F84D16D}" srcOrd="0" destOrd="0" presId="urn:microsoft.com/office/officeart/2008/layout/SquareAccentList"/>
    <dgm:cxn modelId="{D88682AC-F782-D143-A2E1-CEBF6772B521}" type="presParOf" srcId="{2306AF58-659D-8C41-B2C7-5AD56BA8F2D3}" destId="{9C9C92A2-98EF-164B-A6B5-D989CF83330A}" srcOrd="1" destOrd="0" presId="urn:microsoft.com/office/officeart/2008/layout/SquareAccentList"/>
    <dgm:cxn modelId="{5D72CDE9-B42A-1044-8D62-12180DEF460F}" type="presParOf" srcId="{1ACD2E50-E67D-3744-B7E3-8319C451D001}" destId="{BD3E6452-7FEF-0247-BB0A-828C44466FBC}" srcOrd="1" destOrd="0" presId="urn:microsoft.com/office/officeart/2008/layout/SquareAccentList"/>
    <dgm:cxn modelId="{2782BF26-7623-F648-B288-5AD8CEAA83A6}" type="presParOf" srcId="{BD3E6452-7FEF-0247-BB0A-828C44466FBC}" destId="{CB8120D6-041A-BC44-9A59-A10C0E568AEE}" srcOrd="0" destOrd="0" presId="urn:microsoft.com/office/officeart/2008/layout/SquareAccentList"/>
    <dgm:cxn modelId="{F6901586-CEA2-9845-B8E2-909CA57493B9}" type="presParOf" srcId="{CB8120D6-041A-BC44-9A59-A10C0E568AEE}" destId="{69108415-264A-F84A-AB86-6B8D84575A47}" srcOrd="0" destOrd="0" presId="urn:microsoft.com/office/officeart/2008/layout/SquareAccentList"/>
    <dgm:cxn modelId="{B6C56ED5-7AEC-B34F-A68C-0300BB49F70E}" type="presParOf" srcId="{CB8120D6-041A-BC44-9A59-A10C0E568AEE}" destId="{582870F0-ADA6-6545-A539-CDD2047C83C6}" srcOrd="1" destOrd="0" presId="urn:microsoft.com/office/officeart/2008/layout/SquareAccentList"/>
    <dgm:cxn modelId="{E2976F68-65FD-BF4A-9D4B-2FA188F1E1CC}" type="presParOf" srcId="{CB8120D6-041A-BC44-9A59-A10C0E568AEE}" destId="{98D35A2F-22CE-4A40-8F27-8FE1220BC3B6}" srcOrd="2" destOrd="0" presId="urn:microsoft.com/office/officeart/2008/layout/SquareAccentList"/>
    <dgm:cxn modelId="{2037D88F-A158-9D40-8B88-96AA97C93211}" type="presParOf" srcId="{BD3E6452-7FEF-0247-BB0A-828C44466FBC}" destId="{96A16632-CE74-1C46-9CAD-8214057BE2AA}" srcOrd="1" destOrd="0" presId="urn:microsoft.com/office/officeart/2008/layout/SquareAccentList"/>
    <dgm:cxn modelId="{76563CD7-5C1C-D041-9A25-2E55D30BC580}" type="presParOf" srcId="{96A16632-CE74-1C46-9CAD-8214057BE2AA}" destId="{CD50CA5A-9482-9342-A088-72D7620BA98C}" srcOrd="0" destOrd="0" presId="urn:microsoft.com/office/officeart/2008/layout/SquareAccentList"/>
    <dgm:cxn modelId="{F2E3FCF2-AA4A-6C41-88AB-16A02D783EA5}" type="presParOf" srcId="{CD50CA5A-9482-9342-A088-72D7620BA98C}" destId="{96FFDD2B-BD2E-FA4B-8E4E-FD66EB9DFC0A}" srcOrd="0" destOrd="0" presId="urn:microsoft.com/office/officeart/2008/layout/SquareAccentList"/>
    <dgm:cxn modelId="{DEEA541F-2316-8343-A948-BE49C3857F1D}" type="presParOf" srcId="{CD50CA5A-9482-9342-A088-72D7620BA98C}" destId="{6761ACBA-5563-5E4A-8FBC-2BE6AE5CD7DD}" srcOrd="1" destOrd="0" presId="urn:microsoft.com/office/officeart/2008/layout/SquareAccentList"/>
    <dgm:cxn modelId="{24661882-EEDF-3B47-8FF7-D9FB59BD7E38}" type="presParOf" srcId="{96A16632-CE74-1C46-9CAD-8214057BE2AA}" destId="{3CB7F7BC-D390-9B42-A8FE-4945CAD2F887}" srcOrd="1" destOrd="0" presId="urn:microsoft.com/office/officeart/2008/layout/SquareAccentList"/>
    <dgm:cxn modelId="{902F804F-6FFA-7D42-8D5D-472B46C0C796}" type="presParOf" srcId="{3CB7F7BC-D390-9B42-A8FE-4945CAD2F887}" destId="{63B7C7F9-C18E-D245-B3F9-965C71B92306}" srcOrd="0" destOrd="0" presId="urn:microsoft.com/office/officeart/2008/layout/SquareAccentList"/>
    <dgm:cxn modelId="{4C414C13-FC6B-EA42-9468-3E4BF2FC62DA}" type="presParOf" srcId="{3CB7F7BC-D390-9B42-A8FE-4945CAD2F887}" destId="{51C617E5-4ADA-0C41-A8A2-1D37399B29AF}" srcOrd="1" destOrd="0" presId="urn:microsoft.com/office/officeart/2008/layout/SquareAccentList"/>
    <dgm:cxn modelId="{1FE48E90-6201-5542-8BAB-13782DAEAA62}" type="presParOf" srcId="{96A16632-CE74-1C46-9CAD-8214057BE2AA}" destId="{2936A219-2F0C-524C-8195-238E4E315EF7}" srcOrd="2" destOrd="0" presId="urn:microsoft.com/office/officeart/2008/layout/SquareAccentList"/>
    <dgm:cxn modelId="{9DC2B71C-B585-7A44-A90A-BB7283EAB25C}" type="presParOf" srcId="{2936A219-2F0C-524C-8195-238E4E315EF7}" destId="{BB1E23B9-6C3D-A94C-8E13-19F4D752D9F5}" srcOrd="0" destOrd="0" presId="urn:microsoft.com/office/officeart/2008/layout/SquareAccentList"/>
    <dgm:cxn modelId="{17551132-6A97-A348-91E7-30E591D47F3D}" type="presParOf" srcId="{2936A219-2F0C-524C-8195-238E4E315EF7}" destId="{300D869C-DDF5-3348-9D13-683FA9F87C86}"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83DFD-9828-3F49-9ECF-9CA6DEB51D72}" type="doc">
      <dgm:prSet loTypeId="urn:microsoft.com/office/officeart/2005/8/layout/hierarchy3" loCatId="" qsTypeId="urn:microsoft.com/office/officeart/2005/8/quickstyle/simple5" qsCatId="simple" csTypeId="urn:microsoft.com/office/officeart/2005/8/colors/colorful1" csCatId="colorful" phldr="1"/>
      <dgm:spPr/>
      <dgm:t>
        <a:bodyPr/>
        <a:lstStyle/>
        <a:p>
          <a:endParaRPr lang="en-US"/>
        </a:p>
      </dgm:t>
    </dgm:pt>
    <dgm:pt modelId="{A546C74A-4047-C546-B752-925548646964}">
      <dgm:prSet phldrT="[Text]" custT="1"/>
      <dgm:spPr/>
      <dgm:t>
        <a:bodyPr/>
        <a:lstStyle/>
        <a:p>
          <a:r>
            <a:rPr lang="tr-TR" sz="1800" noProof="0" dirty="0" smtClean="0">
              <a:latin typeface="Tahoma"/>
              <a:cs typeface="Tahoma"/>
            </a:rPr>
            <a:t>Gruplar iki şekilde farklılaşır:</a:t>
          </a:r>
          <a:endParaRPr lang="tr-TR" sz="1800" noProof="0" dirty="0">
            <a:latin typeface="Tahoma"/>
            <a:cs typeface="Tahoma"/>
          </a:endParaRPr>
        </a:p>
      </dgm:t>
    </dgm:pt>
    <dgm:pt modelId="{FB4CA12C-6902-A742-8C0B-CA87B40EB217}" type="parTrans" cxnId="{0A54BFE4-7BE4-E44F-91ED-3570051EEF70}">
      <dgm:prSet/>
      <dgm:spPr/>
      <dgm:t>
        <a:bodyPr/>
        <a:lstStyle/>
        <a:p>
          <a:endParaRPr lang="en-US"/>
        </a:p>
      </dgm:t>
    </dgm:pt>
    <dgm:pt modelId="{DEC442B8-02A2-034F-A868-F4ABAF0DE758}" type="sibTrans" cxnId="{0A54BFE4-7BE4-E44F-91ED-3570051EEF70}">
      <dgm:prSet/>
      <dgm:spPr/>
      <dgm:t>
        <a:bodyPr/>
        <a:lstStyle/>
        <a:p>
          <a:endParaRPr lang="en-US"/>
        </a:p>
      </dgm:t>
    </dgm:pt>
    <dgm:pt modelId="{B4ADB8D5-DDD8-8244-A272-7739D3E0D618}">
      <dgm:prSet phldrT="[Text]" custT="1"/>
      <dgm:spPr/>
      <dgm:t>
        <a:bodyPr/>
        <a:lstStyle/>
        <a:p>
          <a:r>
            <a:rPr lang="tr-TR" sz="1600" dirty="0" smtClean="0">
              <a:latin typeface="Tahoma"/>
              <a:cs typeface="Tahoma"/>
            </a:rPr>
            <a:t>Bir grup bir özelliğe sahiptir; ancak diğeri sahip değildir (Vaka A).</a:t>
          </a:r>
          <a:endParaRPr lang="en-US" sz="1600" dirty="0">
            <a:latin typeface="Tahoma"/>
            <a:cs typeface="Tahoma"/>
          </a:endParaRPr>
        </a:p>
      </dgm:t>
    </dgm:pt>
    <dgm:pt modelId="{EA5F78F5-48B6-5B4F-856E-8DB6D51F4592}" type="parTrans" cxnId="{BCDB31D1-D08B-064C-8A3E-D7668976BDD8}">
      <dgm:prSet/>
      <dgm:spPr/>
      <dgm:t>
        <a:bodyPr/>
        <a:lstStyle/>
        <a:p>
          <a:endParaRPr lang="en-US"/>
        </a:p>
      </dgm:t>
    </dgm:pt>
    <dgm:pt modelId="{863525C9-A9CF-F64E-AD30-550E82E7B737}" type="sibTrans" cxnId="{BCDB31D1-D08B-064C-8A3E-D7668976BDD8}">
      <dgm:prSet/>
      <dgm:spPr/>
      <dgm:t>
        <a:bodyPr/>
        <a:lstStyle/>
        <a:p>
          <a:endParaRPr lang="en-US"/>
        </a:p>
      </dgm:t>
    </dgm:pt>
    <dgm:pt modelId="{523B4DA9-F4CC-F74B-B716-67C4F4F7619F}">
      <dgm:prSet phldrT="[Text]" custT="1"/>
      <dgm:spPr/>
      <dgm:t>
        <a:bodyPr/>
        <a:lstStyle/>
        <a:p>
          <a:r>
            <a:rPr lang="tr-TR" sz="1600" dirty="0" smtClean="0">
              <a:latin typeface="Tahoma"/>
              <a:cs typeface="Tahoma"/>
            </a:rPr>
            <a:t>Bir grup bir özelliğe diğer gruba göre farklı oranda ya da düzeyde sahiptir (Vaka B).</a:t>
          </a:r>
          <a:endParaRPr lang="en-US" sz="1600" dirty="0"/>
        </a:p>
      </dgm:t>
    </dgm:pt>
    <dgm:pt modelId="{FC0BCDA6-EB7D-7243-ABCB-ECDA173DFB4D}" type="parTrans" cxnId="{F9599E3E-7906-844E-A151-6B7B0D7D762D}">
      <dgm:prSet/>
      <dgm:spPr/>
      <dgm:t>
        <a:bodyPr/>
        <a:lstStyle/>
        <a:p>
          <a:endParaRPr lang="en-US"/>
        </a:p>
      </dgm:t>
    </dgm:pt>
    <dgm:pt modelId="{DAF86C79-1F21-D844-8E71-27DAD78EDCD9}" type="sibTrans" cxnId="{F9599E3E-7906-844E-A151-6B7B0D7D762D}">
      <dgm:prSet/>
      <dgm:spPr/>
      <dgm:t>
        <a:bodyPr/>
        <a:lstStyle/>
        <a:p>
          <a:endParaRPr lang="en-US"/>
        </a:p>
      </dgm:t>
    </dgm:pt>
    <dgm:pt modelId="{3C812352-32BF-8D41-A85B-B6FA9CF95007}" type="pres">
      <dgm:prSet presAssocID="{60B83DFD-9828-3F49-9ECF-9CA6DEB51D72}" presName="diagram" presStyleCnt="0">
        <dgm:presLayoutVars>
          <dgm:chPref val="1"/>
          <dgm:dir/>
          <dgm:animOne val="branch"/>
          <dgm:animLvl val="lvl"/>
          <dgm:resizeHandles/>
        </dgm:presLayoutVars>
      </dgm:prSet>
      <dgm:spPr/>
      <dgm:t>
        <a:bodyPr/>
        <a:lstStyle/>
        <a:p>
          <a:endParaRPr lang="en-US"/>
        </a:p>
      </dgm:t>
    </dgm:pt>
    <dgm:pt modelId="{F26E90A2-62EC-764B-A9BA-81B19271EA1E}" type="pres">
      <dgm:prSet presAssocID="{A546C74A-4047-C546-B752-925548646964}" presName="root" presStyleCnt="0"/>
      <dgm:spPr/>
    </dgm:pt>
    <dgm:pt modelId="{7D6C5A74-B808-BD4C-ACD5-0C3BADC66DE1}" type="pres">
      <dgm:prSet presAssocID="{A546C74A-4047-C546-B752-925548646964}" presName="rootComposite" presStyleCnt="0"/>
      <dgm:spPr/>
    </dgm:pt>
    <dgm:pt modelId="{9C29AD9F-3AF6-1A46-8920-99B5E49719DF}" type="pres">
      <dgm:prSet presAssocID="{A546C74A-4047-C546-B752-925548646964}" presName="rootText" presStyleLbl="node1" presStyleIdx="0" presStyleCnt="1" custScaleX="106833"/>
      <dgm:spPr/>
      <dgm:t>
        <a:bodyPr/>
        <a:lstStyle/>
        <a:p>
          <a:endParaRPr lang="en-US"/>
        </a:p>
      </dgm:t>
    </dgm:pt>
    <dgm:pt modelId="{B604D909-D034-8647-A730-C3FC362B4140}" type="pres">
      <dgm:prSet presAssocID="{A546C74A-4047-C546-B752-925548646964}" presName="rootConnector" presStyleLbl="node1" presStyleIdx="0" presStyleCnt="1"/>
      <dgm:spPr/>
      <dgm:t>
        <a:bodyPr/>
        <a:lstStyle/>
        <a:p>
          <a:endParaRPr lang="en-US"/>
        </a:p>
      </dgm:t>
    </dgm:pt>
    <dgm:pt modelId="{E00069B7-E60A-6A43-8037-08CA934EC4CD}" type="pres">
      <dgm:prSet presAssocID="{A546C74A-4047-C546-B752-925548646964}" presName="childShape" presStyleCnt="0"/>
      <dgm:spPr/>
    </dgm:pt>
    <dgm:pt modelId="{D38F0820-F55E-9947-B675-79A20A1EF2CC}" type="pres">
      <dgm:prSet presAssocID="{EA5F78F5-48B6-5B4F-856E-8DB6D51F4592}" presName="Name13" presStyleLbl="parChTrans1D2" presStyleIdx="0" presStyleCnt="2"/>
      <dgm:spPr/>
      <dgm:t>
        <a:bodyPr/>
        <a:lstStyle/>
        <a:p>
          <a:endParaRPr lang="en-US"/>
        </a:p>
      </dgm:t>
    </dgm:pt>
    <dgm:pt modelId="{DAB25A13-1A28-6441-9336-17D53F90B177}" type="pres">
      <dgm:prSet presAssocID="{B4ADB8D5-DDD8-8244-A272-7739D3E0D618}" presName="childText" presStyleLbl="bgAcc1" presStyleIdx="0" presStyleCnt="2" custScaleX="142684">
        <dgm:presLayoutVars>
          <dgm:bulletEnabled val="1"/>
        </dgm:presLayoutVars>
      </dgm:prSet>
      <dgm:spPr/>
      <dgm:t>
        <a:bodyPr/>
        <a:lstStyle/>
        <a:p>
          <a:endParaRPr lang="en-US"/>
        </a:p>
      </dgm:t>
    </dgm:pt>
    <dgm:pt modelId="{7783BE2B-1909-544A-9BFF-57A6EA8CAE2F}" type="pres">
      <dgm:prSet presAssocID="{FC0BCDA6-EB7D-7243-ABCB-ECDA173DFB4D}" presName="Name13" presStyleLbl="parChTrans1D2" presStyleIdx="1" presStyleCnt="2"/>
      <dgm:spPr/>
      <dgm:t>
        <a:bodyPr/>
        <a:lstStyle/>
        <a:p>
          <a:endParaRPr lang="en-US"/>
        </a:p>
      </dgm:t>
    </dgm:pt>
    <dgm:pt modelId="{A9CB5004-E239-7D4F-8B29-489971DCADD1}" type="pres">
      <dgm:prSet presAssocID="{523B4DA9-F4CC-F74B-B716-67C4F4F7619F}" presName="childText" presStyleLbl="bgAcc1" presStyleIdx="1" presStyleCnt="2" custScaleX="145287">
        <dgm:presLayoutVars>
          <dgm:bulletEnabled val="1"/>
        </dgm:presLayoutVars>
      </dgm:prSet>
      <dgm:spPr/>
      <dgm:t>
        <a:bodyPr/>
        <a:lstStyle/>
        <a:p>
          <a:endParaRPr lang="en-US"/>
        </a:p>
      </dgm:t>
    </dgm:pt>
  </dgm:ptLst>
  <dgm:cxnLst>
    <dgm:cxn modelId="{F9599E3E-7906-844E-A151-6B7B0D7D762D}" srcId="{A546C74A-4047-C546-B752-925548646964}" destId="{523B4DA9-F4CC-F74B-B716-67C4F4F7619F}" srcOrd="1" destOrd="0" parTransId="{FC0BCDA6-EB7D-7243-ABCB-ECDA173DFB4D}" sibTransId="{DAF86C79-1F21-D844-8E71-27DAD78EDCD9}"/>
    <dgm:cxn modelId="{4233C21E-2674-C549-A48D-09B0318C366D}" type="presOf" srcId="{EA5F78F5-48B6-5B4F-856E-8DB6D51F4592}" destId="{D38F0820-F55E-9947-B675-79A20A1EF2CC}" srcOrd="0" destOrd="0" presId="urn:microsoft.com/office/officeart/2005/8/layout/hierarchy3"/>
    <dgm:cxn modelId="{AC05EB76-A3E3-5F46-8FAA-3908AB75C73B}" type="presOf" srcId="{523B4DA9-F4CC-F74B-B716-67C4F4F7619F}" destId="{A9CB5004-E239-7D4F-8B29-489971DCADD1}" srcOrd="0" destOrd="0" presId="urn:microsoft.com/office/officeart/2005/8/layout/hierarchy3"/>
    <dgm:cxn modelId="{3AC27C4E-863A-0A40-BBA9-0F087A4EBBAF}" type="presOf" srcId="{A546C74A-4047-C546-B752-925548646964}" destId="{9C29AD9F-3AF6-1A46-8920-99B5E49719DF}" srcOrd="0" destOrd="0" presId="urn:microsoft.com/office/officeart/2005/8/layout/hierarchy3"/>
    <dgm:cxn modelId="{0A54BFE4-7BE4-E44F-91ED-3570051EEF70}" srcId="{60B83DFD-9828-3F49-9ECF-9CA6DEB51D72}" destId="{A546C74A-4047-C546-B752-925548646964}" srcOrd="0" destOrd="0" parTransId="{FB4CA12C-6902-A742-8C0B-CA87B40EB217}" sibTransId="{DEC442B8-02A2-034F-A868-F4ABAF0DE758}"/>
    <dgm:cxn modelId="{F2B4F539-F972-6742-B1FC-DBF4F27DC00B}" type="presOf" srcId="{A546C74A-4047-C546-B752-925548646964}" destId="{B604D909-D034-8647-A730-C3FC362B4140}" srcOrd="1" destOrd="0" presId="urn:microsoft.com/office/officeart/2005/8/layout/hierarchy3"/>
    <dgm:cxn modelId="{E02F0207-8F52-BF44-824D-A6EA95EE1B4B}" type="presOf" srcId="{B4ADB8D5-DDD8-8244-A272-7739D3E0D618}" destId="{DAB25A13-1A28-6441-9336-17D53F90B177}" srcOrd="0" destOrd="0" presId="urn:microsoft.com/office/officeart/2005/8/layout/hierarchy3"/>
    <dgm:cxn modelId="{8349D28B-0760-514D-BE30-0D9664EEC5C7}" type="presOf" srcId="{60B83DFD-9828-3F49-9ECF-9CA6DEB51D72}" destId="{3C812352-32BF-8D41-A85B-B6FA9CF95007}" srcOrd="0" destOrd="0" presId="urn:microsoft.com/office/officeart/2005/8/layout/hierarchy3"/>
    <dgm:cxn modelId="{067008D7-B8FA-2148-9B0C-A03199380BBF}" type="presOf" srcId="{FC0BCDA6-EB7D-7243-ABCB-ECDA173DFB4D}" destId="{7783BE2B-1909-544A-9BFF-57A6EA8CAE2F}" srcOrd="0" destOrd="0" presId="urn:microsoft.com/office/officeart/2005/8/layout/hierarchy3"/>
    <dgm:cxn modelId="{BCDB31D1-D08B-064C-8A3E-D7668976BDD8}" srcId="{A546C74A-4047-C546-B752-925548646964}" destId="{B4ADB8D5-DDD8-8244-A272-7739D3E0D618}" srcOrd="0" destOrd="0" parTransId="{EA5F78F5-48B6-5B4F-856E-8DB6D51F4592}" sibTransId="{863525C9-A9CF-F64E-AD30-550E82E7B737}"/>
    <dgm:cxn modelId="{294ECED6-6972-DC4F-9822-85EDA21E58A3}" type="presParOf" srcId="{3C812352-32BF-8D41-A85B-B6FA9CF95007}" destId="{F26E90A2-62EC-764B-A9BA-81B19271EA1E}" srcOrd="0" destOrd="0" presId="urn:microsoft.com/office/officeart/2005/8/layout/hierarchy3"/>
    <dgm:cxn modelId="{67D09663-52F7-484E-9C2D-5A4D0C03B803}" type="presParOf" srcId="{F26E90A2-62EC-764B-A9BA-81B19271EA1E}" destId="{7D6C5A74-B808-BD4C-ACD5-0C3BADC66DE1}" srcOrd="0" destOrd="0" presId="urn:microsoft.com/office/officeart/2005/8/layout/hierarchy3"/>
    <dgm:cxn modelId="{EB2D4E1E-9E18-B143-98B7-48003850DD32}" type="presParOf" srcId="{7D6C5A74-B808-BD4C-ACD5-0C3BADC66DE1}" destId="{9C29AD9F-3AF6-1A46-8920-99B5E49719DF}" srcOrd="0" destOrd="0" presId="urn:microsoft.com/office/officeart/2005/8/layout/hierarchy3"/>
    <dgm:cxn modelId="{CAA91CE3-1F58-4648-A970-D1C01784B280}" type="presParOf" srcId="{7D6C5A74-B808-BD4C-ACD5-0C3BADC66DE1}" destId="{B604D909-D034-8647-A730-C3FC362B4140}" srcOrd="1" destOrd="0" presId="urn:microsoft.com/office/officeart/2005/8/layout/hierarchy3"/>
    <dgm:cxn modelId="{78EF3658-FAF1-1248-B710-9BCDE2E4B8F2}" type="presParOf" srcId="{F26E90A2-62EC-764B-A9BA-81B19271EA1E}" destId="{E00069B7-E60A-6A43-8037-08CA934EC4CD}" srcOrd="1" destOrd="0" presId="urn:microsoft.com/office/officeart/2005/8/layout/hierarchy3"/>
    <dgm:cxn modelId="{B7BC4718-35EF-314A-9ADA-EDB8F99A830F}" type="presParOf" srcId="{E00069B7-E60A-6A43-8037-08CA934EC4CD}" destId="{D38F0820-F55E-9947-B675-79A20A1EF2CC}" srcOrd="0" destOrd="0" presId="urn:microsoft.com/office/officeart/2005/8/layout/hierarchy3"/>
    <dgm:cxn modelId="{09A88C9E-D8B3-1645-9C50-1AA1C39F6855}" type="presParOf" srcId="{E00069B7-E60A-6A43-8037-08CA934EC4CD}" destId="{DAB25A13-1A28-6441-9336-17D53F90B177}" srcOrd="1" destOrd="0" presId="urn:microsoft.com/office/officeart/2005/8/layout/hierarchy3"/>
    <dgm:cxn modelId="{A549B775-3F19-0948-9E9F-7A4096CF8C2F}" type="presParOf" srcId="{E00069B7-E60A-6A43-8037-08CA934EC4CD}" destId="{7783BE2B-1909-544A-9BFF-57A6EA8CAE2F}" srcOrd="2" destOrd="0" presId="urn:microsoft.com/office/officeart/2005/8/layout/hierarchy3"/>
    <dgm:cxn modelId="{E35AD0F7-10FA-164E-A7B3-3636C363BB3F}" type="presParOf" srcId="{E00069B7-E60A-6A43-8037-08CA934EC4CD}" destId="{A9CB5004-E239-7D4F-8B29-489971DCADD1}"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2C774-BACC-4FB9-90B3-6083411DEC21}">
      <dsp:nvSpPr>
        <dsp:cNvPr id="0" name=""/>
        <dsp:cNvSpPr/>
      </dsp:nvSpPr>
      <dsp:spPr>
        <a:xfrm>
          <a:off x="3876433" y="1372062"/>
          <a:ext cx="1500198" cy="628254"/>
        </a:xfrm>
        <a:custGeom>
          <a:avLst/>
          <a:gdLst/>
          <a:ahLst/>
          <a:cxnLst/>
          <a:rect l="0" t="0" r="0" b="0"/>
          <a:pathLst>
            <a:path>
              <a:moveTo>
                <a:pt x="0" y="0"/>
              </a:moveTo>
              <a:lnTo>
                <a:pt x="0" y="428137"/>
              </a:lnTo>
              <a:lnTo>
                <a:pt x="1500198" y="428137"/>
              </a:lnTo>
              <a:lnTo>
                <a:pt x="1500198" y="6282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D7D72-8832-4941-945C-9CA2C070FC75}">
      <dsp:nvSpPr>
        <dsp:cNvPr id="0" name=""/>
        <dsp:cNvSpPr/>
      </dsp:nvSpPr>
      <dsp:spPr>
        <a:xfrm>
          <a:off x="2376235" y="1372062"/>
          <a:ext cx="1500198" cy="628254"/>
        </a:xfrm>
        <a:custGeom>
          <a:avLst/>
          <a:gdLst/>
          <a:ahLst/>
          <a:cxnLst/>
          <a:rect l="0" t="0" r="0" b="0"/>
          <a:pathLst>
            <a:path>
              <a:moveTo>
                <a:pt x="1500198" y="0"/>
              </a:moveTo>
              <a:lnTo>
                <a:pt x="1500198" y="428137"/>
              </a:lnTo>
              <a:lnTo>
                <a:pt x="0" y="428137"/>
              </a:lnTo>
              <a:lnTo>
                <a:pt x="0" y="6282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110B9-76E4-4E68-8A3C-91C32A371C65}">
      <dsp:nvSpPr>
        <dsp:cNvPr id="0" name=""/>
        <dsp:cNvSpPr/>
      </dsp:nvSpPr>
      <dsp:spPr>
        <a:xfrm>
          <a:off x="2294172" y="343"/>
          <a:ext cx="3164523" cy="137171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9E9C19C-844D-4FB1-B36B-20207302CAA2}">
      <dsp:nvSpPr>
        <dsp:cNvPr id="0" name=""/>
        <dsp:cNvSpPr/>
      </dsp:nvSpPr>
      <dsp:spPr>
        <a:xfrm>
          <a:off x="2534192" y="228363"/>
          <a:ext cx="3164523" cy="137171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latin typeface="Tahoma" panose="020B0604030504040204" pitchFamily="34" charset="0"/>
              <a:ea typeface="Tahoma" panose="020B0604030504040204" pitchFamily="34" charset="0"/>
              <a:cs typeface="Tahoma" panose="020B0604030504040204" pitchFamily="34" charset="0"/>
            </a:rPr>
            <a:t>Veri Toplama Biçimine Göre</a:t>
          </a:r>
          <a:endParaRPr lang="tr-TR" sz="2400" b="0" kern="1200" dirty="0">
            <a:latin typeface="Tahoma" panose="020B0604030504040204" pitchFamily="34" charset="0"/>
            <a:ea typeface="Tahoma" panose="020B0604030504040204" pitchFamily="34" charset="0"/>
            <a:cs typeface="Tahoma" panose="020B0604030504040204" pitchFamily="34" charset="0"/>
          </a:endParaRPr>
        </a:p>
      </dsp:txBody>
      <dsp:txXfrm>
        <a:off x="2574368" y="268539"/>
        <a:ext cx="3084171" cy="1291366"/>
      </dsp:txXfrm>
    </dsp:sp>
    <dsp:sp modelId="{97B99972-CD85-4FC0-9A13-CB07507590E5}">
      <dsp:nvSpPr>
        <dsp:cNvPr id="0" name=""/>
        <dsp:cNvSpPr/>
      </dsp:nvSpPr>
      <dsp:spPr>
        <a:xfrm>
          <a:off x="1116057" y="2000317"/>
          <a:ext cx="2520355" cy="137171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634A6AA-BC3A-4B7C-B44E-E50E485F8D35}">
      <dsp:nvSpPr>
        <dsp:cNvPr id="0" name=""/>
        <dsp:cNvSpPr/>
      </dsp:nvSpPr>
      <dsp:spPr>
        <a:xfrm>
          <a:off x="1356078" y="2228337"/>
          <a:ext cx="2520355" cy="137171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err="1" smtClean="0">
              <a:latin typeface="Tahoma" panose="020B0604030504040204" pitchFamily="34" charset="0"/>
              <a:ea typeface="Tahoma" panose="020B0604030504040204" pitchFamily="34" charset="0"/>
              <a:cs typeface="Tahoma" panose="020B0604030504040204" pitchFamily="34" charset="0"/>
            </a:rPr>
            <a:t>Özaktarım</a:t>
          </a:r>
          <a:r>
            <a:rPr lang="tr-TR" sz="2000" kern="1200" dirty="0" smtClean="0">
              <a:latin typeface="Tahoma" panose="020B0604030504040204" pitchFamily="34" charset="0"/>
              <a:ea typeface="Tahoma" panose="020B0604030504040204" pitchFamily="34" charset="0"/>
              <a:cs typeface="Tahoma" panose="020B0604030504040204" pitchFamily="34" charset="0"/>
            </a:rPr>
            <a:t> Araştırmaları  (Anket &amp; Görüşme)</a:t>
          </a:r>
          <a:endParaRPr lang="tr-TR" sz="2000" kern="1200" dirty="0">
            <a:latin typeface="Tahoma" panose="020B0604030504040204" pitchFamily="34" charset="0"/>
            <a:ea typeface="Tahoma" panose="020B0604030504040204" pitchFamily="34" charset="0"/>
            <a:cs typeface="Tahoma" panose="020B0604030504040204" pitchFamily="34" charset="0"/>
          </a:endParaRPr>
        </a:p>
      </dsp:txBody>
      <dsp:txXfrm>
        <a:off x="1396254" y="2268513"/>
        <a:ext cx="2440003" cy="1291366"/>
      </dsp:txXfrm>
    </dsp:sp>
    <dsp:sp modelId="{415B3F33-AE22-44EA-8043-7BFE10530920}">
      <dsp:nvSpPr>
        <dsp:cNvPr id="0" name=""/>
        <dsp:cNvSpPr/>
      </dsp:nvSpPr>
      <dsp:spPr>
        <a:xfrm>
          <a:off x="4116454" y="2000317"/>
          <a:ext cx="2520355" cy="137171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72F882-DC5E-4E6B-9EB8-3F84457B1DB8}">
      <dsp:nvSpPr>
        <dsp:cNvPr id="0" name=""/>
        <dsp:cNvSpPr/>
      </dsp:nvSpPr>
      <dsp:spPr>
        <a:xfrm>
          <a:off x="4356475" y="2228337"/>
          <a:ext cx="2520355" cy="1371718"/>
        </a:xfrm>
        <a:prstGeom prst="roundRect">
          <a:avLst>
            <a:gd name="adj" fmla="val 10000"/>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Tahoma" panose="020B0604030504040204" pitchFamily="34" charset="0"/>
              <a:ea typeface="Tahoma" panose="020B0604030504040204" pitchFamily="34" charset="0"/>
              <a:cs typeface="Tahoma" panose="020B0604030504040204" pitchFamily="34" charset="0"/>
            </a:rPr>
            <a:t>Gözlem Araştırmaları</a:t>
          </a:r>
          <a:endParaRPr lang="tr-TR" sz="2000" kern="1200" dirty="0">
            <a:latin typeface="Tahoma" panose="020B0604030504040204" pitchFamily="34" charset="0"/>
            <a:ea typeface="Tahoma" panose="020B0604030504040204" pitchFamily="34" charset="0"/>
            <a:cs typeface="Tahoma" panose="020B0604030504040204" pitchFamily="34" charset="0"/>
          </a:endParaRPr>
        </a:p>
      </dsp:txBody>
      <dsp:txXfrm>
        <a:off x="4396651" y="2268513"/>
        <a:ext cx="2440003" cy="12913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FE8FD-E20C-124B-929B-CE56D94A17CC}">
      <dsp:nvSpPr>
        <dsp:cNvPr id="0" name=""/>
        <dsp:cNvSpPr/>
      </dsp:nvSpPr>
      <dsp:spPr>
        <a:xfrm>
          <a:off x="1744370" y="560"/>
          <a:ext cx="2313199" cy="98513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noProof="0" dirty="0" smtClean="0">
              <a:latin typeface="Tahoma"/>
              <a:cs typeface="Tahoma"/>
            </a:rPr>
            <a:t>Grupların Eşitlenmesi</a:t>
          </a:r>
          <a:endParaRPr lang="tr-TR" sz="2400" kern="1200" noProof="0" dirty="0">
            <a:latin typeface="Tahoma"/>
            <a:cs typeface="Tahoma"/>
          </a:endParaRPr>
        </a:p>
      </dsp:txBody>
      <dsp:txXfrm>
        <a:off x="1773224" y="29414"/>
        <a:ext cx="2255491" cy="927428"/>
      </dsp:txXfrm>
    </dsp:sp>
    <dsp:sp modelId="{A01B0AC6-AC11-E64C-9FCB-CC48E3E60A26}">
      <dsp:nvSpPr>
        <dsp:cNvPr id="0" name=""/>
        <dsp:cNvSpPr/>
      </dsp:nvSpPr>
      <dsp:spPr>
        <a:xfrm>
          <a:off x="1975690" y="985697"/>
          <a:ext cx="231319" cy="738852"/>
        </a:xfrm>
        <a:custGeom>
          <a:avLst/>
          <a:gdLst/>
          <a:ahLst/>
          <a:cxnLst/>
          <a:rect l="0" t="0" r="0" b="0"/>
          <a:pathLst>
            <a:path>
              <a:moveTo>
                <a:pt x="0" y="0"/>
              </a:moveTo>
              <a:lnTo>
                <a:pt x="0" y="738852"/>
              </a:lnTo>
              <a:lnTo>
                <a:pt x="231319" y="738852"/>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370D3D6-E84E-534A-BCA7-7DB44EDAE9B1}">
      <dsp:nvSpPr>
        <dsp:cNvPr id="0" name=""/>
        <dsp:cNvSpPr/>
      </dsp:nvSpPr>
      <dsp:spPr>
        <a:xfrm>
          <a:off x="2207010" y="1231981"/>
          <a:ext cx="2796117" cy="98513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noProof="0" dirty="0" smtClean="0">
              <a:latin typeface="Tahoma"/>
              <a:cs typeface="Tahoma"/>
            </a:rPr>
            <a:t>Eşleme</a:t>
          </a:r>
          <a:endParaRPr lang="tr-TR" sz="2000" kern="1200" noProof="0" dirty="0">
            <a:latin typeface="Tahoma"/>
            <a:cs typeface="Tahoma"/>
          </a:endParaRPr>
        </a:p>
      </dsp:txBody>
      <dsp:txXfrm>
        <a:off x="2235864" y="1260835"/>
        <a:ext cx="2738409" cy="927428"/>
      </dsp:txXfrm>
    </dsp:sp>
    <dsp:sp modelId="{2E5AACB0-0DA0-394A-82A3-3A30CFBC1976}">
      <dsp:nvSpPr>
        <dsp:cNvPr id="0" name=""/>
        <dsp:cNvSpPr/>
      </dsp:nvSpPr>
      <dsp:spPr>
        <a:xfrm>
          <a:off x="1975690" y="985697"/>
          <a:ext cx="231319" cy="1970273"/>
        </a:xfrm>
        <a:custGeom>
          <a:avLst/>
          <a:gdLst/>
          <a:ahLst/>
          <a:cxnLst/>
          <a:rect l="0" t="0" r="0" b="0"/>
          <a:pathLst>
            <a:path>
              <a:moveTo>
                <a:pt x="0" y="0"/>
              </a:moveTo>
              <a:lnTo>
                <a:pt x="0" y="1970273"/>
              </a:lnTo>
              <a:lnTo>
                <a:pt x="231319" y="197027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D3ACF8-A2E4-CD44-89E8-3C6A88D101BB}">
      <dsp:nvSpPr>
        <dsp:cNvPr id="0" name=""/>
        <dsp:cNvSpPr/>
      </dsp:nvSpPr>
      <dsp:spPr>
        <a:xfrm>
          <a:off x="2207010" y="2463402"/>
          <a:ext cx="2864698" cy="98513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noProof="0" dirty="0" smtClean="0">
              <a:latin typeface="Tahoma"/>
              <a:cs typeface="Tahoma"/>
            </a:rPr>
            <a:t>Homojen ve alt gruplar oluşturma</a:t>
          </a:r>
          <a:endParaRPr lang="tr-TR" sz="2000" kern="1200" noProof="0" dirty="0">
            <a:latin typeface="Tahoma"/>
            <a:cs typeface="Tahoma"/>
          </a:endParaRPr>
        </a:p>
      </dsp:txBody>
      <dsp:txXfrm>
        <a:off x="2235864" y="2492256"/>
        <a:ext cx="2806990" cy="927428"/>
      </dsp:txXfrm>
    </dsp:sp>
    <dsp:sp modelId="{E79F4E43-A24C-0C47-9B36-3FD06E1DFD75}">
      <dsp:nvSpPr>
        <dsp:cNvPr id="0" name=""/>
        <dsp:cNvSpPr/>
      </dsp:nvSpPr>
      <dsp:spPr>
        <a:xfrm>
          <a:off x="1975690" y="985697"/>
          <a:ext cx="231319" cy="3201693"/>
        </a:xfrm>
        <a:custGeom>
          <a:avLst/>
          <a:gdLst/>
          <a:ahLst/>
          <a:cxnLst/>
          <a:rect l="0" t="0" r="0" b="0"/>
          <a:pathLst>
            <a:path>
              <a:moveTo>
                <a:pt x="0" y="0"/>
              </a:moveTo>
              <a:lnTo>
                <a:pt x="0" y="3201693"/>
              </a:lnTo>
              <a:lnTo>
                <a:pt x="231319" y="320169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F60EAA-20B6-9E4B-8E5A-B9CFB81B8F1F}">
      <dsp:nvSpPr>
        <dsp:cNvPr id="0" name=""/>
        <dsp:cNvSpPr/>
      </dsp:nvSpPr>
      <dsp:spPr>
        <a:xfrm>
          <a:off x="2207010" y="3694822"/>
          <a:ext cx="2862255" cy="98513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noProof="0" dirty="0" err="1" smtClean="0">
              <a:latin typeface="Tahoma"/>
              <a:cs typeface="Tahoma"/>
            </a:rPr>
            <a:t>Kovaryans</a:t>
          </a:r>
          <a:r>
            <a:rPr lang="tr-TR" sz="2000" kern="1200" noProof="0" dirty="0" smtClean="0">
              <a:latin typeface="Tahoma"/>
              <a:cs typeface="Tahoma"/>
            </a:rPr>
            <a:t> analizi yapma</a:t>
          </a:r>
          <a:endParaRPr lang="tr-TR" sz="2000" kern="1200" noProof="0" dirty="0">
            <a:latin typeface="Tahoma"/>
            <a:cs typeface="Tahoma"/>
          </a:endParaRPr>
        </a:p>
      </dsp:txBody>
      <dsp:txXfrm>
        <a:off x="2235864" y="3723676"/>
        <a:ext cx="2804547" cy="927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157E3-177A-443A-BD79-EE26C5CC6905}">
      <dsp:nvSpPr>
        <dsp:cNvPr id="0" name=""/>
        <dsp:cNvSpPr/>
      </dsp:nvSpPr>
      <dsp:spPr>
        <a:xfrm>
          <a:off x="1176450" y="3425"/>
          <a:ext cx="2113549" cy="98251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err="1" smtClean="0">
              <a:latin typeface="Tahoma" panose="020B0604030504040204" pitchFamily="34" charset="0"/>
              <a:ea typeface="Tahoma" panose="020B0604030504040204" pitchFamily="34" charset="0"/>
              <a:cs typeface="Tahoma" panose="020B0604030504040204" pitchFamily="34" charset="0"/>
            </a:rPr>
            <a:t>Özaktarım</a:t>
          </a:r>
          <a:r>
            <a:rPr lang="tr-TR" sz="2400" kern="1200" dirty="0" smtClean="0">
              <a:latin typeface="Tahoma" panose="020B0604030504040204" pitchFamily="34" charset="0"/>
              <a:ea typeface="Tahoma" panose="020B0604030504040204" pitchFamily="34" charset="0"/>
              <a:cs typeface="Tahoma" panose="020B0604030504040204" pitchFamily="34" charset="0"/>
            </a:rPr>
            <a:t> Araştırmaları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1205227" y="32202"/>
        <a:ext cx="2055995" cy="924962"/>
      </dsp:txXfrm>
    </dsp:sp>
    <dsp:sp modelId="{C894583E-162D-4A9D-A18F-B6F478371ED7}">
      <dsp:nvSpPr>
        <dsp:cNvPr id="0" name=""/>
        <dsp:cNvSpPr/>
      </dsp:nvSpPr>
      <dsp:spPr>
        <a:xfrm>
          <a:off x="1387805" y="985941"/>
          <a:ext cx="211354" cy="736887"/>
        </a:xfrm>
        <a:custGeom>
          <a:avLst/>
          <a:gdLst/>
          <a:ahLst/>
          <a:cxnLst/>
          <a:rect l="0" t="0" r="0" b="0"/>
          <a:pathLst>
            <a:path>
              <a:moveTo>
                <a:pt x="0" y="0"/>
              </a:moveTo>
              <a:lnTo>
                <a:pt x="0" y="736887"/>
              </a:lnTo>
              <a:lnTo>
                <a:pt x="211354" y="73688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279D05-813C-4E37-916E-20000CB065A5}">
      <dsp:nvSpPr>
        <dsp:cNvPr id="0" name=""/>
        <dsp:cNvSpPr/>
      </dsp:nvSpPr>
      <dsp:spPr>
        <a:xfrm>
          <a:off x="1599160" y="1231570"/>
          <a:ext cx="1809653" cy="98251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Tahoma" panose="020B0604030504040204" pitchFamily="34" charset="0"/>
              <a:ea typeface="Tahoma" panose="020B0604030504040204" pitchFamily="34" charset="0"/>
              <a:cs typeface="Tahoma" panose="020B0604030504040204" pitchFamily="34" charset="0"/>
            </a:rPr>
            <a:t>Sorular doğrudan sorulur.</a:t>
          </a:r>
          <a:endParaRPr lang="tr-TR" sz="2000" kern="1200" dirty="0">
            <a:latin typeface="Tahoma" panose="020B0604030504040204" pitchFamily="34" charset="0"/>
            <a:ea typeface="Tahoma" panose="020B0604030504040204" pitchFamily="34" charset="0"/>
            <a:cs typeface="Tahoma" panose="020B0604030504040204" pitchFamily="34" charset="0"/>
          </a:endParaRPr>
        </a:p>
      </dsp:txBody>
      <dsp:txXfrm>
        <a:off x="1627937" y="1260347"/>
        <a:ext cx="1752099" cy="924962"/>
      </dsp:txXfrm>
    </dsp:sp>
    <dsp:sp modelId="{A4C69201-9D5B-4E65-A95C-AD7388BFE847}">
      <dsp:nvSpPr>
        <dsp:cNvPr id="0" name=""/>
        <dsp:cNvSpPr/>
      </dsp:nvSpPr>
      <dsp:spPr>
        <a:xfrm>
          <a:off x="3781257" y="3425"/>
          <a:ext cx="2424594" cy="98251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latin typeface="Tahoma" panose="020B0604030504040204" pitchFamily="34" charset="0"/>
              <a:ea typeface="Tahoma" panose="020B0604030504040204" pitchFamily="34" charset="0"/>
              <a:cs typeface="Tahoma" panose="020B0604030504040204" pitchFamily="34" charset="0"/>
            </a:rPr>
            <a:t>Gözlem Araştırmaları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3810034" y="32202"/>
        <a:ext cx="2367040" cy="924962"/>
      </dsp:txXfrm>
    </dsp:sp>
    <dsp:sp modelId="{5BD2AD31-731F-4119-B81B-A48FF271ED66}">
      <dsp:nvSpPr>
        <dsp:cNvPr id="0" name=""/>
        <dsp:cNvSpPr/>
      </dsp:nvSpPr>
      <dsp:spPr>
        <a:xfrm>
          <a:off x="4023717" y="985941"/>
          <a:ext cx="242459" cy="736887"/>
        </a:xfrm>
        <a:custGeom>
          <a:avLst/>
          <a:gdLst/>
          <a:ahLst/>
          <a:cxnLst/>
          <a:rect l="0" t="0" r="0" b="0"/>
          <a:pathLst>
            <a:path>
              <a:moveTo>
                <a:pt x="0" y="0"/>
              </a:moveTo>
              <a:lnTo>
                <a:pt x="0" y="736887"/>
              </a:lnTo>
              <a:lnTo>
                <a:pt x="242459" y="736887"/>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F065834-D8F3-422E-81FB-819B1AB248A0}">
      <dsp:nvSpPr>
        <dsp:cNvPr id="0" name=""/>
        <dsp:cNvSpPr/>
      </dsp:nvSpPr>
      <dsp:spPr>
        <a:xfrm>
          <a:off x="4266176" y="1231570"/>
          <a:ext cx="2266908" cy="98251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Tahoma" panose="020B0604030504040204" pitchFamily="34" charset="0"/>
              <a:ea typeface="Tahoma" panose="020B0604030504040204" pitchFamily="34" charset="0"/>
              <a:cs typeface="Tahoma" panose="020B0604030504040204" pitchFamily="34" charset="0"/>
            </a:rPr>
            <a:t>Sorular doğrudan sorulmaz.</a:t>
          </a:r>
          <a:endParaRPr lang="tr-TR" sz="2000" kern="1200" dirty="0">
            <a:latin typeface="Tahoma" panose="020B0604030504040204" pitchFamily="34" charset="0"/>
            <a:ea typeface="Tahoma" panose="020B0604030504040204" pitchFamily="34" charset="0"/>
            <a:cs typeface="Tahoma" panose="020B0604030504040204" pitchFamily="34" charset="0"/>
          </a:endParaRPr>
        </a:p>
      </dsp:txBody>
      <dsp:txXfrm>
        <a:off x="4294953" y="1260347"/>
        <a:ext cx="2209354" cy="924962"/>
      </dsp:txXfrm>
    </dsp:sp>
    <dsp:sp modelId="{48DAAD0D-204A-4A6A-8B6F-EFE1ECD7C9D1}">
      <dsp:nvSpPr>
        <dsp:cNvPr id="0" name=""/>
        <dsp:cNvSpPr/>
      </dsp:nvSpPr>
      <dsp:spPr>
        <a:xfrm>
          <a:off x="4023717" y="985941"/>
          <a:ext cx="242459" cy="2068181"/>
        </a:xfrm>
        <a:custGeom>
          <a:avLst/>
          <a:gdLst/>
          <a:ahLst/>
          <a:cxnLst/>
          <a:rect l="0" t="0" r="0" b="0"/>
          <a:pathLst>
            <a:path>
              <a:moveTo>
                <a:pt x="0" y="0"/>
              </a:moveTo>
              <a:lnTo>
                <a:pt x="0" y="2068181"/>
              </a:lnTo>
              <a:lnTo>
                <a:pt x="242459" y="206818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238A8E2-4735-4DED-9C74-65D83F64B78B}">
      <dsp:nvSpPr>
        <dsp:cNvPr id="0" name=""/>
        <dsp:cNvSpPr/>
      </dsp:nvSpPr>
      <dsp:spPr>
        <a:xfrm>
          <a:off x="4266176" y="2459715"/>
          <a:ext cx="2266923" cy="118881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Tahoma" panose="020B0604030504040204" pitchFamily="34" charset="0"/>
              <a:ea typeface="Tahoma" panose="020B0604030504040204" pitchFamily="34" charset="0"/>
              <a:cs typeface="Tahoma" panose="020B0604030504040204" pitchFamily="34" charset="0"/>
            </a:rPr>
            <a:t>Önceden belirlenen etkinlikler gözlenir.</a:t>
          </a:r>
          <a:endParaRPr lang="tr-TR" sz="2000" kern="1200" dirty="0">
            <a:latin typeface="Tahoma" panose="020B0604030504040204" pitchFamily="34" charset="0"/>
            <a:ea typeface="Tahoma" panose="020B0604030504040204" pitchFamily="34" charset="0"/>
            <a:cs typeface="Tahoma" panose="020B0604030504040204" pitchFamily="34" charset="0"/>
          </a:endParaRPr>
        </a:p>
      </dsp:txBody>
      <dsp:txXfrm>
        <a:off x="4300995" y="2494534"/>
        <a:ext cx="2197285" cy="1119176"/>
      </dsp:txXfrm>
    </dsp:sp>
    <dsp:sp modelId="{18EDFCDC-19AC-428F-AC57-ADB8B62F2076}">
      <dsp:nvSpPr>
        <dsp:cNvPr id="0" name=""/>
        <dsp:cNvSpPr/>
      </dsp:nvSpPr>
      <dsp:spPr>
        <a:xfrm>
          <a:off x="4023717" y="985941"/>
          <a:ext cx="242459" cy="3399475"/>
        </a:xfrm>
        <a:custGeom>
          <a:avLst/>
          <a:gdLst/>
          <a:ahLst/>
          <a:cxnLst/>
          <a:rect l="0" t="0" r="0" b="0"/>
          <a:pathLst>
            <a:path>
              <a:moveTo>
                <a:pt x="0" y="0"/>
              </a:moveTo>
              <a:lnTo>
                <a:pt x="0" y="3399475"/>
              </a:lnTo>
              <a:lnTo>
                <a:pt x="242459" y="3399475"/>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64B3AEB-9F64-4761-B862-52B382279F6D}">
      <dsp:nvSpPr>
        <dsp:cNvPr id="0" name=""/>
        <dsp:cNvSpPr/>
      </dsp:nvSpPr>
      <dsp:spPr>
        <a:xfrm>
          <a:off x="4266176" y="3894159"/>
          <a:ext cx="2266908" cy="982516"/>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Tahoma" panose="020B0604030504040204" pitchFamily="34" charset="0"/>
              <a:ea typeface="Tahoma" panose="020B0604030504040204" pitchFamily="34" charset="0"/>
              <a:cs typeface="Tahoma" panose="020B0604030504040204" pitchFamily="34" charset="0"/>
            </a:rPr>
            <a:t>Araştırmacı katılım düzeyini belirleyebilir.</a:t>
          </a:r>
          <a:endParaRPr lang="tr-TR" sz="2000" kern="1200" dirty="0">
            <a:latin typeface="Tahoma" panose="020B0604030504040204" pitchFamily="34" charset="0"/>
            <a:ea typeface="Tahoma" panose="020B0604030504040204" pitchFamily="34" charset="0"/>
            <a:cs typeface="Tahoma" panose="020B0604030504040204" pitchFamily="34" charset="0"/>
          </a:endParaRPr>
        </a:p>
      </dsp:txBody>
      <dsp:txXfrm>
        <a:off x="4294953" y="3922936"/>
        <a:ext cx="2209354" cy="924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70C83-2A1E-4565-86D8-6FCE4EA86E67}">
      <dsp:nvSpPr>
        <dsp:cNvPr id="0" name=""/>
        <dsp:cNvSpPr/>
      </dsp:nvSpPr>
      <dsp:spPr>
        <a:xfrm rot="5400000">
          <a:off x="-148966" y="153099"/>
          <a:ext cx="993112" cy="695178"/>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ahoma" panose="020B0604030504040204" pitchFamily="34" charset="0"/>
              <a:ea typeface="Tahoma" panose="020B0604030504040204" pitchFamily="34" charset="0"/>
              <a:cs typeface="Tahoma" panose="020B0604030504040204" pitchFamily="34" charset="0"/>
            </a:rPr>
            <a:t>1.</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351721"/>
        <a:ext cx="695178" cy="297934"/>
      </dsp:txXfrm>
    </dsp:sp>
    <dsp:sp modelId="{C1E5D589-EDC4-468B-8D1D-5D49640D06C3}">
      <dsp:nvSpPr>
        <dsp:cNvPr id="0" name=""/>
        <dsp:cNvSpPr/>
      </dsp:nvSpPr>
      <dsp:spPr>
        <a:xfrm rot="5400000">
          <a:off x="4237126" y="-3537814"/>
          <a:ext cx="645862" cy="77297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Problemin belirlenmesi</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695179" y="35661"/>
        <a:ext cx="7698229" cy="582806"/>
      </dsp:txXfrm>
    </dsp:sp>
    <dsp:sp modelId="{504A7C56-26F6-4971-B448-B524B0FE7B08}">
      <dsp:nvSpPr>
        <dsp:cNvPr id="0" name=""/>
        <dsp:cNvSpPr/>
      </dsp:nvSpPr>
      <dsp:spPr>
        <a:xfrm rot="5400000">
          <a:off x="-148966" y="995437"/>
          <a:ext cx="993112" cy="69517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ahoma" panose="020B0604030504040204" pitchFamily="34" charset="0"/>
              <a:ea typeface="Tahoma" panose="020B0604030504040204" pitchFamily="34" charset="0"/>
              <a:cs typeface="Tahoma" panose="020B0604030504040204" pitchFamily="34" charset="0"/>
            </a:rPr>
            <a:t>2.</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1194059"/>
        <a:ext cx="695178" cy="297934"/>
      </dsp:txXfrm>
    </dsp:sp>
    <dsp:sp modelId="{77A6E156-F869-48C0-9DCA-68961A93A352}">
      <dsp:nvSpPr>
        <dsp:cNvPr id="0" name=""/>
        <dsp:cNvSpPr/>
      </dsp:nvSpPr>
      <dsp:spPr>
        <a:xfrm rot="5400000">
          <a:off x="4237295" y="-2695646"/>
          <a:ext cx="645523" cy="772975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Katılımcıların ve veri toplama araçlarının seçimi</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695178" y="877983"/>
        <a:ext cx="7698245" cy="582499"/>
      </dsp:txXfrm>
    </dsp:sp>
    <dsp:sp modelId="{8AC6A7BC-E991-486C-B7B4-7AFEECD6709B}">
      <dsp:nvSpPr>
        <dsp:cNvPr id="0" name=""/>
        <dsp:cNvSpPr/>
      </dsp:nvSpPr>
      <dsp:spPr>
        <a:xfrm rot="5400000">
          <a:off x="-148966" y="1837775"/>
          <a:ext cx="993112" cy="695178"/>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ahoma" panose="020B0604030504040204" pitchFamily="34" charset="0"/>
              <a:ea typeface="Tahoma" panose="020B0604030504040204" pitchFamily="34" charset="0"/>
              <a:cs typeface="Tahoma" panose="020B0604030504040204" pitchFamily="34" charset="0"/>
            </a:rPr>
            <a:t>3.</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2036397"/>
        <a:ext cx="695178" cy="297934"/>
      </dsp:txXfrm>
    </dsp:sp>
    <dsp:sp modelId="{104F96B1-3F25-4E40-B7CC-76D968663ED1}">
      <dsp:nvSpPr>
        <dsp:cNvPr id="0" name=""/>
        <dsp:cNvSpPr/>
      </dsp:nvSpPr>
      <dsp:spPr>
        <a:xfrm rot="5400000">
          <a:off x="4237295" y="-1853308"/>
          <a:ext cx="645523" cy="772975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Model ve süreç</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695178" y="1720321"/>
        <a:ext cx="7698245" cy="582499"/>
      </dsp:txXfrm>
    </dsp:sp>
    <dsp:sp modelId="{C7CED028-449E-4A96-B770-171B5944543B}">
      <dsp:nvSpPr>
        <dsp:cNvPr id="0" name=""/>
        <dsp:cNvSpPr/>
      </dsp:nvSpPr>
      <dsp:spPr>
        <a:xfrm rot="5400000">
          <a:off x="-148966" y="2680113"/>
          <a:ext cx="993112" cy="695178"/>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smtClean="0">
              <a:latin typeface="Tahoma" panose="020B0604030504040204" pitchFamily="34" charset="0"/>
              <a:ea typeface="Tahoma" panose="020B0604030504040204" pitchFamily="34" charset="0"/>
              <a:cs typeface="Tahoma" panose="020B0604030504040204" pitchFamily="34" charset="0"/>
            </a:rPr>
            <a:t>4. </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 y="2878735"/>
        <a:ext cx="695178" cy="297934"/>
      </dsp:txXfrm>
    </dsp:sp>
    <dsp:sp modelId="{0864E6A7-DFFD-4533-8516-BAC45D059627}">
      <dsp:nvSpPr>
        <dsp:cNvPr id="0" name=""/>
        <dsp:cNvSpPr/>
      </dsp:nvSpPr>
      <dsp:spPr>
        <a:xfrm rot="5400000">
          <a:off x="4237295" y="-1010970"/>
          <a:ext cx="645523" cy="772975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Veri analizi ve verilerin yorumlanması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695178" y="2562659"/>
        <a:ext cx="7698245" cy="582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30341-3137-465F-99F2-86062D5E9901}">
      <dsp:nvSpPr>
        <dsp:cNvPr id="0" name=""/>
        <dsp:cNvSpPr/>
      </dsp:nvSpPr>
      <dsp:spPr>
        <a:xfrm>
          <a:off x="2141" y="241199"/>
          <a:ext cx="3309555" cy="132382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Tahoma" panose="020B0604030504040204" pitchFamily="34" charset="0"/>
              <a:ea typeface="Tahoma" panose="020B0604030504040204" pitchFamily="34" charset="0"/>
              <a:cs typeface="Tahoma" panose="020B0604030504040204" pitchFamily="34" charset="0"/>
            </a:rPr>
            <a:t>İlişki Yok ya da Düşük İlişki</a:t>
          </a:r>
          <a:endParaRPr lang="tr-TR" sz="2400" b="1" kern="1200" dirty="0">
            <a:latin typeface="Tahoma" panose="020B0604030504040204" pitchFamily="34" charset="0"/>
            <a:ea typeface="Tahoma" panose="020B0604030504040204" pitchFamily="34" charset="0"/>
            <a:cs typeface="Tahoma" panose="020B0604030504040204" pitchFamily="34" charset="0"/>
          </a:endParaRPr>
        </a:p>
      </dsp:txBody>
      <dsp:txXfrm>
        <a:off x="664052" y="241199"/>
        <a:ext cx="1985733" cy="1323822"/>
      </dsp:txXfrm>
    </dsp:sp>
    <dsp:sp modelId="{50F0D837-1868-4A5D-A045-628655CDF202}">
      <dsp:nvSpPr>
        <dsp:cNvPr id="0" name=""/>
        <dsp:cNvSpPr/>
      </dsp:nvSpPr>
      <dsp:spPr>
        <a:xfrm>
          <a:off x="2881454" y="353724"/>
          <a:ext cx="2746930" cy="1098772"/>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-35’den büyük katsayı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3430840" y="353724"/>
        <a:ext cx="1648158" cy="1098772"/>
      </dsp:txXfrm>
    </dsp:sp>
    <dsp:sp modelId="{FC369289-DA79-46EE-8FD5-D2A07D27DAB4}">
      <dsp:nvSpPr>
        <dsp:cNvPr id="0" name=""/>
        <dsp:cNvSpPr/>
      </dsp:nvSpPr>
      <dsp:spPr>
        <a:xfrm>
          <a:off x="5243815" y="353724"/>
          <a:ext cx="2746930" cy="1098772"/>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r-TR" altLang="tr-TR"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35’den</a:t>
          </a: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düşük katsayı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5793201" y="353724"/>
        <a:ext cx="1648158" cy="1098772"/>
      </dsp:txXfrm>
    </dsp:sp>
    <dsp:sp modelId="{9E2A7F70-A3F0-4512-923C-BE776998F0B4}">
      <dsp:nvSpPr>
        <dsp:cNvPr id="0" name=""/>
        <dsp:cNvSpPr/>
      </dsp:nvSpPr>
      <dsp:spPr>
        <a:xfrm>
          <a:off x="2141" y="1750356"/>
          <a:ext cx="3309555" cy="132382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Tahoma" panose="020B0604030504040204" pitchFamily="34" charset="0"/>
              <a:ea typeface="Tahoma" panose="020B0604030504040204" pitchFamily="34" charset="0"/>
              <a:cs typeface="Tahoma" panose="020B0604030504040204" pitchFamily="34" charset="0"/>
            </a:rPr>
            <a:t>Orta Düzeyde İlişki</a:t>
          </a:r>
          <a:endParaRPr lang="tr-TR" sz="2400" b="1" kern="1200" dirty="0">
            <a:latin typeface="Tahoma" panose="020B0604030504040204" pitchFamily="34" charset="0"/>
            <a:ea typeface="Tahoma" panose="020B0604030504040204" pitchFamily="34" charset="0"/>
            <a:cs typeface="Tahoma" panose="020B0604030504040204" pitchFamily="34" charset="0"/>
          </a:endParaRPr>
        </a:p>
      </dsp:txBody>
      <dsp:txXfrm>
        <a:off x="664052" y="1750356"/>
        <a:ext cx="1985733" cy="1323822"/>
      </dsp:txXfrm>
    </dsp:sp>
    <dsp:sp modelId="{2ED5AF54-765F-4883-8BE7-30EA998D6787}">
      <dsp:nvSpPr>
        <dsp:cNvPr id="0" name=""/>
        <dsp:cNvSpPr/>
      </dsp:nvSpPr>
      <dsp:spPr>
        <a:xfrm>
          <a:off x="2881454" y="1862881"/>
          <a:ext cx="2746930" cy="1098772"/>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-35 ile -65 arası katsayı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3430840" y="1862881"/>
        <a:ext cx="1648158" cy="1098772"/>
      </dsp:txXfrm>
    </dsp:sp>
    <dsp:sp modelId="{DFA6AE8E-0EE7-4E64-BF8E-D240DF551DA9}">
      <dsp:nvSpPr>
        <dsp:cNvPr id="0" name=""/>
        <dsp:cNvSpPr/>
      </dsp:nvSpPr>
      <dsp:spPr>
        <a:xfrm>
          <a:off x="5243815" y="1862881"/>
          <a:ext cx="2746930" cy="1098772"/>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+35 ile +65 arası katsayı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5793201" y="1862881"/>
        <a:ext cx="1648158" cy="1098772"/>
      </dsp:txXfrm>
    </dsp:sp>
    <dsp:sp modelId="{7DF693C4-7928-4615-B866-6D1C939E29F4}">
      <dsp:nvSpPr>
        <dsp:cNvPr id="0" name=""/>
        <dsp:cNvSpPr/>
      </dsp:nvSpPr>
      <dsp:spPr>
        <a:xfrm>
          <a:off x="2141" y="3259514"/>
          <a:ext cx="3309555" cy="132382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Tahoma" panose="020B0604030504040204" pitchFamily="34" charset="0"/>
              <a:ea typeface="Tahoma" panose="020B0604030504040204" pitchFamily="34" charset="0"/>
              <a:cs typeface="Tahoma" panose="020B0604030504040204" pitchFamily="34" charset="0"/>
            </a:rPr>
            <a:t>Yüksek Düzeyde İlişki</a:t>
          </a:r>
          <a:endParaRPr lang="tr-TR" sz="2400" b="1" kern="1200" dirty="0">
            <a:latin typeface="Tahoma" panose="020B0604030504040204" pitchFamily="34" charset="0"/>
            <a:ea typeface="Tahoma" panose="020B0604030504040204" pitchFamily="34" charset="0"/>
            <a:cs typeface="Tahoma" panose="020B0604030504040204" pitchFamily="34" charset="0"/>
          </a:endParaRPr>
        </a:p>
      </dsp:txBody>
      <dsp:txXfrm>
        <a:off x="664052" y="3259514"/>
        <a:ext cx="1985733" cy="1323822"/>
      </dsp:txXfrm>
    </dsp:sp>
    <dsp:sp modelId="{DCC5EF84-50D5-4670-8A3B-F51F5A212D45}">
      <dsp:nvSpPr>
        <dsp:cNvPr id="0" name=""/>
        <dsp:cNvSpPr/>
      </dsp:nvSpPr>
      <dsp:spPr>
        <a:xfrm>
          <a:off x="2881454" y="3372039"/>
          <a:ext cx="2746930" cy="1098772"/>
        </a:xfrm>
        <a:prstGeom prst="chevron">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-65’den düşük katsayı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3430840" y="3372039"/>
        <a:ext cx="1648158" cy="1098772"/>
      </dsp:txXfrm>
    </dsp:sp>
    <dsp:sp modelId="{F5D5F129-B455-4B8C-A849-37C86490EF87}">
      <dsp:nvSpPr>
        <dsp:cNvPr id="0" name=""/>
        <dsp:cNvSpPr/>
      </dsp:nvSpPr>
      <dsp:spPr>
        <a:xfrm>
          <a:off x="5243815" y="3372039"/>
          <a:ext cx="2746930" cy="1098772"/>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r-TR" altLang="tr-TR" sz="24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65’den</a:t>
          </a:r>
          <a:r>
            <a:rPr lang="tr-TR" altLang="tr-TR"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yüksek katsayı</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5793201" y="3372039"/>
        <a:ext cx="1648158" cy="1098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57C14-8AD2-DB4F-A28E-07E54E072739}">
      <dsp:nvSpPr>
        <dsp:cNvPr id="0" name=""/>
        <dsp:cNvSpPr/>
      </dsp:nvSpPr>
      <dsp:spPr>
        <a:xfrm>
          <a:off x="0" y="0"/>
          <a:ext cx="8553426"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6E4F913-BA21-7242-BEBF-08745F64267C}">
      <dsp:nvSpPr>
        <dsp:cNvPr id="0" name=""/>
        <dsp:cNvSpPr/>
      </dsp:nvSpPr>
      <dsp:spPr>
        <a:xfrm>
          <a:off x="0" y="559"/>
          <a:ext cx="8553426" cy="171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tr-TR" sz="2400" kern="1200" dirty="0" err="1" smtClean="0">
              <a:latin typeface="Tahoma"/>
              <a:cs typeface="Tahoma"/>
            </a:rPr>
            <a:t>Nedensel</a:t>
          </a:r>
          <a:r>
            <a:rPr lang="tr-TR" sz="2400" kern="1200" dirty="0" smtClean="0">
              <a:latin typeface="Tahoma"/>
              <a:cs typeface="Tahoma"/>
            </a:rPr>
            <a:t>-karşılaştırmalı araştırmalar genellikle </a:t>
          </a:r>
          <a:r>
            <a:rPr lang="tr-TR" sz="2400" kern="1200" dirty="0" err="1" smtClean="0">
              <a:latin typeface="Tahoma"/>
              <a:cs typeface="Tahoma"/>
            </a:rPr>
            <a:t>bağıntısal</a:t>
          </a:r>
          <a:r>
            <a:rPr lang="tr-TR" sz="2400" kern="1200" dirty="0" smtClean="0">
              <a:latin typeface="Tahoma"/>
              <a:cs typeface="Tahoma"/>
            </a:rPr>
            <a:t> araştırmalarda olduğu gibi deneysel bir araştırmanın olası sonuçlarını ortaya koymak üzere gerçekleştirilir. </a:t>
          </a:r>
          <a:endParaRPr lang="tr-TR" sz="2400" kern="1200" dirty="0">
            <a:latin typeface="Tahoma"/>
            <a:cs typeface="Tahoma"/>
          </a:endParaRPr>
        </a:p>
      </dsp:txBody>
      <dsp:txXfrm>
        <a:off x="0" y="559"/>
        <a:ext cx="8553426" cy="1711420"/>
      </dsp:txXfrm>
    </dsp:sp>
    <dsp:sp modelId="{4336E32B-2813-C942-8B4A-0219C6A2747A}">
      <dsp:nvSpPr>
        <dsp:cNvPr id="0" name=""/>
        <dsp:cNvSpPr/>
      </dsp:nvSpPr>
      <dsp:spPr>
        <a:xfrm>
          <a:off x="0" y="1177062"/>
          <a:ext cx="8553426"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9E552C6-5642-C946-BE8B-10BAE15DCD29}">
      <dsp:nvSpPr>
        <dsp:cNvPr id="0" name=""/>
        <dsp:cNvSpPr/>
      </dsp:nvSpPr>
      <dsp:spPr>
        <a:xfrm>
          <a:off x="8352" y="1246285"/>
          <a:ext cx="8545073" cy="197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tr-TR" sz="2400" kern="1200" dirty="0" smtClean="0">
              <a:latin typeface="Tahoma"/>
              <a:cs typeface="Tahoma"/>
            </a:rPr>
            <a:t>Amaç ister bağımlı değişkenin bağımlı değişkene etkisini belirlemek olsun, ister bağımlı değişkenin hangi bağımsız değişkenden etkilendiğini belirlemek olsun, araştırma süreci aynı şekilde gerçekleşmektedir. </a:t>
          </a:r>
          <a:endParaRPr lang="tr-TR" sz="2400" kern="1200" dirty="0">
            <a:latin typeface="Tahoma"/>
            <a:cs typeface="Tahoma"/>
          </a:endParaRPr>
        </a:p>
      </dsp:txBody>
      <dsp:txXfrm>
        <a:off x="8352" y="1246285"/>
        <a:ext cx="8545073" cy="1976639"/>
      </dsp:txXfrm>
    </dsp:sp>
    <dsp:sp modelId="{C3B2DFD2-BBAA-6D4E-A80E-B66FBF977DAD}">
      <dsp:nvSpPr>
        <dsp:cNvPr id="0" name=""/>
        <dsp:cNvSpPr/>
      </dsp:nvSpPr>
      <dsp:spPr>
        <a:xfrm>
          <a:off x="0" y="2707410"/>
          <a:ext cx="8553426"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531C595-B69A-9844-A9AB-60721453F968}">
      <dsp:nvSpPr>
        <dsp:cNvPr id="0" name=""/>
        <dsp:cNvSpPr/>
      </dsp:nvSpPr>
      <dsp:spPr>
        <a:xfrm>
          <a:off x="0" y="2700308"/>
          <a:ext cx="8553426" cy="1711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tr-TR" sz="2400" kern="1200" dirty="0" smtClean="0">
              <a:latin typeface="Tahoma"/>
              <a:cs typeface="Tahoma"/>
            </a:rPr>
            <a:t>Bu araştırmaları gerçekleştirmek için her durumda bağımsız değişkenin bağımlı değişkenden önce gerçekleşmiş olması gerekmektedir. </a:t>
          </a:r>
          <a:endParaRPr lang="tr-TR" sz="2400" kern="1200" dirty="0">
            <a:latin typeface="Tahoma"/>
            <a:cs typeface="Tahoma"/>
          </a:endParaRPr>
        </a:p>
      </dsp:txBody>
      <dsp:txXfrm>
        <a:off x="0" y="2700308"/>
        <a:ext cx="8553426" cy="17114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66E7B-6F13-4444-BAD3-7583427DF823}">
      <dsp:nvSpPr>
        <dsp:cNvPr id="0" name=""/>
        <dsp:cNvSpPr/>
      </dsp:nvSpPr>
      <dsp:spPr>
        <a:xfrm>
          <a:off x="0" y="12409"/>
          <a:ext cx="8568952" cy="15552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tr-TR" sz="3200" kern="1200" noProof="0" dirty="0" smtClean="0">
              <a:latin typeface="Tahoma"/>
              <a:cs typeface="Tahoma"/>
            </a:rPr>
            <a:t>Sınırlılıkları</a:t>
          </a:r>
          <a:endParaRPr lang="tr-TR" sz="3200" kern="1200" noProof="0" dirty="0">
            <a:latin typeface="Tahoma"/>
            <a:cs typeface="Tahoma"/>
          </a:endParaRPr>
        </a:p>
      </dsp:txBody>
      <dsp:txXfrm>
        <a:off x="0" y="12409"/>
        <a:ext cx="8568952" cy="1555200"/>
      </dsp:txXfrm>
    </dsp:sp>
    <dsp:sp modelId="{A3895CFF-5D46-3145-AD08-936ADA3D1EA8}">
      <dsp:nvSpPr>
        <dsp:cNvPr id="0" name=""/>
        <dsp:cNvSpPr/>
      </dsp:nvSpPr>
      <dsp:spPr>
        <a:xfrm>
          <a:off x="0" y="1155392"/>
          <a:ext cx="8568952" cy="429247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a:lnSpc>
              <a:spcPct val="90000"/>
            </a:lnSpc>
            <a:spcBef>
              <a:spcPct val="0"/>
            </a:spcBef>
            <a:spcAft>
              <a:spcPct val="15000"/>
            </a:spcAft>
            <a:buChar char="••"/>
          </a:pPr>
          <a:r>
            <a:rPr lang="tr-TR" sz="2400" kern="1200" dirty="0" smtClean="0">
              <a:latin typeface="Tahoma"/>
              <a:cs typeface="Tahoma"/>
            </a:rPr>
            <a:t>Bağımsız değişken daha önceden gerçekleştiği için, deneysel araştırmalarda olduğu gibi bazı değişkenleri kontrol altına almak mümkün değildir. Bu tedbirler bulguları yorumlarken dikkate alınmalıdır. </a:t>
          </a:r>
          <a:endParaRPr lang="en-US" sz="2400" kern="1200" dirty="0">
            <a:latin typeface="Tahoma"/>
            <a:cs typeface="Tahoma"/>
          </a:endParaRPr>
        </a:p>
        <a:p>
          <a:pPr marL="228600" lvl="1" indent="-228600" algn="just" defTabSz="1066800">
            <a:lnSpc>
              <a:spcPct val="90000"/>
            </a:lnSpc>
            <a:spcBef>
              <a:spcPct val="0"/>
            </a:spcBef>
            <a:spcAft>
              <a:spcPct val="15000"/>
            </a:spcAft>
            <a:buChar char="••"/>
          </a:pPr>
          <a:r>
            <a:rPr lang="tr-TR" sz="2400" kern="1200" dirty="0" smtClean="0">
              <a:latin typeface="Tahoma"/>
              <a:cs typeface="Tahoma"/>
            </a:rPr>
            <a:t>Var olduğu görünen bir neden-sonuç ilişkisi aslında olmayabilir, </a:t>
          </a:r>
          <a:r>
            <a:rPr lang="tr-TR" sz="2400" kern="1200" dirty="0" err="1" smtClean="0">
              <a:latin typeface="Tahoma"/>
              <a:cs typeface="Tahoma"/>
            </a:rPr>
            <a:t>bağıntısal</a:t>
          </a:r>
          <a:r>
            <a:rPr lang="tr-TR" sz="2400" kern="1200" dirty="0" smtClean="0">
              <a:latin typeface="Tahoma"/>
              <a:cs typeface="Tahoma"/>
            </a:rPr>
            <a:t> araştırmalarda olduğu gibi sadece ilişki olabilir. </a:t>
          </a:r>
          <a:endParaRPr lang="en-US" sz="2400" kern="1200" dirty="0">
            <a:latin typeface="Tahoma"/>
            <a:cs typeface="Tahoma"/>
          </a:endParaRPr>
        </a:p>
        <a:p>
          <a:pPr marL="228600" lvl="1" indent="-228600" algn="just" defTabSz="1066800">
            <a:lnSpc>
              <a:spcPct val="90000"/>
            </a:lnSpc>
            <a:spcBef>
              <a:spcPct val="0"/>
            </a:spcBef>
            <a:spcAft>
              <a:spcPct val="15000"/>
            </a:spcAft>
            <a:buChar char="••"/>
          </a:pPr>
          <a:r>
            <a:rPr lang="tr-TR" sz="2400" kern="1200" dirty="0" smtClean="0">
              <a:latin typeface="Tahoma"/>
              <a:cs typeface="Tahoma"/>
            </a:rPr>
            <a:t>Örneğin kendine güven-iyi okuma arasındaki ilişki, hangisi daha önce gelişmiştir ya da üçüncü bir değişken var mıdır?</a:t>
          </a:r>
          <a:endParaRPr lang="en-US" sz="2400" kern="1200" dirty="0">
            <a:latin typeface="Tahoma"/>
            <a:cs typeface="Tahoma"/>
          </a:endParaRPr>
        </a:p>
      </dsp:txBody>
      <dsp:txXfrm>
        <a:off x="0" y="1155392"/>
        <a:ext cx="8568952" cy="42924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FC95-802B-4648-BED4-FEAAF1D50E16}">
      <dsp:nvSpPr>
        <dsp:cNvPr id="0" name=""/>
        <dsp:cNvSpPr/>
      </dsp:nvSpPr>
      <dsp:spPr>
        <a:xfrm>
          <a:off x="0" y="673259"/>
          <a:ext cx="4264225" cy="5016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4439910-CA80-3146-885E-AC366CF43F0D}">
      <dsp:nvSpPr>
        <dsp:cNvPr id="0" name=""/>
        <dsp:cNvSpPr/>
      </dsp:nvSpPr>
      <dsp:spPr>
        <a:xfrm>
          <a:off x="3401" y="936472"/>
          <a:ext cx="313265" cy="31326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3D1CFE-697A-984D-A7D7-4159C35464AB}">
      <dsp:nvSpPr>
        <dsp:cNvPr id="0" name=""/>
        <dsp:cNvSpPr/>
      </dsp:nvSpPr>
      <dsp:spPr>
        <a:xfrm>
          <a:off x="3401" y="0"/>
          <a:ext cx="4264225" cy="59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l" defTabSz="1377950">
            <a:lnSpc>
              <a:spcPct val="90000"/>
            </a:lnSpc>
            <a:spcBef>
              <a:spcPct val="0"/>
            </a:spcBef>
            <a:spcAft>
              <a:spcPct val="35000"/>
            </a:spcAft>
          </a:pPr>
          <a:r>
            <a:rPr lang="tr-TR" sz="3100" kern="1200" noProof="0" dirty="0" err="1" smtClean="0">
              <a:latin typeface="Tahoma"/>
              <a:cs typeface="Tahoma"/>
            </a:rPr>
            <a:t>Bağıntısal</a:t>
          </a:r>
          <a:endParaRPr lang="tr-TR" sz="3100" kern="1200" noProof="0" dirty="0">
            <a:latin typeface="Tahoma"/>
            <a:cs typeface="Tahoma"/>
          </a:endParaRPr>
        </a:p>
      </dsp:txBody>
      <dsp:txXfrm>
        <a:off x="3401" y="0"/>
        <a:ext cx="4264225" cy="594911"/>
      </dsp:txXfrm>
    </dsp:sp>
    <dsp:sp modelId="{E83DDB1B-BACA-0C4A-97B9-D8EA8161B385}">
      <dsp:nvSpPr>
        <dsp:cNvPr id="0" name=""/>
        <dsp:cNvSpPr/>
      </dsp:nvSpPr>
      <dsp:spPr>
        <a:xfrm>
          <a:off x="3401" y="1666684"/>
          <a:ext cx="313257" cy="31325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1C1A1C-0625-CF4B-B130-359683D648E6}">
      <dsp:nvSpPr>
        <dsp:cNvPr id="0" name=""/>
        <dsp:cNvSpPr/>
      </dsp:nvSpPr>
      <dsp:spPr>
        <a:xfrm>
          <a:off x="301896" y="1458210"/>
          <a:ext cx="3965729" cy="73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tr-TR" sz="2000" kern="1200" noProof="0" dirty="0" smtClean="0">
              <a:latin typeface="Tahoma"/>
              <a:cs typeface="Tahoma"/>
            </a:rPr>
            <a:t>Bir grup iki ya da daha fazla değişken açısından incelenir.</a:t>
          </a:r>
          <a:endParaRPr lang="tr-TR" sz="2000" kern="1200" noProof="0" dirty="0">
            <a:latin typeface="Tahoma"/>
            <a:cs typeface="Tahoma"/>
          </a:endParaRPr>
        </a:p>
      </dsp:txBody>
      <dsp:txXfrm>
        <a:off x="301896" y="1458210"/>
        <a:ext cx="3965729" cy="730204"/>
      </dsp:txXfrm>
    </dsp:sp>
    <dsp:sp modelId="{F1E6C007-9695-A846-8808-C752F059F605}">
      <dsp:nvSpPr>
        <dsp:cNvPr id="0" name=""/>
        <dsp:cNvSpPr/>
      </dsp:nvSpPr>
      <dsp:spPr>
        <a:xfrm>
          <a:off x="3401" y="2396888"/>
          <a:ext cx="313257" cy="31325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1C50F9-0FDF-5C45-8E5C-7242F2A367B7}">
      <dsp:nvSpPr>
        <dsp:cNvPr id="0" name=""/>
        <dsp:cNvSpPr/>
      </dsp:nvSpPr>
      <dsp:spPr>
        <a:xfrm>
          <a:off x="301896" y="2188415"/>
          <a:ext cx="3965729" cy="73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tr-TR" sz="2000" kern="1200" noProof="0" dirty="0" smtClean="0">
              <a:latin typeface="Tahoma"/>
              <a:cs typeface="Tahoma"/>
            </a:rPr>
            <a:t>Neden-sonuç ilişkisi kurulmaz.</a:t>
          </a:r>
          <a:endParaRPr lang="tr-TR" sz="2000" kern="1200" noProof="0" dirty="0">
            <a:latin typeface="Tahoma"/>
            <a:cs typeface="Tahoma"/>
          </a:endParaRPr>
        </a:p>
      </dsp:txBody>
      <dsp:txXfrm>
        <a:off x="301896" y="2188415"/>
        <a:ext cx="3965729" cy="730204"/>
      </dsp:txXfrm>
    </dsp:sp>
    <dsp:sp modelId="{0923855F-E86D-7542-8AB9-95B35F84D16D}">
      <dsp:nvSpPr>
        <dsp:cNvPr id="0" name=""/>
        <dsp:cNvSpPr/>
      </dsp:nvSpPr>
      <dsp:spPr>
        <a:xfrm>
          <a:off x="3401" y="3127092"/>
          <a:ext cx="313257" cy="313257"/>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9C92A2-98EF-164B-A6B5-D989CF83330A}">
      <dsp:nvSpPr>
        <dsp:cNvPr id="0" name=""/>
        <dsp:cNvSpPr/>
      </dsp:nvSpPr>
      <dsp:spPr>
        <a:xfrm>
          <a:off x="301896" y="2918619"/>
          <a:ext cx="3965729" cy="73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tr-TR" sz="2000" kern="1200" noProof="0" dirty="0" smtClean="0">
              <a:latin typeface="Tahoma"/>
              <a:cs typeface="Tahoma"/>
            </a:rPr>
            <a:t>Deneysel veri yoktur. </a:t>
          </a:r>
          <a:endParaRPr lang="tr-TR" sz="2000" kern="1200" noProof="0" dirty="0">
            <a:latin typeface="Tahoma"/>
            <a:cs typeface="Tahoma"/>
          </a:endParaRPr>
        </a:p>
      </dsp:txBody>
      <dsp:txXfrm>
        <a:off x="301896" y="2918619"/>
        <a:ext cx="3965729" cy="730204"/>
      </dsp:txXfrm>
    </dsp:sp>
    <dsp:sp modelId="{69108415-264A-F84A-AB86-6B8D84575A47}">
      <dsp:nvSpPr>
        <dsp:cNvPr id="0" name=""/>
        <dsp:cNvSpPr/>
      </dsp:nvSpPr>
      <dsp:spPr>
        <a:xfrm>
          <a:off x="4484238" y="673259"/>
          <a:ext cx="4264225" cy="5016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2870F0-ADA6-6545-A539-CDD2047C83C6}">
      <dsp:nvSpPr>
        <dsp:cNvPr id="0" name=""/>
        <dsp:cNvSpPr/>
      </dsp:nvSpPr>
      <dsp:spPr>
        <a:xfrm>
          <a:off x="4480837" y="936472"/>
          <a:ext cx="313265" cy="31326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D35A2F-22CE-4A40-8F27-8FE1220BC3B6}">
      <dsp:nvSpPr>
        <dsp:cNvPr id="0" name=""/>
        <dsp:cNvSpPr/>
      </dsp:nvSpPr>
      <dsp:spPr>
        <a:xfrm>
          <a:off x="4480837" y="0"/>
          <a:ext cx="4264225" cy="59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055" tIns="39370" rIns="59055" bIns="39370" numCol="1" spcCol="1270" anchor="ctr" anchorCtr="0">
          <a:noAutofit/>
        </a:bodyPr>
        <a:lstStyle/>
        <a:p>
          <a:pPr lvl="0" algn="l" defTabSz="1377950">
            <a:lnSpc>
              <a:spcPct val="90000"/>
            </a:lnSpc>
            <a:spcBef>
              <a:spcPct val="0"/>
            </a:spcBef>
            <a:spcAft>
              <a:spcPct val="35000"/>
            </a:spcAft>
          </a:pPr>
          <a:r>
            <a:rPr lang="en-US" sz="3100" kern="1200" dirty="0" err="1" smtClean="0">
              <a:latin typeface="Tahoma"/>
              <a:cs typeface="Tahoma"/>
            </a:rPr>
            <a:t>Nedensel</a:t>
          </a:r>
          <a:r>
            <a:rPr lang="en-US" sz="3100" kern="1200" dirty="0" smtClean="0">
              <a:latin typeface="Tahoma"/>
              <a:cs typeface="Tahoma"/>
            </a:rPr>
            <a:t>-</a:t>
          </a:r>
          <a:r>
            <a:rPr lang="tr-TR" sz="3100" kern="1200" dirty="0" smtClean="0">
              <a:latin typeface="Tahoma"/>
              <a:cs typeface="Tahoma"/>
            </a:rPr>
            <a:t>K</a:t>
          </a:r>
          <a:r>
            <a:rPr lang="en-US" sz="3100" kern="1200" dirty="0" err="1" smtClean="0">
              <a:latin typeface="Tahoma"/>
              <a:cs typeface="Tahoma"/>
            </a:rPr>
            <a:t>arşılaştırmalı</a:t>
          </a:r>
          <a:endParaRPr lang="en-US" sz="3100" kern="1200" dirty="0">
            <a:latin typeface="Tahoma"/>
            <a:cs typeface="Tahoma"/>
          </a:endParaRPr>
        </a:p>
      </dsp:txBody>
      <dsp:txXfrm>
        <a:off x="4480837" y="0"/>
        <a:ext cx="4264225" cy="594911"/>
      </dsp:txXfrm>
    </dsp:sp>
    <dsp:sp modelId="{96FFDD2B-BD2E-FA4B-8E4E-FD66EB9DFC0A}">
      <dsp:nvSpPr>
        <dsp:cNvPr id="0" name=""/>
        <dsp:cNvSpPr/>
      </dsp:nvSpPr>
      <dsp:spPr>
        <a:xfrm>
          <a:off x="4480837" y="1722464"/>
          <a:ext cx="313257" cy="313257"/>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61ACBA-5563-5E4A-8FBC-2BE6AE5CD7DD}">
      <dsp:nvSpPr>
        <dsp:cNvPr id="0" name=""/>
        <dsp:cNvSpPr/>
      </dsp:nvSpPr>
      <dsp:spPr>
        <a:xfrm>
          <a:off x="4779333" y="1458210"/>
          <a:ext cx="3965729" cy="841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tr-TR" sz="2000" kern="1200" noProof="0" dirty="0" smtClean="0">
              <a:latin typeface="Tahoma"/>
              <a:cs typeface="Tahoma"/>
            </a:rPr>
            <a:t>İki ya da daha fazla grup bir bağımlı değişken açısından incelenir.</a:t>
          </a:r>
          <a:endParaRPr lang="tr-TR" sz="2000" kern="1200" noProof="0" dirty="0">
            <a:latin typeface="Tahoma"/>
            <a:cs typeface="Tahoma"/>
          </a:endParaRPr>
        </a:p>
      </dsp:txBody>
      <dsp:txXfrm>
        <a:off x="4779333" y="1458210"/>
        <a:ext cx="3965729" cy="841764"/>
      </dsp:txXfrm>
    </dsp:sp>
    <dsp:sp modelId="{63B7C7F9-C18E-D245-B3F9-965C71B92306}">
      <dsp:nvSpPr>
        <dsp:cNvPr id="0" name=""/>
        <dsp:cNvSpPr/>
      </dsp:nvSpPr>
      <dsp:spPr>
        <a:xfrm>
          <a:off x="4480837" y="2508449"/>
          <a:ext cx="313257" cy="313257"/>
        </a:xfrm>
        <a:prstGeom prst="rect">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1C617E5-4ADA-0C41-A8A2-1D37399B29AF}">
      <dsp:nvSpPr>
        <dsp:cNvPr id="0" name=""/>
        <dsp:cNvSpPr/>
      </dsp:nvSpPr>
      <dsp:spPr>
        <a:xfrm>
          <a:off x="4779333" y="2299975"/>
          <a:ext cx="3965729" cy="73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tr-TR" sz="2000" kern="1200" noProof="0" dirty="0" smtClean="0">
              <a:latin typeface="Tahoma"/>
              <a:cs typeface="Tahoma"/>
            </a:rPr>
            <a:t>Neden-sonuç ilişkisi kurulur.</a:t>
          </a:r>
          <a:endParaRPr lang="tr-TR" sz="2000" kern="1200" noProof="0" dirty="0">
            <a:latin typeface="Tahoma"/>
            <a:cs typeface="Tahoma"/>
          </a:endParaRPr>
        </a:p>
      </dsp:txBody>
      <dsp:txXfrm>
        <a:off x="4779333" y="2299975"/>
        <a:ext cx="3965729" cy="730204"/>
      </dsp:txXfrm>
    </dsp:sp>
    <dsp:sp modelId="{BB1E23B9-6C3D-A94C-8E13-19F4D752D9F5}">
      <dsp:nvSpPr>
        <dsp:cNvPr id="0" name=""/>
        <dsp:cNvSpPr/>
      </dsp:nvSpPr>
      <dsp:spPr>
        <a:xfrm>
          <a:off x="4480837" y="3238653"/>
          <a:ext cx="313257" cy="31325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0D869C-DDF5-3348-9D13-683FA9F87C86}">
      <dsp:nvSpPr>
        <dsp:cNvPr id="0" name=""/>
        <dsp:cNvSpPr/>
      </dsp:nvSpPr>
      <dsp:spPr>
        <a:xfrm>
          <a:off x="4779333" y="3030180"/>
          <a:ext cx="3965729" cy="73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tr-TR" sz="2500" kern="1200" noProof="0" dirty="0" smtClean="0"/>
            <a:t>Deneysel veri yoktur.</a:t>
          </a:r>
          <a:endParaRPr lang="tr-TR" sz="2500" kern="1200" noProof="0" dirty="0"/>
        </a:p>
      </dsp:txBody>
      <dsp:txXfrm>
        <a:off x="4779333" y="3030180"/>
        <a:ext cx="3965729" cy="7302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FC95-802B-4648-BED4-FEAAF1D50E16}">
      <dsp:nvSpPr>
        <dsp:cNvPr id="0" name=""/>
        <dsp:cNvSpPr/>
      </dsp:nvSpPr>
      <dsp:spPr>
        <a:xfrm>
          <a:off x="444" y="659085"/>
          <a:ext cx="4174451" cy="49111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4439910-CA80-3146-885E-AC366CF43F0D}">
      <dsp:nvSpPr>
        <dsp:cNvPr id="0" name=""/>
        <dsp:cNvSpPr/>
      </dsp:nvSpPr>
      <dsp:spPr>
        <a:xfrm>
          <a:off x="5662" y="916756"/>
          <a:ext cx="306670" cy="30667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3D1CFE-697A-984D-A7D7-4159C35464AB}">
      <dsp:nvSpPr>
        <dsp:cNvPr id="0" name=""/>
        <dsp:cNvSpPr/>
      </dsp:nvSpPr>
      <dsp:spPr>
        <a:xfrm>
          <a:off x="5662" y="0"/>
          <a:ext cx="4174451" cy="58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US" sz="3000" kern="1200" dirty="0" err="1" smtClean="0">
              <a:latin typeface="Tahoma"/>
              <a:cs typeface="Tahoma"/>
            </a:rPr>
            <a:t>Deneysel</a:t>
          </a:r>
          <a:endParaRPr lang="en-US" sz="3000" kern="1200" dirty="0">
            <a:latin typeface="Tahoma"/>
            <a:cs typeface="Tahoma"/>
          </a:endParaRPr>
        </a:p>
      </dsp:txBody>
      <dsp:txXfrm>
        <a:off x="5662" y="0"/>
        <a:ext cx="4174451" cy="582386"/>
      </dsp:txXfrm>
    </dsp:sp>
    <dsp:sp modelId="{E83DDB1B-BACA-0C4A-97B9-D8EA8161B385}">
      <dsp:nvSpPr>
        <dsp:cNvPr id="0" name=""/>
        <dsp:cNvSpPr/>
      </dsp:nvSpPr>
      <dsp:spPr>
        <a:xfrm>
          <a:off x="5662" y="1631596"/>
          <a:ext cx="306662" cy="306662"/>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1C1A1C-0625-CF4B-B130-359683D648E6}">
      <dsp:nvSpPr>
        <dsp:cNvPr id="0" name=""/>
        <dsp:cNvSpPr/>
      </dsp:nvSpPr>
      <dsp:spPr>
        <a:xfrm>
          <a:off x="297874" y="1427511"/>
          <a:ext cx="3882240" cy="71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tr-TR" sz="2000" kern="1200" noProof="0" dirty="0" smtClean="0">
              <a:latin typeface="Tahoma"/>
              <a:cs typeface="Tahoma"/>
            </a:rPr>
            <a:t>Bağımsız değişken yani neden uygulanabilir.</a:t>
          </a:r>
          <a:endParaRPr lang="tr-TR" sz="2000" kern="1200" noProof="0" dirty="0">
            <a:latin typeface="Tahoma"/>
            <a:cs typeface="Tahoma"/>
          </a:endParaRPr>
        </a:p>
      </dsp:txBody>
      <dsp:txXfrm>
        <a:off x="297874" y="1427511"/>
        <a:ext cx="3882240" cy="714831"/>
      </dsp:txXfrm>
    </dsp:sp>
    <dsp:sp modelId="{F1E6C007-9695-A846-8808-C752F059F605}">
      <dsp:nvSpPr>
        <dsp:cNvPr id="0" name=""/>
        <dsp:cNvSpPr/>
      </dsp:nvSpPr>
      <dsp:spPr>
        <a:xfrm>
          <a:off x="5662" y="2346427"/>
          <a:ext cx="306662" cy="306662"/>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1C50F9-0FDF-5C45-8E5C-7242F2A367B7}">
      <dsp:nvSpPr>
        <dsp:cNvPr id="0" name=""/>
        <dsp:cNvSpPr/>
      </dsp:nvSpPr>
      <dsp:spPr>
        <a:xfrm>
          <a:off x="297874" y="2142343"/>
          <a:ext cx="3882240" cy="71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tr-TR" sz="2000" kern="1200" noProof="0" dirty="0" smtClean="0">
              <a:latin typeface="Tahoma"/>
              <a:cs typeface="Tahoma"/>
            </a:rPr>
            <a:t>Gruplar rastgele oluşturulur.</a:t>
          </a:r>
          <a:endParaRPr lang="tr-TR" sz="2000" kern="1200" noProof="0" dirty="0">
            <a:latin typeface="Tahoma"/>
            <a:cs typeface="Tahoma"/>
          </a:endParaRPr>
        </a:p>
      </dsp:txBody>
      <dsp:txXfrm>
        <a:off x="297874" y="2142343"/>
        <a:ext cx="3882240" cy="714831"/>
      </dsp:txXfrm>
    </dsp:sp>
    <dsp:sp modelId="{0923855F-E86D-7542-8AB9-95B35F84D16D}">
      <dsp:nvSpPr>
        <dsp:cNvPr id="0" name=""/>
        <dsp:cNvSpPr/>
      </dsp:nvSpPr>
      <dsp:spPr>
        <a:xfrm>
          <a:off x="5662" y="3061259"/>
          <a:ext cx="306662" cy="306662"/>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9C92A2-98EF-164B-A6B5-D989CF83330A}">
      <dsp:nvSpPr>
        <dsp:cNvPr id="0" name=""/>
        <dsp:cNvSpPr/>
      </dsp:nvSpPr>
      <dsp:spPr>
        <a:xfrm>
          <a:off x="297874" y="2857174"/>
          <a:ext cx="3882240" cy="71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tr-TR" sz="2000" kern="1200" noProof="0" dirty="0" smtClean="0">
              <a:latin typeface="Tahoma"/>
              <a:cs typeface="Tahoma"/>
            </a:rPr>
            <a:t>Neden-sonuç ilişkisi gerçektir.</a:t>
          </a:r>
          <a:endParaRPr lang="tr-TR" sz="2000" kern="1200" noProof="0" dirty="0">
            <a:latin typeface="Tahoma"/>
            <a:cs typeface="Tahoma"/>
          </a:endParaRPr>
        </a:p>
      </dsp:txBody>
      <dsp:txXfrm>
        <a:off x="297874" y="2857174"/>
        <a:ext cx="3882240" cy="714831"/>
      </dsp:txXfrm>
    </dsp:sp>
    <dsp:sp modelId="{69108415-264A-F84A-AB86-6B8D84575A47}">
      <dsp:nvSpPr>
        <dsp:cNvPr id="0" name=""/>
        <dsp:cNvSpPr/>
      </dsp:nvSpPr>
      <dsp:spPr>
        <a:xfrm>
          <a:off x="4394305" y="659085"/>
          <a:ext cx="4174451" cy="49111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2870F0-ADA6-6545-A539-CDD2047C83C6}">
      <dsp:nvSpPr>
        <dsp:cNvPr id="0" name=""/>
        <dsp:cNvSpPr/>
      </dsp:nvSpPr>
      <dsp:spPr>
        <a:xfrm>
          <a:off x="4388837" y="916756"/>
          <a:ext cx="306670" cy="30667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D35A2F-22CE-4A40-8F27-8FE1220BC3B6}">
      <dsp:nvSpPr>
        <dsp:cNvPr id="0" name=""/>
        <dsp:cNvSpPr/>
      </dsp:nvSpPr>
      <dsp:spPr>
        <a:xfrm>
          <a:off x="4388837" y="0"/>
          <a:ext cx="4174451" cy="582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US" sz="3000" kern="1200" dirty="0" err="1" smtClean="0">
              <a:latin typeface="Tahoma"/>
              <a:cs typeface="Tahoma"/>
            </a:rPr>
            <a:t>Nedensel</a:t>
          </a:r>
          <a:r>
            <a:rPr lang="en-US" sz="3000" kern="1200" dirty="0" smtClean="0">
              <a:latin typeface="Tahoma"/>
              <a:cs typeface="Tahoma"/>
            </a:rPr>
            <a:t>-</a:t>
          </a:r>
          <a:r>
            <a:rPr lang="tr-TR" sz="3000" kern="1200" dirty="0" smtClean="0">
              <a:latin typeface="Tahoma"/>
              <a:cs typeface="Tahoma"/>
            </a:rPr>
            <a:t>K</a:t>
          </a:r>
          <a:r>
            <a:rPr lang="en-US" sz="3000" kern="1200" dirty="0" err="1" smtClean="0">
              <a:latin typeface="Tahoma"/>
              <a:cs typeface="Tahoma"/>
            </a:rPr>
            <a:t>arşılaştırmalı</a:t>
          </a:r>
          <a:endParaRPr lang="en-US" sz="3000" kern="1200" dirty="0">
            <a:latin typeface="Tahoma"/>
            <a:cs typeface="Tahoma"/>
          </a:endParaRPr>
        </a:p>
      </dsp:txBody>
      <dsp:txXfrm>
        <a:off x="4388837" y="0"/>
        <a:ext cx="4174451" cy="582386"/>
      </dsp:txXfrm>
    </dsp:sp>
    <dsp:sp modelId="{96FFDD2B-BD2E-FA4B-8E4E-FD66EB9DFC0A}">
      <dsp:nvSpPr>
        <dsp:cNvPr id="0" name=""/>
        <dsp:cNvSpPr/>
      </dsp:nvSpPr>
      <dsp:spPr>
        <a:xfrm>
          <a:off x="4388837" y="1686202"/>
          <a:ext cx="306662" cy="306662"/>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61ACBA-5563-5E4A-8FBC-2BE6AE5CD7DD}">
      <dsp:nvSpPr>
        <dsp:cNvPr id="0" name=""/>
        <dsp:cNvSpPr/>
      </dsp:nvSpPr>
      <dsp:spPr>
        <a:xfrm>
          <a:off x="4681048" y="1427511"/>
          <a:ext cx="3882240" cy="82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tr-TR" sz="2000" kern="1200" noProof="0" dirty="0" smtClean="0">
              <a:latin typeface="Tahoma"/>
              <a:cs typeface="Tahoma"/>
            </a:rPr>
            <a:t>İki ya da daha fazla grup bir bağımlı değişken açısından incelenir.</a:t>
          </a:r>
          <a:endParaRPr lang="tr-TR" sz="2000" kern="1200" noProof="0" dirty="0">
            <a:latin typeface="Tahoma"/>
            <a:cs typeface="Tahoma"/>
          </a:endParaRPr>
        </a:p>
      </dsp:txBody>
      <dsp:txXfrm>
        <a:off x="4681048" y="1427511"/>
        <a:ext cx="3882240" cy="824043"/>
      </dsp:txXfrm>
    </dsp:sp>
    <dsp:sp modelId="{63B7C7F9-C18E-D245-B3F9-965C71B92306}">
      <dsp:nvSpPr>
        <dsp:cNvPr id="0" name=""/>
        <dsp:cNvSpPr/>
      </dsp:nvSpPr>
      <dsp:spPr>
        <a:xfrm>
          <a:off x="4388837" y="2455639"/>
          <a:ext cx="306662" cy="306662"/>
        </a:xfrm>
        <a:prstGeom prst="rect">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1C617E5-4ADA-0C41-A8A2-1D37399B29AF}">
      <dsp:nvSpPr>
        <dsp:cNvPr id="0" name=""/>
        <dsp:cNvSpPr/>
      </dsp:nvSpPr>
      <dsp:spPr>
        <a:xfrm>
          <a:off x="4681048" y="2251555"/>
          <a:ext cx="3882240" cy="71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tr-TR" sz="2000" kern="1200" noProof="0" dirty="0" smtClean="0">
              <a:latin typeface="Tahoma"/>
              <a:cs typeface="Tahoma"/>
            </a:rPr>
            <a:t>Var olan gruplar üzerinden çalışılır.</a:t>
          </a:r>
          <a:endParaRPr lang="tr-TR" sz="2000" kern="1200" noProof="0" dirty="0">
            <a:latin typeface="Tahoma"/>
            <a:cs typeface="Tahoma"/>
          </a:endParaRPr>
        </a:p>
      </dsp:txBody>
      <dsp:txXfrm>
        <a:off x="4681048" y="2251555"/>
        <a:ext cx="3882240" cy="714831"/>
      </dsp:txXfrm>
    </dsp:sp>
    <dsp:sp modelId="{BB1E23B9-6C3D-A94C-8E13-19F4D752D9F5}">
      <dsp:nvSpPr>
        <dsp:cNvPr id="0" name=""/>
        <dsp:cNvSpPr/>
      </dsp:nvSpPr>
      <dsp:spPr>
        <a:xfrm>
          <a:off x="4388837" y="3170471"/>
          <a:ext cx="306662" cy="306662"/>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0D869C-DDF5-3348-9D13-683FA9F87C86}">
      <dsp:nvSpPr>
        <dsp:cNvPr id="0" name=""/>
        <dsp:cNvSpPr/>
      </dsp:nvSpPr>
      <dsp:spPr>
        <a:xfrm>
          <a:off x="4681048" y="2966386"/>
          <a:ext cx="3882240" cy="71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tr-TR" sz="2000" kern="1200" noProof="0" dirty="0" smtClean="0">
              <a:latin typeface="Tahoma"/>
              <a:cs typeface="Tahoma"/>
            </a:rPr>
            <a:t>Neden-sonuç ilişkisi küçük ve  geçicidir.</a:t>
          </a:r>
          <a:endParaRPr lang="tr-TR" sz="2000" kern="1200" noProof="0" dirty="0">
            <a:latin typeface="Tahoma"/>
            <a:cs typeface="Tahoma"/>
          </a:endParaRPr>
        </a:p>
      </dsp:txBody>
      <dsp:txXfrm>
        <a:off x="4681048" y="2966386"/>
        <a:ext cx="3882240" cy="7148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AD9F-3AF6-1A46-8920-99B5E49719DF}">
      <dsp:nvSpPr>
        <dsp:cNvPr id="0" name=""/>
        <dsp:cNvSpPr/>
      </dsp:nvSpPr>
      <dsp:spPr>
        <a:xfrm>
          <a:off x="1031223" y="1441"/>
          <a:ext cx="2591822" cy="121302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kern="1200" noProof="0" dirty="0" smtClean="0">
              <a:latin typeface="Tahoma"/>
              <a:cs typeface="Tahoma"/>
            </a:rPr>
            <a:t>Gruplar iki şekilde farklılaşır:</a:t>
          </a:r>
          <a:endParaRPr lang="tr-TR" sz="1800" kern="1200" noProof="0" dirty="0">
            <a:latin typeface="Tahoma"/>
            <a:cs typeface="Tahoma"/>
          </a:endParaRPr>
        </a:p>
      </dsp:txBody>
      <dsp:txXfrm>
        <a:off x="1066751" y="36969"/>
        <a:ext cx="2520766" cy="1141969"/>
      </dsp:txXfrm>
    </dsp:sp>
    <dsp:sp modelId="{D38F0820-F55E-9947-B675-79A20A1EF2CC}">
      <dsp:nvSpPr>
        <dsp:cNvPr id="0" name=""/>
        <dsp:cNvSpPr/>
      </dsp:nvSpPr>
      <dsp:spPr>
        <a:xfrm>
          <a:off x="1290405" y="1214466"/>
          <a:ext cx="259182" cy="909769"/>
        </a:xfrm>
        <a:custGeom>
          <a:avLst/>
          <a:gdLst/>
          <a:ahLst/>
          <a:cxnLst/>
          <a:rect l="0" t="0" r="0" b="0"/>
          <a:pathLst>
            <a:path>
              <a:moveTo>
                <a:pt x="0" y="0"/>
              </a:moveTo>
              <a:lnTo>
                <a:pt x="0" y="909769"/>
              </a:lnTo>
              <a:lnTo>
                <a:pt x="259182" y="9097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25A13-1A28-6441-9336-17D53F90B177}">
      <dsp:nvSpPr>
        <dsp:cNvPr id="0" name=""/>
        <dsp:cNvSpPr/>
      </dsp:nvSpPr>
      <dsp:spPr>
        <a:xfrm>
          <a:off x="1549587" y="1517723"/>
          <a:ext cx="2769269" cy="121302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Tahoma"/>
              <a:cs typeface="Tahoma"/>
            </a:rPr>
            <a:t>Bir grup bir özelliğe sahiptir; ancak diğeri sahip değildir (Vaka A).</a:t>
          </a:r>
          <a:endParaRPr lang="en-US" sz="1600" kern="1200" dirty="0">
            <a:latin typeface="Tahoma"/>
            <a:cs typeface="Tahoma"/>
          </a:endParaRPr>
        </a:p>
      </dsp:txBody>
      <dsp:txXfrm>
        <a:off x="1585115" y="1553251"/>
        <a:ext cx="2698213" cy="1141969"/>
      </dsp:txXfrm>
    </dsp:sp>
    <dsp:sp modelId="{7783BE2B-1909-544A-9BFF-57A6EA8CAE2F}">
      <dsp:nvSpPr>
        <dsp:cNvPr id="0" name=""/>
        <dsp:cNvSpPr/>
      </dsp:nvSpPr>
      <dsp:spPr>
        <a:xfrm>
          <a:off x="1290405" y="1214466"/>
          <a:ext cx="259182" cy="2426050"/>
        </a:xfrm>
        <a:custGeom>
          <a:avLst/>
          <a:gdLst/>
          <a:ahLst/>
          <a:cxnLst/>
          <a:rect l="0" t="0" r="0" b="0"/>
          <a:pathLst>
            <a:path>
              <a:moveTo>
                <a:pt x="0" y="0"/>
              </a:moveTo>
              <a:lnTo>
                <a:pt x="0" y="2426050"/>
              </a:lnTo>
              <a:lnTo>
                <a:pt x="259182" y="24260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B5004-E239-7D4F-8B29-489971DCADD1}">
      <dsp:nvSpPr>
        <dsp:cNvPr id="0" name=""/>
        <dsp:cNvSpPr/>
      </dsp:nvSpPr>
      <dsp:spPr>
        <a:xfrm>
          <a:off x="1549587" y="3034005"/>
          <a:ext cx="2819789" cy="121302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kern="1200" dirty="0" smtClean="0">
              <a:latin typeface="Tahoma"/>
              <a:cs typeface="Tahoma"/>
            </a:rPr>
            <a:t>Bir grup bir özelliğe diğer gruba göre farklı oranda ya da düzeyde sahiptir (Vaka B).</a:t>
          </a:r>
          <a:endParaRPr lang="en-US" sz="1600" kern="1200" dirty="0"/>
        </a:p>
      </dsp:txBody>
      <dsp:txXfrm>
        <a:off x="1585115" y="3069533"/>
        <a:ext cx="2748733" cy="11419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9E2C49-CD5F-FE40-9147-3CDBD91DDADB}" type="datetimeFigureOut">
              <a:rPr lang="en-US" smtClean="0"/>
              <a:t>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A42655-E559-604F-9E15-E692A8095672}" type="slidenum">
              <a:rPr lang="en-US" smtClean="0"/>
              <a:t>‹#›</a:t>
            </a:fld>
            <a:endParaRPr lang="en-US"/>
          </a:p>
        </p:txBody>
      </p:sp>
    </p:spTree>
    <p:extLst>
      <p:ext uri="{BB962C8B-B14F-4D97-AF65-F5344CB8AC3E}">
        <p14:creationId xmlns:p14="http://schemas.microsoft.com/office/powerpoint/2010/main" val="1527824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AFCCD-23E5-496B-8E5C-CA155DAF26D8}" type="datetimeFigureOut">
              <a:rPr lang="tr-TR" smtClean="0"/>
              <a:t>6.01.2021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BE3AC-2293-45FF-955D-939BCA8BCA97}" type="slidenum">
              <a:rPr lang="tr-TR" smtClean="0"/>
              <a:t>‹#›</a:t>
            </a:fld>
            <a:endParaRPr lang="tr-TR"/>
          </a:p>
        </p:txBody>
      </p:sp>
    </p:spTree>
    <p:extLst>
      <p:ext uri="{BB962C8B-B14F-4D97-AF65-F5344CB8AC3E}">
        <p14:creationId xmlns:p14="http://schemas.microsoft.com/office/powerpoint/2010/main" val="3851561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r>
              <a:rPr lang="tr-TR" altLang="tr-TR" sz="2400" dirty="0" smtClean="0">
                <a:latin typeface="Tahoma" panose="020B0604030504040204" pitchFamily="34" charset="0"/>
                <a:ea typeface="Tahoma" panose="020B0604030504040204" pitchFamily="34" charset="0"/>
                <a:cs typeface="Tahoma" panose="020B0604030504040204" pitchFamily="34" charset="0"/>
              </a:rPr>
              <a:t>Karmaşık bir değişkenle çeşitli değişkenler arasındaki ilişki ortaya konmaya çalışılır. </a:t>
            </a:r>
          </a:p>
          <a:p>
            <a:pPr eaLnBrk="1" hangingPunct="1"/>
            <a:r>
              <a:rPr lang="tr-TR" altLang="tr-TR" sz="2400" dirty="0" smtClean="0">
                <a:latin typeface="Tahoma" panose="020B0604030504040204" pitchFamily="34" charset="0"/>
                <a:ea typeface="Tahoma" panose="020B0604030504040204" pitchFamily="34" charset="0"/>
                <a:cs typeface="Tahoma" panose="020B0604030504040204" pitchFamily="34" charset="0"/>
              </a:rPr>
              <a:t>Örneğin, akademik başarı ile kardeş sayısı, SES, zeka, annenin çalışıp çalışmadığı, gittiği okul türü arasında ilişki olup olmadığı gibi…</a:t>
            </a:r>
          </a:p>
          <a:p>
            <a:endParaRPr lang="tr-TR" dirty="0"/>
          </a:p>
        </p:txBody>
      </p:sp>
      <p:sp>
        <p:nvSpPr>
          <p:cNvPr id="4" name="Slayt Numarası Yer Tutucusu 3"/>
          <p:cNvSpPr>
            <a:spLocks noGrp="1"/>
          </p:cNvSpPr>
          <p:nvPr>
            <p:ph type="sldNum" sz="quarter" idx="10"/>
          </p:nvPr>
        </p:nvSpPr>
        <p:spPr/>
        <p:txBody>
          <a:bodyPr/>
          <a:lstStyle/>
          <a:p>
            <a:fld id="{9FFBE3AC-2293-45FF-955D-939BCA8BCA97}" type="slidenum">
              <a:rPr lang="tr-TR" smtClean="0"/>
              <a:t>12</a:t>
            </a:fld>
            <a:endParaRPr lang="tr-TR"/>
          </a:p>
        </p:txBody>
      </p:sp>
    </p:spTree>
    <p:extLst>
      <p:ext uri="{BB962C8B-B14F-4D97-AF65-F5344CB8AC3E}">
        <p14:creationId xmlns:p14="http://schemas.microsoft.com/office/powerpoint/2010/main" val="227353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FBE3AC-2293-45FF-955D-939BCA8BCA97}" type="slidenum">
              <a:rPr lang="tr-TR" smtClean="0"/>
              <a:t>26</a:t>
            </a:fld>
            <a:endParaRPr lang="tr-TR"/>
          </a:p>
        </p:txBody>
      </p:sp>
    </p:spTree>
    <p:extLst>
      <p:ext uri="{BB962C8B-B14F-4D97-AF65-F5344CB8AC3E}">
        <p14:creationId xmlns:p14="http://schemas.microsoft.com/office/powerpoint/2010/main" val="2340799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642938" y="357188"/>
            <a:ext cx="7929562" cy="200025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142976" y="714356"/>
            <a:ext cx="6429375" cy="2714625"/>
          </a:xfrm>
          <a:prstGeom prst="rect">
            <a:avLst/>
          </a:prstGeom>
        </p:spPr>
        <p:txBody>
          <a:bodyPr/>
          <a:lstStyle/>
          <a:p>
            <a:r>
              <a:rPr lang="tr-TR" altLang="zh-CN" smtClean="0"/>
              <a:t>Resim eklemek için simgeyi tıklatın</a:t>
            </a:r>
            <a:endParaRPr lang="zh-CN" altLang="en-US"/>
          </a:p>
        </p:txBody>
      </p:sp>
      <p:sp>
        <p:nvSpPr>
          <p:cNvPr id="5" name="图片占位符 4"/>
          <p:cNvSpPr>
            <a:spLocks noGrp="1"/>
          </p:cNvSpPr>
          <p:nvPr>
            <p:ph type="pic" sz="quarter" idx="11"/>
          </p:nvPr>
        </p:nvSpPr>
        <p:spPr>
          <a:xfrm>
            <a:off x="1142976" y="3571876"/>
            <a:ext cx="2500313" cy="1785938"/>
          </a:xfrm>
          <a:prstGeom prst="rect">
            <a:avLst/>
          </a:prstGeom>
        </p:spPr>
        <p:txBody>
          <a:bodyPr/>
          <a:lstStyle/>
          <a:p>
            <a:r>
              <a:rPr lang="tr-TR" altLang="zh-CN" smtClean="0"/>
              <a:t>Resim eklemek için simgeyi tıklatın</a:t>
            </a:r>
            <a:endParaRPr lang="zh-CN" altLang="en-US"/>
          </a:p>
        </p:txBody>
      </p:sp>
      <p:sp>
        <p:nvSpPr>
          <p:cNvPr id="7" name="文本占位符 6"/>
          <p:cNvSpPr>
            <a:spLocks noGrp="1"/>
          </p:cNvSpPr>
          <p:nvPr>
            <p:ph type="body" sz="quarter" idx="12"/>
          </p:nvPr>
        </p:nvSpPr>
        <p:spPr>
          <a:xfrm>
            <a:off x="3786182" y="4214818"/>
            <a:ext cx="3786213" cy="785818"/>
          </a:xfrm>
          <a:prstGeom prst="rect">
            <a:avLst/>
          </a:prstGeom>
        </p:spPr>
        <p:txBody>
          <a:bodyPr/>
          <a:lstStyle/>
          <a:p>
            <a:pPr lvl="0"/>
            <a:r>
              <a:rPr lang="tr-TR" altLang="zh-CN" smtClean="0"/>
              <a:t>Asıl metin stillerini düzenlemek için tıklatın</a:t>
            </a:r>
          </a:p>
        </p:txBody>
      </p:sp>
      <p:sp>
        <p:nvSpPr>
          <p:cNvPr id="8" name="文本占位符 7"/>
          <p:cNvSpPr>
            <a:spLocks noGrp="1"/>
          </p:cNvSpPr>
          <p:nvPr>
            <p:ph type="body" sz="quarter" idx="13"/>
          </p:nvPr>
        </p:nvSpPr>
        <p:spPr>
          <a:xfrm>
            <a:off x="3786188" y="3571875"/>
            <a:ext cx="2357437" cy="57150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785786" y="500060"/>
            <a:ext cx="4786312" cy="3643320"/>
          </a:xfrm>
          <a:prstGeom prst="rect">
            <a:avLst/>
          </a:prstGeom>
        </p:spPr>
        <p:txBody>
          <a:bodyPr/>
          <a:lstStyle/>
          <a:p>
            <a:r>
              <a:rPr lang="tr-TR" altLang="zh-CN" smtClean="0"/>
              <a:t>Resim eklemek için simgeyi tıklatın</a:t>
            </a:r>
            <a:endParaRPr lang="zh-CN" altLang="en-US"/>
          </a:p>
        </p:txBody>
      </p:sp>
      <p:sp>
        <p:nvSpPr>
          <p:cNvPr id="4" name="图片占位符 2"/>
          <p:cNvSpPr>
            <a:spLocks noGrp="1"/>
          </p:cNvSpPr>
          <p:nvPr>
            <p:ph type="pic" sz="quarter" idx="11"/>
          </p:nvPr>
        </p:nvSpPr>
        <p:spPr>
          <a:xfrm>
            <a:off x="5714980" y="500042"/>
            <a:ext cx="2571768" cy="3571900"/>
          </a:xfrm>
          <a:prstGeom prst="rect">
            <a:avLst/>
          </a:prstGeom>
        </p:spPr>
        <p:txBody>
          <a:bodyPr/>
          <a:lstStyle/>
          <a:p>
            <a:r>
              <a:rPr lang="tr-TR" altLang="zh-CN" smtClean="0"/>
              <a:t>Resim eklemek için simgeyi tıklatın</a:t>
            </a:r>
            <a:endParaRPr lang="zh-CN" altLang="en-US"/>
          </a:p>
        </p:txBody>
      </p:sp>
      <p:sp>
        <p:nvSpPr>
          <p:cNvPr id="8" name="文本占位符 7"/>
          <p:cNvSpPr>
            <a:spLocks noGrp="1"/>
          </p:cNvSpPr>
          <p:nvPr>
            <p:ph type="body" sz="quarter" idx="13"/>
          </p:nvPr>
        </p:nvSpPr>
        <p:spPr>
          <a:xfrm>
            <a:off x="785786" y="5000654"/>
            <a:ext cx="4786312" cy="1071562"/>
          </a:xfrm>
          <a:prstGeom prst="rect">
            <a:avLst/>
          </a:prstGeom>
        </p:spPr>
        <p:txBody>
          <a:bodyPr/>
          <a:lstStyle/>
          <a:p>
            <a:pPr lvl="0"/>
            <a:r>
              <a:rPr lang="tr-TR" altLang="zh-CN" smtClean="0"/>
              <a:t>Asıl metin stillerini düzenlemek için tıklatın</a:t>
            </a:r>
          </a:p>
        </p:txBody>
      </p:sp>
      <p:sp>
        <p:nvSpPr>
          <p:cNvPr id="5" name="文本占位符 7"/>
          <p:cNvSpPr>
            <a:spLocks noGrp="1"/>
          </p:cNvSpPr>
          <p:nvPr>
            <p:ph type="body" sz="quarter" idx="14"/>
          </p:nvPr>
        </p:nvSpPr>
        <p:spPr>
          <a:xfrm>
            <a:off x="785786" y="4286274"/>
            <a:ext cx="2357437" cy="57150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图表占位符 2"/>
          <p:cNvSpPr>
            <a:spLocks noGrp="1"/>
          </p:cNvSpPr>
          <p:nvPr>
            <p:ph type="chart" sz="quarter" idx="10"/>
          </p:nvPr>
        </p:nvSpPr>
        <p:spPr>
          <a:xfrm>
            <a:off x="785786" y="785795"/>
            <a:ext cx="4500562" cy="3571899"/>
          </a:xfrm>
          <a:prstGeom prst="rect">
            <a:avLst/>
          </a:prstGeom>
        </p:spPr>
        <p:txBody>
          <a:bodyPr/>
          <a:lstStyle/>
          <a:p>
            <a:r>
              <a:rPr lang="tr-TR" altLang="zh-CN" smtClean="0"/>
              <a:t>Grafik eklemek için simgeyi tıklatın</a:t>
            </a:r>
            <a:endParaRPr lang="zh-CN" altLang="en-US"/>
          </a:p>
        </p:txBody>
      </p:sp>
      <p:sp>
        <p:nvSpPr>
          <p:cNvPr id="5" name="图片占位符 4"/>
          <p:cNvSpPr>
            <a:spLocks noGrp="1"/>
          </p:cNvSpPr>
          <p:nvPr>
            <p:ph type="pic" sz="quarter" idx="11"/>
          </p:nvPr>
        </p:nvSpPr>
        <p:spPr>
          <a:xfrm>
            <a:off x="5500688" y="785813"/>
            <a:ext cx="2571750" cy="1643062"/>
          </a:xfrm>
          <a:prstGeom prst="rect">
            <a:avLst/>
          </a:prstGeom>
        </p:spPr>
        <p:txBody>
          <a:bodyPr/>
          <a:lstStyle/>
          <a:p>
            <a:r>
              <a:rPr lang="tr-TR" altLang="zh-CN" smtClean="0"/>
              <a:t>Resim eklemek için simgeyi tıklatın</a:t>
            </a:r>
            <a:endParaRPr lang="zh-CN" altLang="en-US"/>
          </a:p>
        </p:txBody>
      </p:sp>
      <p:sp>
        <p:nvSpPr>
          <p:cNvPr id="6" name="图片占位符 4"/>
          <p:cNvSpPr>
            <a:spLocks noGrp="1"/>
          </p:cNvSpPr>
          <p:nvPr>
            <p:ph type="pic" sz="quarter" idx="12"/>
          </p:nvPr>
        </p:nvSpPr>
        <p:spPr>
          <a:xfrm>
            <a:off x="5500694" y="2643182"/>
            <a:ext cx="2571750" cy="1643062"/>
          </a:xfrm>
          <a:prstGeom prst="rect">
            <a:avLst/>
          </a:prstGeom>
        </p:spPr>
        <p:txBody>
          <a:bodyPr/>
          <a:lstStyle/>
          <a:p>
            <a:r>
              <a:rPr lang="tr-TR" altLang="zh-CN" smtClean="0"/>
              <a:t>Resim eklemek için simgeyi tıklatın</a:t>
            </a:r>
            <a:endParaRPr lang="zh-CN" altLang="en-US"/>
          </a:p>
        </p:txBody>
      </p:sp>
      <p:sp>
        <p:nvSpPr>
          <p:cNvPr id="8" name="文本占位符 7"/>
          <p:cNvSpPr>
            <a:spLocks noGrp="1"/>
          </p:cNvSpPr>
          <p:nvPr>
            <p:ph type="body" sz="quarter" idx="13"/>
          </p:nvPr>
        </p:nvSpPr>
        <p:spPr>
          <a:xfrm>
            <a:off x="785813" y="5143520"/>
            <a:ext cx="4500562" cy="1071562"/>
          </a:xfrm>
          <a:prstGeom prst="rect">
            <a:avLst/>
          </a:prstGeom>
        </p:spPr>
        <p:txBody>
          <a:bodyPr/>
          <a:lstStyle/>
          <a:p>
            <a:pPr lvl="0"/>
            <a:r>
              <a:rPr lang="tr-TR" altLang="zh-CN" smtClean="0"/>
              <a:t>Asıl metin stillerini düzenlemek için tıklatın</a:t>
            </a:r>
          </a:p>
        </p:txBody>
      </p:sp>
      <p:sp>
        <p:nvSpPr>
          <p:cNvPr id="7" name="文本占位符 7"/>
          <p:cNvSpPr>
            <a:spLocks noGrp="1"/>
          </p:cNvSpPr>
          <p:nvPr>
            <p:ph type="body" sz="quarter" idx="14"/>
          </p:nvPr>
        </p:nvSpPr>
        <p:spPr>
          <a:xfrm>
            <a:off x="785786" y="4500574"/>
            <a:ext cx="2357437" cy="57150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928688" y="1214438"/>
            <a:ext cx="7286625" cy="1714500"/>
          </a:xfrm>
          <a:prstGeom prst="rect">
            <a:avLst/>
          </a:prstGeom>
        </p:spPr>
        <p:txBody>
          <a:bodyPr/>
          <a:lstStyle/>
          <a:p>
            <a:pPr lvl="0"/>
            <a:r>
              <a:rPr lang="tr-TR" altLang="zh-CN" smtClean="0"/>
              <a:t>Asıl metin stillerini düzenlemek için tıklatın</a:t>
            </a:r>
          </a:p>
          <a:p>
            <a:pPr lvl="1"/>
            <a:r>
              <a:rPr lang="tr-TR" altLang="zh-CN" smtClean="0"/>
              <a:t>İkinci düzey</a:t>
            </a:r>
          </a:p>
          <a:p>
            <a:pPr lvl="2"/>
            <a:r>
              <a:rPr lang="tr-TR" altLang="zh-CN" smtClean="0"/>
              <a:t>Üçüncü düzey</a:t>
            </a:r>
          </a:p>
          <a:p>
            <a:pPr lvl="3"/>
            <a:r>
              <a:rPr lang="tr-TR" altLang="zh-CN" smtClean="0"/>
              <a:t>Dördüncü düzey</a:t>
            </a:r>
          </a:p>
          <a:p>
            <a:pPr lvl="4"/>
            <a:r>
              <a:rPr lang="tr-TR" altLang="zh-CN" smtClean="0"/>
              <a:t>Beşinci düzey</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幻灯片">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500063" y="1143000"/>
            <a:ext cx="8143875" cy="1357313"/>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714375" y="285750"/>
            <a:ext cx="7858125" cy="2000250"/>
          </a:xfrm>
          <a:prstGeom prst="rect">
            <a:avLst/>
          </a:prstGeom>
        </p:spPr>
        <p:txBody>
          <a:bodyPr/>
          <a:lstStyle/>
          <a:p>
            <a:pPr lvl="0"/>
            <a:r>
              <a:rPr lang="tr-TR" altLang="zh-CN"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179512" y="152634"/>
            <a:ext cx="8641370" cy="2772310"/>
          </a:xfrm>
        </p:spPr>
        <p:txBody>
          <a:bodyPr/>
          <a:lstStyle/>
          <a:p>
            <a:pPr algn="ctr">
              <a:buNone/>
            </a:pPr>
            <a:r>
              <a:rPr lang="tr-TR" altLang="zh-CN" b="1" smtClean="0">
                <a:latin typeface="Tahoma"/>
                <a:cs typeface="Tahoma"/>
              </a:rPr>
              <a:t>Hafta </a:t>
            </a:r>
            <a:r>
              <a:rPr lang="tr-TR" altLang="zh-CN" b="1" smtClean="0">
                <a:latin typeface="Tahoma"/>
                <a:cs typeface="Tahoma"/>
              </a:rPr>
              <a:t>11</a:t>
            </a:r>
            <a:endParaRPr lang="tr-TR" altLang="zh-CN" b="1" dirty="0" smtClean="0">
              <a:latin typeface="Tahoma"/>
              <a:cs typeface="Tahoma"/>
            </a:endParaRPr>
          </a:p>
          <a:p>
            <a:pPr algn="ctr">
              <a:buNone/>
            </a:pPr>
            <a:r>
              <a:rPr lang="tr-TR" altLang="zh-CN" b="1" dirty="0" err="1" smtClean="0">
                <a:latin typeface="Tahoma" panose="020B0604030504040204" pitchFamily="34" charset="0"/>
                <a:ea typeface="Tahoma" panose="020B0604030504040204" pitchFamily="34" charset="0"/>
                <a:cs typeface="Tahoma" panose="020B0604030504040204" pitchFamily="34" charset="0"/>
              </a:rPr>
              <a:t>Betimsel</a:t>
            </a:r>
            <a:r>
              <a:rPr lang="tr-TR" altLang="zh-CN" b="1" dirty="0" smtClean="0">
                <a:latin typeface="Tahoma" panose="020B0604030504040204" pitchFamily="34" charset="0"/>
                <a:ea typeface="Tahoma" panose="020B0604030504040204" pitchFamily="34" charset="0"/>
                <a:cs typeface="Tahoma" panose="020B0604030504040204" pitchFamily="34" charset="0"/>
              </a:rPr>
              <a:t>, </a:t>
            </a:r>
            <a:r>
              <a:rPr lang="tr-TR" altLang="zh-CN" b="1" dirty="0" err="1" smtClean="0">
                <a:latin typeface="Tahoma" panose="020B0604030504040204" pitchFamily="34" charset="0"/>
                <a:ea typeface="Tahoma" panose="020B0604030504040204" pitchFamily="34" charset="0"/>
                <a:cs typeface="Tahoma" panose="020B0604030504040204" pitchFamily="34" charset="0"/>
              </a:rPr>
              <a:t>Bağıntısal</a:t>
            </a:r>
            <a:r>
              <a:rPr lang="tr-TR" altLang="zh-CN" b="1" dirty="0" smtClean="0">
                <a:latin typeface="Tahoma" panose="020B0604030504040204" pitchFamily="34" charset="0"/>
                <a:ea typeface="Tahoma" panose="020B0604030504040204" pitchFamily="34" charset="0"/>
                <a:cs typeface="Tahoma" panose="020B0604030504040204" pitchFamily="34" charset="0"/>
              </a:rPr>
              <a:t>, </a:t>
            </a:r>
            <a:r>
              <a:rPr lang="tr-TR" altLang="zh-CN" b="1" dirty="0" err="1" smtClean="0">
                <a:latin typeface="Tahoma" panose="020B0604030504040204" pitchFamily="34" charset="0"/>
                <a:ea typeface="Tahoma" panose="020B0604030504040204" pitchFamily="34" charset="0"/>
                <a:cs typeface="Tahoma" panose="020B0604030504040204" pitchFamily="34" charset="0"/>
              </a:rPr>
              <a:t>Nedensel</a:t>
            </a:r>
            <a:r>
              <a:rPr lang="tr-TR" altLang="zh-CN" b="1" dirty="0" smtClean="0">
                <a:latin typeface="Tahoma" panose="020B0604030504040204" pitchFamily="34" charset="0"/>
                <a:ea typeface="Tahoma" panose="020B0604030504040204" pitchFamily="34" charset="0"/>
                <a:cs typeface="Tahoma" panose="020B0604030504040204" pitchFamily="34" charset="0"/>
              </a:rPr>
              <a:t> ve Deneysel  </a:t>
            </a:r>
            <a:r>
              <a:rPr lang="tr-TR" altLang="zh-CN" b="1" dirty="0">
                <a:latin typeface="Tahoma" panose="020B0604030504040204" pitchFamily="34" charset="0"/>
                <a:ea typeface="Tahoma" panose="020B0604030504040204" pitchFamily="34" charset="0"/>
                <a:cs typeface="Tahoma" panose="020B0604030504040204" pitchFamily="34" charset="0"/>
              </a:rPr>
              <a:t>Araştırma </a:t>
            </a:r>
            <a:r>
              <a:rPr lang="tr-TR" altLang="zh-CN" b="1" dirty="0" smtClean="0">
                <a:latin typeface="Tahoma" panose="020B0604030504040204" pitchFamily="34" charset="0"/>
                <a:ea typeface="Tahoma" panose="020B0604030504040204" pitchFamily="34" charset="0"/>
                <a:cs typeface="Tahoma" panose="020B0604030504040204" pitchFamily="34" charset="0"/>
              </a:rPr>
              <a:t>Yöntemleri</a:t>
            </a:r>
            <a:endParaRPr lang="zh-CN" altLang="en-US" b="1" dirty="0">
              <a:latin typeface="Tahoma" panose="020B0604030504040204" pitchFamily="34" charset="0"/>
              <a:cs typeface="Tahoma" panose="020B0604030504040204" pitchFamily="34" charset="0"/>
            </a:endParaRPr>
          </a:p>
          <a:p>
            <a:pPr algn="ctr">
              <a:buNone/>
            </a:pPr>
            <a:endParaRPr lang="tr-TR" altLang="zh-CN" dirty="0" smtClean="0">
              <a:latin typeface="Tahoma"/>
              <a:cs typeface="Tahoma"/>
            </a:endParaRPr>
          </a:p>
          <a:p>
            <a:pPr algn="ctr">
              <a:buNone/>
            </a:pPr>
            <a:r>
              <a:rPr lang="tr-TR" altLang="zh-CN" dirty="0" smtClean="0">
                <a:latin typeface="Tahoma"/>
                <a:cs typeface="Tahoma"/>
              </a:rPr>
              <a:t>ARY209-Bilimsel Araştırma ve Raporlama</a:t>
            </a:r>
          </a:p>
          <a:p>
            <a:pPr algn="ctr">
              <a:buNone/>
            </a:pPr>
            <a:r>
              <a:rPr lang="tr-TR" altLang="zh-CN" dirty="0" smtClean="0">
                <a:latin typeface="Tahoma"/>
                <a:cs typeface="Tahoma"/>
              </a:rPr>
              <a:t>Dr</a:t>
            </a:r>
            <a:r>
              <a:rPr lang="tr-TR" altLang="zh-CN" dirty="0">
                <a:latin typeface="Tahoma"/>
                <a:cs typeface="Tahoma"/>
              </a:rPr>
              <a:t>. </a:t>
            </a:r>
            <a:r>
              <a:rPr lang="tr-TR" altLang="zh-CN" dirty="0" smtClean="0">
                <a:latin typeface="Tahoma"/>
                <a:cs typeface="Tahoma"/>
              </a:rPr>
              <a:t>Asu </a:t>
            </a:r>
            <a:r>
              <a:rPr lang="tr-TR" altLang="zh-CN" dirty="0" err="1" smtClean="0">
                <a:latin typeface="Tahoma"/>
                <a:cs typeface="Tahoma"/>
              </a:rPr>
              <a:t>Altunoğlu</a:t>
            </a:r>
            <a:endParaRPr lang="tr-TR" altLang="zh-CN" dirty="0">
              <a:latin typeface="Tahoma"/>
              <a:cs typeface="Tahom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124744"/>
            <a:ext cx="8568952" cy="5112568"/>
          </a:xfrm>
        </p:spPr>
        <p:txBody>
          <a:bodyPr/>
          <a:lstStyle/>
          <a:p>
            <a:pPr algn="just">
              <a:lnSpc>
                <a:spcPct val="90000"/>
              </a:lnSpc>
            </a:pPr>
            <a:r>
              <a:rPr lang="tr-TR" altLang="tr-TR" sz="2400" dirty="0" err="1">
                <a:latin typeface="Tahoma" panose="020B0604030504040204" pitchFamily="34" charset="0"/>
                <a:ea typeface="Tahoma" panose="020B0604030504040204" pitchFamily="34" charset="0"/>
                <a:cs typeface="Tahoma" panose="020B0604030504040204" pitchFamily="34" charset="0"/>
              </a:rPr>
              <a:t>Bağıntısal</a:t>
            </a:r>
            <a:r>
              <a:rPr lang="tr-TR" altLang="tr-TR" sz="2400" dirty="0">
                <a:latin typeface="Tahoma" panose="020B0604030504040204" pitchFamily="34" charset="0"/>
                <a:ea typeface="Tahoma" panose="020B0604030504040204" pitchFamily="34" charset="0"/>
                <a:cs typeface="Tahoma" panose="020B0604030504040204" pitchFamily="34" charset="0"/>
              </a:rPr>
              <a:t> </a:t>
            </a:r>
            <a:r>
              <a:rPr lang="tr-TR" altLang="tr-TR" sz="2400" dirty="0" smtClean="0">
                <a:latin typeface="Tahoma" panose="020B0604030504040204" pitchFamily="34" charset="0"/>
                <a:ea typeface="Tahoma" panose="020B0604030504040204" pitchFamily="34" charset="0"/>
                <a:cs typeface="Tahoma" panose="020B0604030504040204" pitchFamily="34" charset="0"/>
              </a:rPr>
              <a:t>araştırmalarda, </a:t>
            </a:r>
            <a:r>
              <a:rPr lang="tr-TR" altLang="tr-TR" sz="2400" dirty="0">
                <a:latin typeface="Tahoma" panose="020B0604030504040204" pitchFamily="34" charset="0"/>
                <a:ea typeface="Tahoma" panose="020B0604030504040204" pitchFamily="34" charset="0"/>
                <a:cs typeface="Tahoma" panose="020B0604030504040204" pitchFamily="34" charset="0"/>
              </a:rPr>
              <a:t>iki ya da daha fazla değişkenin aralarında bir ilişki olup olmadığı; bir ilişki bulunması durumunda ise bu ilişkinin ne düzeyde olduğu incelenir. </a:t>
            </a: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r>
              <a:rPr lang="tr-TR" altLang="tr-T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Örneğin</a:t>
            </a:r>
            <a:r>
              <a:rPr lang="tr-TR" altLang="tr-TR" sz="2400" dirty="0" smtClean="0">
                <a:latin typeface="Tahoma" panose="020B0604030504040204" pitchFamily="34" charset="0"/>
                <a:ea typeface="Tahoma" panose="020B0604030504040204" pitchFamily="34" charset="0"/>
                <a:cs typeface="Tahoma" panose="020B0604030504040204" pitchFamily="34" charset="0"/>
              </a:rPr>
              <a:t>, zeka ile akademik başarı arasındaki ilişki.</a:t>
            </a:r>
            <a:r>
              <a:rPr lang="tr-TR" altLang="tr-TR" sz="2400" dirty="0"/>
              <a:t> </a:t>
            </a:r>
            <a:r>
              <a:rPr lang="tr-TR" altLang="tr-TR" sz="2400" dirty="0">
                <a:latin typeface="Tahoma" panose="020B0604030504040204" pitchFamily="34" charset="0"/>
                <a:ea typeface="Tahoma" panose="020B0604030504040204" pitchFamily="34" charset="0"/>
                <a:cs typeface="Tahoma" panose="020B0604030504040204" pitchFamily="34" charset="0"/>
              </a:rPr>
              <a:t>Zeka </a:t>
            </a:r>
            <a:r>
              <a:rPr lang="tr-TR" altLang="tr-TR" sz="2400" dirty="0" smtClean="0">
                <a:latin typeface="Tahoma" panose="020B0604030504040204" pitchFamily="34" charset="0"/>
                <a:ea typeface="Tahoma" panose="020B0604030504040204" pitchFamily="34" charset="0"/>
                <a:cs typeface="Tahoma" panose="020B0604030504040204" pitchFamily="34" charset="0"/>
              </a:rPr>
              <a:t>testi </a:t>
            </a:r>
            <a:r>
              <a:rPr lang="tr-TR" altLang="tr-TR" sz="2400" dirty="0">
                <a:latin typeface="Tahoma" panose="020B0604030504040204" pitchFamily="34" charset="0"/>
                <a:ea typeface="Tahoma" panose="020B0604030504040204" pitchFamily="34" charset="0"/>
                <a:cs typeface="Tahoma" panose="020B0604030504040204" pitchFamily="34" charset="0"/>
              </a:rPr>
              <a:t>daha yüksek </a:t>
            </a:r>
            <a:r>
              <a:rPr lang="tr-TR" altLang="tr-TR" sz="2400" dirty="0" smtClean="0">
                <a:latin typeface="Tahoma" panose="020B0604030504040204" pitchFamily="34" charset="0"/>
                <a:ea typeface="Tahoma" panose="020B0604030504040204" pitchFamily="34" charset="0"/>
                <a:cs typeface="Tahoma" panose="020B0604030504040204" pitchFamily="34" charset="0"/>
              </a:rPr>
              <a:t>olan </a:t>
            </a:r>
            <a:r>
              <a:rPr lang="tr-TR" altLang="tr-TR" sz="2400" dirty="0">
                <a:latin typeface="Tahoma" panose="020B0604030504040204" pitchFamily="34" charset="0"/>
                <a:ea typeface="Tahoma" panose="020B0604030504040204" pitchFamily="34" charset="0"/>
                <a:cs typeface="Tahoma" panose="020B0604030504040204" pitchFamily="34" charset="0"/>
              </a:rPr>
              <a:t>öğrencilerin akademik başarı puan ortalamalarının daha yüksek olması beklenir</a:t>
            </a:r>
            <a:r>
              <a:rPr lang="tr-TR" altLang="tr-TR" sz="2400" dirty="0" smtClean="0">
                <a:latin typeface="Tahoma" panose="020B0604030504040204" pitchFamily="34" charset="0"/>
                <a:ea typeface="Tahoma" panose="020B0604030504040204" pitchFamily="34" charset="0"/>
                <a:cs typeface="Tahoma" panose="020B0604030504040204" pitchFamily="34" charset="0"/>
              </a:rPr>
              <a:t>.</a:t>
            </a:r>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dirty="0"/>
          </a:p>
        </p:txBody>
      </p:sp>
      <p:sp>
        <p:nvSpPr>
          <p:cNvPr id="6"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Bağıntısal</a:t>
            </a:r>
            <a:r>
              <a:rPr lang="tr-TR" dirty="0" smtClean="0">
                <a:latin typeface="Tahoma" panose="020B0604030504040204" pitchFamily="34" charset="0"/>
                <a:ea typeface="Tahoma" panose="020B0604030504040204" pitchFamily="34" charset="0"/>
                <a:cs typeface="Tahoma" panose="020B0604030504040204" pitchFamily="34" charset="0"/>
              </a:rPr>
              <a:t> Araştırmalar</a:t>
            </a:r>
            <a:r>
              <a:rPr lang="en-US" b="1" dirty="0" smtClean="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6115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124744"/>
            <a:ext cx="8568952" cy="5112568"/>
          </a:xfrm>
        </p:spPr>
        <p:txBody>
          <a:bodyPr/>
          <a:lstStyle/>
          <a:p>
            <a:pPr algn="just">
              <a:lnSpc>
                <a:spcPct val="90000"/>
              </a:lnSpc>
            </a:pPr>
            <a:r>
              <a:rPr lang="tr-TR" altLang="tr-TR" sz="2400" dirty="0" smtClean="0">
                <a:latin typeface="Tahoma" panose="020B0604030504040204" pitchFamily="34" charset="0"/>
                <a:ea typeface="Tahoma" panose="020B0604030504040204" pitchFamily="34" charset="0"/>
                <a:cs typeface="Tahoma" panose="020B0604030504040204" pitchFamily="34" charset="0"/>
              </a:rPr>
              <a:t>İki </a:t>
            </a:r>
            <a:r>
              <a:rPr lang="tr-TR" altLang="tr-TR" sz="2400" dirty="0">
                <a:latin typeface="Tahoma" panose="020B0604030504040204" pitchFamily="34" charset="0"/>
                <a:ea typeface="Tahoma" panose="020B0604030504040204" pitchFamily="34" charset="0"/>
                <a:cs typeface="Tahoma" panose="020B0604030504040204" pitchFamily="34" charset="0"/>
              </a:rPr>
              <a:t>değişken arasındaki ilişki olumlu ilişki ya da olumsuz ilişki </a:t>
            </a:r>
            <a:r>
              <a:rPr lang="tr-TR" altLang="tr-TR" sz="2400" dirty="0" smtClean="0">
                <a:latin typeface="Tahoma" panose="020B0604030504040204" pitchFamily="34" charset="0"/>
                <a:ea typeface="Tahoma" panose="020B0604030504040204" pitchFamily="34" charset="0"/>
                <a:cs typeface="Tahoma" panose="020B0604030504040204" pitchFamily="34" charset="0"/>
              </a:rPr>
              <a:t>olmak üzere iki şekilde </a:t>
            </a:r>
            <a:r>
              <a:rPr lang="tr-TR" altLang="tr-TR" sz="2400" dirty="0">
                <a:latin typeface="Tahoma" panose="020B0604030504040204" pitchFamily="34" charset="0"/>
                <a:ea typeface="Tahoma" panose="020B0604030504040204" pitchFamily="34" charset="0"/>
                <a:cs typeface="Tahoma" panose="020B0604030504040204" pitchFamily="34" charset="0"/>
              </a:rPr>
              <a:t>olabilir. </a:t>
            </a: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r>
              <a:rPr lang="tr-TR" altLang="tr-TR" sz="2400" dirty="0">
                <a:latin typeface="Tahoma" panose="020B0604030504040204" pitchFamily="34" charset="0"/>
                <a:ea typeface="Tahoma" panose="020B0604030504040204" pitchFamily="34" charset="0"/>
                <a:cs typeface="Tahoma" panose="020B0604030504040204" pitchFamily="34" charset="0"/>
              </a:rPr>
              <a:t>Değişkenler arasındaki ilişki yüksek ya da düşük olabilir. İlişki yüksek olduğunda korelasyon </a:t>
            </a:r>
            <a:r>
              <a:rPr lang="tr-TR" altLang="tr-TR" sz="2400" dirty="0" smtClean="0">
                <a:latin typeface="Tahoma" panose="020B0604030504040204" pitchFamily="34" charset="0"/>
                <a:ea typeface="Tahoma" panose="020B0604030504040204" pitchFamily="34" charset="0"/>
                <a:cs typeface="Tahoma" panose="020B0604030504040204" pitchFamily="34" charset="0"/>
              </a:rPr>
              <a:t>katsayısının 1.00’e </a:t>
            </a:r>
            <a:r>
              <a:rPr lang="tr-TR" altLang="tr-TR" sz="2400" dirty="0">
                <a:latin typeface="Tahoma" panose="020B0604030504040204" pitchFamily="34" charset="0"/>
                <a:ea typeface="Tahoma" panose="020B0604030504040204" pitchFamily="34" charset="0"/>
                <a:cs typeface="Tahoma" panose="020B0604030504040204" pitchFamily="34" charset="0"/>
              </a:rPr>
              <a:t>(+1.00/-1.00), düşük olduğunda </a:t>
            </a:r>
            <a:r>
              <a:rPr lang="tr-TR" altLang="tr-TR" sz="2400" dirty="0" smtClean="0">
                <a:latin typeface="Tahoma" panose="020B0604030504040204" pitchFamily="34" charset="0"/>
                <a:ea typeface="Tahoma" panose="020B0604030504040204" pitchFamily="34" charset="0"/>
                <a:cs typeface="Tahoma" panose="020B0604030504040204" pitchFamily="34" charset="0"/>
              </a:rPr>
              <a:t>0.00’a yakın </a:t>
            </a:r>
            <a:r>
              <a:rPr lang="tr-TR" altLang="tr-TR" sz="2400" dirty="0">
                <a:latin typeface="Tahoma" panose="020B0604030504040204" pitchFamily="34" charset="0"/>
                <a:ea typeface="Tahoma" panose="020B0604030504040204" pitchFamily="34" charset="0"/>
                <a:cs typeface="Tahoma" panose="020B0604030504040204" pitchFamily="34" charset="0"/>
              </a:rPr>
              <a:t>olması beklenir. </a:t>
            </a:r>
            <a:endParaRPr lang="tr-TR" altLang="tr-TR" sz="2400" dirty="0">
              <a:solidFill>
                <a:schemeClr val="folHlink"/>
              </a:solidFill>
              <a:latin typeface="Tahoma" panose="020B0604030504040204" pitchFamily="34" charset="0"/>
              <a:ea typeface="Tahoma" panose="020B0604030504040204" pitchFamily="34" charset="0"/>
              <a:cs typeface="Tahoma" panose="020B0604030504040204" pitchFamily="34" charset="0"/>
            </a:endParaRPr>
          </a:p>
          <a:p>
            <a:endParaRPr lang="tr-TR" dirty="0"/>
          </a:p>
        </p:txBody>
      </p:sp>
      <p:sp>
        <p:nvSpPr>
          <p:cNvPr id="6"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7174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052736"/>
            <a:ext cx="8568952" cy="5356860"/>
          </a:xfrm>
        </p:spPr>
        <p:txBody>
          <a:bodyPr/>
          <a:lstStyle/>
          <a:p>
            <a:pPr algn="just"/>
            <a:r>
              <a:rPr lang="tr-TR" altLang="tr-TR" sz="2400" dirty="0" err="1">
                <a:latin typeface="Tahoma" panose="020B0604030504040204" pitchFamily="34" charset="0"/>
                <a:ea typeface="Tahoma" panose="020B0604030504040204" pitchFamily="34" charset="0"/>
                <a:cs typeface="Tahoma" panose="020B0604030504040204" pitchFamily="34" charset="0"/>
              </a:rPr>
              <a:t>Bağıntısal</a:t>
            </a:r>
            <a:r>
              <a:rPr lang="tr-TR" altLang="tr-TR" sz="2400" dirty="0">
                <a:latin typeface="Tahoma" panose="020B0604030504040204" pitchFamily="34" charset="0"/>
                <a:ea typeface="Tahoma" panose="020B0604030504040204" pitchFamily="34" charset="0"/>
                <a:cs typeface="Tahoma" panose="020B0604030504040204" pitchFamily="34" charset="0"/>
              </a:rPr>
              <a:t> araştırmada, değişkenler arasında var olduğu belirlenen ilişki neden-sonuç ilişkisi olarak yorumlanamaz.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Değişkenler arasında neden-sonuç ilişkisini araştırmaya yönelik </a:t>
            </a:r>
            <a:r>
              <a:rPr lang="tr-TR" altLang="tr-TR" sz="2400" dirty="0" err="1">
                <a:latin typeface="Tahoma" panose="020B0604030504040204" pitchFamily="34" charset="0"/>
                <a:ea typeface="Tahoma" panose="020B0604030504040204" pitchFamily="34" charset="0"/>
                <a:cs typeface="Tahoma" panose="020B0604030504040204" pitchFamily="34" charset="0"/>
              </a:rPr>
              <a:t>nedensel</a:t>
            </a:r>
            <a:r>
              <a:rPr lang="tr-TR" altLang="tr-TR" sz="2400" dirty="0">
                <a:latin typeface="Tahoma" panose="020B0604030504040204" pitchFamily="34" charset="0"/>
                <a:ea typeface="Tahoma" panose="020B0604030504040204" pitchFamily="34" charset="0"/>
                <a:cs typeface="Tahoma" panose="020B0604030504040204" pitchFamily="34" charset="0"/>
              </a:rPr>
              <a:t>-karşılaştırmalı ya da deneysel araştırmalar yapılmalıdır.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Değişkenler arasında ilişki olmadığında </a:t>
            </a:r>
            <a:r>
              <a:rPr lang="tr-TR" altLang="tr-TR" sz="2400" dirty="0" smtClean="0">
                <a:latin typeface="Tahoma" panose="020B0604030504040204" pitchFamily="34" charset="0"/>
                <a:ea typeface="Tahoma" panose="020B0604030504040204" pitchFamily="34" charset="0"/>
                <a:cs typeface="Tahoma" panose="020B0604030504040204" pitchFamily="34" charset="0"/>
              </a:rPr>
              <a:t>neden-sonuç ilişkisi </a:t>
            </a:r>
            <a:r>
              <a:rPr lang="tr-TR" altLang="tr-TR" sz="2400" dirty="0">
                <a:latin typeface="Tahoma" panose="020B0604030504040204" pitchFamily="34" charset="0"/>
                <a:ea typeface="Tahoma" panose="020B0604030504040204" pitchFamily="34" charset="0"/>
                <a:cs typeface="Tahoma" panose="020B0604030504040204" pitchFamily="34" charset="0"/>
              </a:rPr>
              <a:t>arama gereği yoktur. </a:t>
            </a: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dirty="0"/>
          </a:p>
        </p:txBody>
      </p:sp>
      <p:sp>
        <p:nvSpPr>
          <p:cNvPr id="7" name="Text Placeholder 4"/>
          <p:cNvSpPr>
            <a:spLocks noGrp="1"/>
          </p:cNvSpPr>
          <p:nvPr>
            <p:ph type="body" sz="quarter" idx="13"/>
          </p:nvPr>
        </p:nvSpPr>
        <p:spPr>
          <a:xfrm>
            <a:off x="323528" y="188640"/>
            <a:ext cx="8568952" cy="648072"/>
          </a:xfrm>
          <a:ln>
            <a:solidFill>
              <a:srgbClr val="984807"/>
            </a:solidFill>
          </a:ln>
        </p:spPr>
        <p:txBody>
          <a:bodyPr/>
          <a:lstStyle/>
          <a:p>
            <a:pPr marL="0" indent="0" algn="ctr">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9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nvPr>
        </p:nvGraphicFramePr>
        <p:xfrm>
          <a:off x="467544" y="2708920"/>
          <a:ext cx="842493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Bağıntısal</a:t>
            </a:r>
            <a:r>
              <a:rPr lang="tr-TR" dirty="0" smtClean="0">
                <a:latin typeface="Tahoma" panose="020B0604030504040204" pitchFamily="34" charset="0"/>
                <a:ea typeface="Tahoma" panose="020B0604030504040204" pitchFamily="34" charset="0"/>
                <a:cs typeface="Tahoma" panose="020B0604030504040204" pitchFamily="34" charset="0"/>
              </a:rPr>
              <a:t> Araştırmaların Süreci</a:t>
            </a:r>
            <a:r>
              <a:rPr lang="en-US" sz="2400" b="1" dirty="0" smtClean="0">
                <a:latin typeface="Tahoma" panose="020B0604030504040204" pitchFamily="34" charset="0"/>
                <a:ea typeface="Tahoma" panose="020B0604030504040204" pitchFamily="34" charset="0"/>
                <a:cs typeface="Tahoma" panose="020B0604030504040204" pitchFamily="34" charset="0"/>
              </a:rPr>
              <a:t> </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Metin Yer Tutucusu 3"/>
          <p:cNvSpPr>
            <a:spLocks noGrp="1"/>
          </p:cNvSpPr>
          <p:nvPr>
            <p:ph type="body" sz="quarter" idx="12"/>
          </p:nvPr>
        </p:nvSpPr>
        <p:spPr>
          <a:xfrm>
            <a:off x="323528" y="1124744"/>
            <a:ext cx="8568952" cy="1512168"/>
          </a:xfrm>
        </p:spPr>
        <p:txBody>
          <a:bodyPr/>
          <a:lstStyle/>
          <a:p>
            <a:pPr algn="just"/>
            <a:r>
              <a:rPr lang="tr-TR" altLang="tr-TR" sz="2400" dirty="0" err="1">
                <a:latin typeface="Tahoma" panose="020B0604030504040204" pitchFamily="34" charset="0"/>
                <a:ea typeface="Tahoma" panose="020B0604030504040204" pitchFamily="34" charset="0"/>
                <a:cs typeface="Tahoma" panose="020B0604030504040204" pitchFamily="34" charset="0"/>
              </a:rPr>
              <a:t>Bağıntısal</a:t>
            </a:r>
            <a:r>
              <a:rPr lang="tr-TR" altLang="tr-TR" sz="2400" dirty="0">
                <a:latin typeface="Tahoma" panose="020B0604030504040204" pitchFamily="34" charset="0"/>
                <a:ea typeface="Tahoma" panose="020B0604030504040204" pitchFamily="34" charset="0"/>
                <a:cs typeface="Tahoma" panose="020B0604030504040204" pitchFamily="34" charset="0"/>
              </a:rPr>
              <a:t> araştırmaların süreci tüm sosyal bilim araştırmaları gibidir. </a:t>
            </a: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Bu süreç şu basamaklardan oluşmaktadır; </a:t>
            </a:r>
          </a:p>
          <a:p>
            <a:endParaRPr lang="tr-TR" dirty="0"/>
          </a:p>
        </p:txBody>
      </p:sp>
    </p:spTree>
    <p:extLst>
      <p:ext uri="{BB962C8B-B14F-4D97-AF65-F5344CB8AC3E}">
        <p14:creationId xmlns:p14="http://schemas.microsoft.com/office/powerpoint/2010/main" val="362470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Yer Tutucusu 3"/>
          <p:cNvSpPr>
            <a:spLocks noGrp="1"/>
          </p:cNvSpPr>
          <p:nvPr>
            <p:ph type="body" sz="quarter" idx="12"/>
          </p:nvPr>
        </p:nvSpPr>
        <p:spPr>
          <a:xfrm>
            <a:off x="323528" y="980728"/>
            <a:ext cx="8568952" cy="5428868"/>
          </a:xfrm>
        </p:spPr>
        <p:txBody>
          <a:bodyPr/>
          <a:lstStyle/>
          <a:p>
            <a:pPr algn="just"/>
            <a:r>
              <a:rPr lang="tr-TR" altLang="tr-TR" sz="2400" dirty="0" err="1">
                <a:latin typeface="Tahoma" panose="020B0604030504040204" pitchFamily="34" charset="0"/>
                <a:ea typeface="Tahoma" panose="020B0604030504040204" pitchFamily="34" charset="0"/>
                <a:cs typeface="Tahoma" panose="020B0604030504040204" pitchFamily="34" charset="0"/>
              </a:rPr>
              <a:t>Bağıntısal</a:t>
            </a:r>
            <a:r>
              <a:rPr lang="tr-TR" altLang="tr-TR" sz="2400" dirty="0">
                <a:latin typeface="Tahoma" panose="020B0604030504040204" pitchFamily="34" charset="0"/>
                <a:ea typeface="Tahoma" panose="020B0604030504040204" pitchFamily="34" charset="0"/>
                <a:cs typeface="Tahoma" panose="020B0604030504040204" pitchFamily="34" charset="0"/>
              </a:rPr>
              <a:t> araştırmalarda ilk yapılması gereken iki ya da daha fazla değişken arasındaki ilişkileri belirlemeye yönelik bir araştırma amacı belirlemektir.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Öncelikle yapılması gereken ana değişken belirleyip daha sonra bu değişkenle ilişkili olabilecek başka değişkenler belirlemektir.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Belirlenecek bu değişkenler kuramsal </a:t>
            </a:r>
            <a:r>
              <a:rPr lang="tr-TR" altLang="tr-TR" sz="2400" dirty="0" smtClean="0">
                <a:latin typeface="Tahoma" panose="020B0604030504040204" pitchFamily="34" charset="0"/>
                <a:ea typeface="Tahoma" panose="020B0604030504040204" pitchFamily="34" charset="0"/>
                <a:cs typeface="Tahoma" panose="020B0604030504040204" pitchFamily="34" charset="0"/>
              </a:rPr>
              <a:t>temellere </a:t>
            </a:r>
            <a:r>
              <a:rPr lang="tr-TR" altLang="tr-TR" sz="2400" dirty="0">
                <a:latin typeface="Tahoma" panose="020B0604030504040204" pitchFamily="34" charset="0"/>
                <a:ea typeface="Tahoma" panose="020B0604030504040204" pitchFamily="34" charset="0"/>
                <a:cs typeface="Tahoma" panose="020B0604030504040204" pitchFamily="34" charset="0"/>
              </a:rPr>
              <a:t>yada deneyimlere dayalı olarak </a:t>
            </a:r>
            <a:r>
              <a:rPr lang="tr-TR" altLang="tr-TR" sz="2400" dirty="0" smtClean="0">
                <a:latin typeface="Tahoma" panose="020B0604030504040204" pitchFamily="34" charset="0"/>
                <a:ea typeface="Tahoma" panose="020B0604030504040204" pitchFamily="34" charset="0"/>
                <a:cs typeface="Tahoma" panose="020B0604030504040204" pitchFamily="34" charset="0"/>
              </a:rPr>
              <a:t>belirlenmelidir</a:t>
            </a:r>
            <a:r>
              <a:rPr lang="tr-TR" altLang="tr-TR" sz="24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tr-TR" dirty="0"/>
          </a:p>
        </p:txBody>
      </p:sp>
      <p:sp>
        <p:nvSpPr>
          <p:cNvPr id="7" name="Text Placeholder 4"/>
          <p:cNvSpPr>
            <a:spLocks noGrp="1"/>
          </p:cNvSpPr>
          <p:nvPr>
            <p:ph type="body" sz="quarter" idx="13"/>
          </p:nvPr>
        </p:nvSpPr>
        <p:spPr>
          <a:xfrm>
            <a:off x="323528" y="188640"/>
            <a:ext cx="8568952" cy="648072"/>
          </a:xfrm>
          <a:ln>
            <a:solidFill>
              <a:srgbClr val="984807"/>
            </a:solidFill>
          </a:ln>
        </p:spPr>
        <p:txBody>
          <a:bodyPr/>
          <a:lstStyle/>
          <a:p>
            <a:pPr marL="0" indent="0" algn="just">
              <a:buNone/>
            </a:pPr>
            <a:r>
              <a:rPr lang="tr-TR" dirty="0" smtClean="0">
                <a:latin typeface="Tahoma" panose="020B0604030504040204" pitchFamily="34" charset="0"/>
                <a:ea typeface="Tahoma" panose="020B0604030504040204" pitchFamily="34" charset="0"/>
                <a:cs typeface="Tahoma" panose="020B0604030504040204" pitchFamily="34" charset="0"/>
              </a:rPr>
              <a:t>1. Problemin Belirlenmesi</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367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Yer Tutucusu 3"/>
          <p:cNvSpPr>
            <a:spLocks noGrp="1"/>
          </p:cNvSpPr>
          <p:nvPr>
            <p:ph type="body" sz="quarter" idx="12"/>
          </p:nvPr>
        </p:nvSpPr>
        <p:spPr>
          <a:xfrm>
            <a:off x="323528" y="980728"/>
            <a:ext cx="8568952" cy="5428868"/>
          </a:xfrm>
        </p:spPr>
        <p:txBody>
          <a:bodyPr/>
          <a:lstStyle/>
          <a:p>
            <a:pPr algn="just">
              <a:lnSpc>
                <a:spcPct val="80000"/>
              </a:lnSpc>
            </a:pPr>
            <a:r>
              <a:rPr lang="tr-TR" altLang="tr-TR" sz="2400" dirty="0">
                <a:latin typeface="Tahoma" panose="020B0604030504040204" pitchFamily="34" charset="0"/>
                <a:ea typeface="Tahoma" panose="020B0604030504040204" pitchFamily="34" charset="0"/>
                <a:cs typeface="Tahoma" panose="020B0604030504040204" pitchFamily="34" charset="0"/>
              </a:rPr>
              <a:t>Liseli ergenlerin kişiler arası iletişim becerileri ve akılcı olmayan inançları ile cinsiyetleri, annelerinin eğitim düzeyleri ve babalarının eğitim düzeyleri arasında anlamlı ilişkiler var mıdır</a:t>
            </a:r>
            <a:r>
              <a:rPr lang="tr-TR" altLang="tr-TR" sz="24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8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buSzTx/>
              <a:buFont typeface="Wingdings" pitchFamily="2" charset="2"/>
              <a:buAutoNum type="arabicPeriod"/>
            </a:pPr>
            <a:r>
              <a:rPr lang="tr-TR" altLang="tr-TR" sz="2400" dirty="0">
                <a:latin typeface="Tahoma" panose="020B0604030504040204" pitchFamily="34" charset="0"/>
                <a:ea typeface="Tahoma" panose="020B0604030504040204" pitchFamily="34" charset="0"/>
                <a:cs typeface="Tahoma" panose="020B0604030504040204" pitchFamily="34" charset="0"/>
              </a:rPr>
              <a:t>Liseli ergenlerin iletişim becerileri ile akılcı olmayan inançları arasında anlamlı bir ilişki var mıdır</a:t>
            </a:r>
            <a:r>
              <a:rPr lang="tr-TR" altLang="tr-TR" sz="24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80000"/>
              </a:lnSpc>
              <a:buSzTx/>
              <a:buFont typeface="Wingdings" pitchFamily="2" charset="2"/>
              <a:buAutoNum type="arabicPeriod"/>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buSzTx/>
              <a:buFont typeface="Wingdings" pitchFamily="2" charset="2"/>
              <a:buAutoNum type="arabicPeriod"/>
            </a:pPr>
            <a:r>
              <a:rPr lang="tr-TR" altLang="tr-TR" sz="2400" dirty="0">
                <a:latin typeface="Tahoma" panose="020B0604030504040204" pitchFamily="34" charset="0"/>
                <a:ea typeface="Tahoma" panose="020B0604030504040204" pitchFamily="34" charset="0"/>
                <a:cs typeface="Tahoma" panose="020B0604030504040204" pitchFamily="34" charset="0"/>
              </a:rPr>
              <a:t>Liseli ergenlerin iletişim becerileri cinsiyete göre anlamlı olarak değişmekte midir</a:t>
            </a:r>
            <a:r>
              <a:rPr lang="tr-TR" altLang="tr-TR" sz="24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80000"/>
              </a:lnSpc>
              <a:buSzTx/>
              <a:buFont typeface="Wingdings" pitchFamily="2" charset="2"/>
              <a:buAutoNum type="arabicPeriod"/>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80000"/>
              </a:lnSpc>
              <a:buSzTx/>
              <a:buFont typeface="Wingdings" pitchFamily="2" charset="2"/>
              <a:buAutoNum type="arabicPeriod"/>
            </a:pPr>
            <a:r>
              <a:rPr lang="tr-TR" altLang="tr-TR" sz="2400" dirty="0">
                <a:latin typeface="Tahoma" panose="020B0604030504040204" pitchFamily="34" charset="0"/>
                <a:ea typeface="Tahoma" panose="020B0604030504040204" pitchFamily="34" charset="0"/>
                <a:cs typeface="Tahoma" panose="020B0604030504040204" pitchFamily="34" charset="0"/>
              </a:rPr>
              <a:t>Liseli ergenlerin akılcı olmayan </a:t>
            </a:r>
            <a:r>
              <a:rPr lang="tr-TR" altLang="tr-TR" sz="2400" dirty="0" smtClean="0">
                <a:latin typeface="Tahoma" panose="020B0604030504040204" pitchFamily="34" charset="0"/>
                <a:ea typeface="Tahoma" panose="020B0604030504040204" pitchFamily="34" charset="0"/>
                <a:cs typeface="Tahoma" panose="020B0604030504040204" pitchFamily="34" charset="0"/>
              </a:rPr>
              <a:t>inançları cinsiyete </a:t>
            </a:r>
            <a:r>
              <a:rPr lang="tr-TR" altLang="tr-TR" sz="2400" dirty="0">
                <a:latin typeface="Tahoma" panose="020B0604030504040204" pitchFamily="34" charset="0"/>
                <a:ea typeface="Tahoma" panose="020B0604030504040204" pitchFamily="34" charset="0"/>
                <a:cs typeface="Tahoma" panose="020B0604030504040204" pitchFamily="34" charset="0"/>
              </a:rPr>
              <a:t>göre anlamlı olarak değişmekte midir?</a:t>
            </a:r>
          </a:p>
          <a:p>
            <a:pPr algn="just"/>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4"/>
          <p:cNvSpPr>
            <a:spLocks noGrp="1"/>
          </p:cNvSpPr>
          <p:nvPr>
            <p:ph type="body" sz="quarter" idx="13"/>
          </p:nvPr>
        </p:nvSpPr>
        <p:spPr>
          <a:xfrm>
            <a:off x="323528" y="188640"/>
            <a:ext cx="8568952" cy="648072"/>
          </a:xfrm>
          <a:ln>
            <a:solidFill>
              <a:srgbClr val="984807"/>
            </a:solidFill>
          </a:ln>
        </p:spPr>
        <p:txBody>
          <a:bodyPr/>
          <a:lstStyle/>
          <a:p>
            <a:pPr marL="0" indent="0" algn="just">
              <a:buNone/>
            </a:pPr>
            <a:r>
              <a:rPr lang="tr-TR" dirty="0" smtClean="0">
                <a:latin typeface="Tahoma" panose="020B0604030504040204" pitchFamily="34" charset="0"/>
                <a:ea typeface="Tahoma" panose="020B0604030504040204" pitchFamily="34" charset="0"/>
                <a:cs typeface="Tahoma" panose="020B0604030504040204" pitchFamily="34" charset="0"/>
              </a:rPr>
              <a:t>1. Problemin Belirlenmesi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83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980728"/>
            <a:ext cx="8568952" cy="5284852"/>
          </a:xfrm>
        </p:spPr>
        <p:txBody>
          <a:bodyPr/>
          <a:lstStyle/>
          <a:p>
            <a:pPr marL="457200" indent="-457200" algn="just">
              <a:lnSpc>
                <a:spcPct val="80000"/>
              </a:lnSpc>
              <a:buSzTx/>
              <a:buFont typeface="Wingdings" pitchFamily="2" charset="2"/>
              <a:buAutoNum type="arabicPeriod" startAt="4"/>
            </a:pPr>
            <a:r>
              <a:rPr lang="tr-TR" altLang="tr-TR" sz="2400" dirty="0">
                <a:latin typeface="Tahoma" panose="020B0604030504040204" pitchFamily="34" charset="0"/>
                <a:ea typeface="Tahoma" panose="020B0604030504040204" pitchFamily="34" charset="0"/>
                <a:cs typeface="Tahoma" panose="020B0604030504040204" pitchFamily="34" charset="0"/>
              </a:rPr>
              <a:t>Liseli ergenlerin iletişim becerileri annelerinin eğitim durumlarına göre anlamlı olarak değişmekte midir?</a:t>
            </a:r>
          </a:p>
          <a:p>
            <a:pPr marL="457200" indent="-457200" algn="just">
              <a:lnSpc>
                <a:spcPct val="80000"/>
              </a:lnSpc>
              <a:buSzTx/>
              <a:buFont typeface="Wingdings" pitchFamily="2" charset="2"/>
              <a:buAutoNum type="arabicPeriod" startAt="4"/>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80000"/>
              </a:lnSpc>
              <a:buSzTx/>
              <a:buFont typeface="Wingdings" pitchFamily="2" charset="2"/>
              <a:buAutoNum type="arabicPeriod" startAt="4"/>
            </a:pPr>
            <a:r>
              <a:rPr lang="tr-TR" altLang="tr-TR" sz="2400" dirty="0">
                <a:latin typeface="Tahoma" panose="020B0604030504040204" pitchFamily="34" charset="0"/>
                <a:ea typeface="Tahoma" panose="020B0604030504040204" pitchFamily="34" charset="0"/>
                <a:cs typeface="Tahoma" panose="020B0604030504040204" pitchFamily="34" charset="0"/>
              </a:rPr>
              <a:t>Liseli ergenlerin akılcı olmayan inançları annelerinin eğitim durumlarına göre anlamlı olarak değişmekte midir?</a:t>
            </a:r>
          </a:p>
          <a:p>
            <a:pPr marL="457200" indent="-457200" algn="just">
              <a:lnSpc>
                <a:spcPct val="80000"/>
              </a:lnSpc>
              <a:buSzTx/>
              <a:buFont typeface="Wingdings" pitchFamily="2" charset="2"/>
              <a:buAutoNum type="arabicPeriod" startAt="4"/>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80000"/>
              </a:lnSpc>
              <a:buSzTx/>
              <a:buFont typeface="Wingdings" pitchFamily="2" charset="2"/>
              <a:buAutoNum type="arabicPeriod" startAt="4"/>
            </a:pPr>
            <a:r>
              <a:rPr lang="tr-TR" altLang="tr-TR" sz="2400" dirty="0">
                <a:latin typeface="Tahoma" panose="020B0604030504040204" pitchFamily="34" charset="0"/>
                <a:ea typeface="Tahoma" panose="020B0604030504040204" pitchFamily="34" charset="0"/>
                <a:cs typeface="Tahoma" panose="020B0604030504040204" pitchFamily="34" charset="0"/>
              </a:rPr>
              <a:t>Liseli ergenlerin iletişim becerileri babalarının eğitim durumlarına göre anlamlı olarak değişmekte midir?</a:t>
            </a:r>
          </a:p>
          <a:p>
            <a:pPr marL="457200" indent="-457200" algn="just">
              <a:lnSpc>
                <a:spcPct val="80000"/>
              </a:lnSpc>
              <a:buSzTx/>
              <a:buFont typeface="Wingdings" pitchFamily="2" charset="2"/>
              <a:buAutoNum type="arabicPeriod" startAt="4"/>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457200" indent="-457200" algn="just">
              <a:lnSpc>
                <a:spcPct val="80000"/>
              </a:lnSpc>
              <a:buSzTx/>
              <a:buFont typeface="Wingdings" pitchFamily="2" charset="2"/>
              <a:buAutoNum type="arabicPeriod" startAt="4"/>
            </a:pPr>
            <a:r>
              <a:rPr lang="tr-TR" altLang="tr-TR" sz="2400" dirty="0">
                <a:latin typeface="Tahoma" panose="020B0604030504040204" pitchFamily="34" charset="0"/>
                <a:ea typeface="Tahoma" panose="020B0604030504040204" pitchFamily="34" charset="0"/>
                <a:cs typeface="Tahoma" panose="020B0604030504040204" pitchFamily="34" charset="0"/>
              </a:rPr>
              <a:t>Liseli ergenlerin akılcı olmayan inançları </a:t>
            </a:r>
            <a:r>
              <a:rPr lang="tr-TR" altLang="tr-TR" sz="2400" dirty="0" smtClean="0">
                <a:latin typeface="Tahoma" panose="020B0604030504040204" pitchFamily="34" charset="0"/>
                <a:ea typeface="Tahoma" panose="020B0604030504040204" pitchFamily="34" charset="0"/>
                <a:cs typeface="Tahoma" panose="020B0604030504040204" pitchFamily="34" charset="0"/>
              </a:rPr>
              <a:t>babalarının </a:t>
            </a:r>
            <a:r>
              <a:rPr lang="tr-TR" altLang="tr-TR" sz="2400" dirty="0">
                <a:latin typeface="Tahoma" panose="020B0604030504040204" pitchFamily="34" charset="0"/>
                <a:ea typeface="Tahoma" panose="020B0604030504040204" pitchFamily="34" charset="0"/>
                <a:cs typeface="Tahoma" panose="020B0604030504040204" pitchFamily="34" charset="0"/>
              </a:rPr>
              <a:t>eğitim durumlarına göre </a:t>
            </a:r>
            <a:r>
              <a:rPr lang="tr-TR" altLang="tr-TR" sz="2400" dirty="0" smtClean="0">
                <a:latin typeface="Tahoma" panose="020B0604030504040204" pitchFamily="34" charset="0"/>
                <a:ea typeface="Tahoma" panose="020B0604030504040204" pitchFamily="34" charset="0"/>
                <a:cs typeface="Tahoma" panose="020B0604030504040204" pitchFamily="34" charset="0"/>
              </a:rPr>
              <a:t>anlamlı </a:t>
            </a:r>
            <a:r>
              <a:rPr lang="tr-TR" altLang="tr-TR" sz="2400" dirty="0">
                <a:latin typeface="Tahoma" panose="020B0604030504040204" pitchFamily="34" charset="0"/>
                <a:ea typeface="Tahoma" panose="020B0604030504040204" pitchFamily="34" charset="0"/>
                <a:cs typeface="Tahoma" panose="020B0604030504040204" pitchFamily="34" charset="0"/>
              </a:rPr>
              <a:t>olarak değişmekte midir?</a:t>
            </a:r>
          </a:p>
          <a:p>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3"/>
          </p:nvPr>
        </p:nvSpPr>
        <p:spPr>
          <a:xfrm>
            <a:off x="323528" y="188640"/>
            <a:ext cx="8568952" cy="648072"/>
          </a:xfrm>
          <a:ln>
            <a:solidFill>
              <a:srgbClr val="984807"/>
            </a:solidFill>
          </a:ln>
        </p:spPr>
        <p:txBody>
          <a:bodyPr/>
          <a:lstStyle/>
          <a:p>
            <a:pPr marL="0" indent="0" algn="just">
              <a:buNone/>
            </a:pPr>
            <a:r>
              <a:rPr lang="tr-TR" dirty="0" smtClean="0">
                <a:latin typeface="Tahoma" panose="020B0604030504040204" pitchFamily="34" charset="0"/>
                <a:ea typeface="Tahoma" panose="020B0604030504040204" pitchFamily="34" charset="0"/>
                <a:cs typeface="Tahoma" panose="020B0604030504040204" pitchFamily="34" charset="0"/>
              </a:rPr>
              <a:t>1. Problemin Belirlenmesi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516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362638"/>
            <a:ext cx="8424936" cy="4852804"/>
          </a:xfrm>
        </p:spPr>
        <p:txBody>
          <a:bodyPr/>
          <a:lstStyle/>
          <a:p>
            <a:pPr algn="just"/>
            <a:r>
              <a:rPr lang="tr-TR" altLang="tr-TR" sz="2400" dirty="0">
                <a:latin typeface="Tahoma" panose="020B0604030504040204" pitchFamily="34" charset="0"/>
                <a:ea typeface="Tahoma" panose="020B0604030504040204" pitchFamily="34" charset="0"/>
                <a:cs typeface="Tahoma" panose="020B0604030504040204" pitchFamily="34" charset="0"/>
              </a:rPr>
              <a:t>Uygun bir evren ve örneklem </a:t>
            </a:r>
            <a:r>
              <a:rPr lang="tr-TR" altLang="tr-TR" sz="2400" dirty="0" smtClean="0">
                <a:latin typeface="Tahoma" panose="020B0604030504040204" pitchFamily="34" charset="0"/>
                <a:ea typeface="Tahoma" panose="020B0604030504040204" pitchFamily="34" charset="0"/>
                <a:cs typeface="Tahoma" panose="020B0604030504040204" pitchFamily="34" charset="0"/>
              </a:rPr>
              <a:t>belirlenir. İlişkiyi </a:t>
            </a:r>
            <a:r>
              <a:rPr lang="tr-TR" altLang="tr-TR" sz="2400" dirty="0">
                <a:latin typeface="Tahoma" panose="020B0604030504040204" pitchFamily="34" charset="0"/>
                <a:ea typeface="Tahoma" panose="020B0604030504040204" pitchFamily="34" charset="0"/>
                <a:cs typeface="Tahoma" panose="020B0604030504040204" pitchFamily="34" charset="0"/>
              </a:rPr>
              <a:t>araştırmak üzere örneklem büyüklüğü en az 30 kişiden oluşmalıdır.  </a:t>
            </a: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Katılımcılar arasında incelenen değişkenlerin </a:t>
            </a:r>
            <a:r>
              <a:rPr lang="tr-TR" altLang="tr-TR" sz="2400" dirty="0" smtClean="0">
                <a:latin typeface="Tahoma" panose="020B0604030504040204" pitchFamily="34" charset="0"/>
                <a:ea typeface="Tahoma" panose="020B0604030504040204" pitchFamily="34" charset="0"/>
                <a:cs typeface="Tahoma" panose="020B0604030504040204" pitchFamily="34" charset="0"/>
              </a:rPr>
              <a:t>yanı sıra </a:t>
            </a:r>
            <a:r>
              <a:rPr lang="tr-TR" altLang="tr-TR" sz="2400" dirty="0">
                <a:latin typeface="Tahoma" panose="020B0604030504040204" pitchFamily="34" charset="0"/>
                <a:ea typeface="Tahoma" panose="020B0604030504040204" pitchFamily="34" charset="0"/>
                <a:cs typeface="Tahoma" panose="020B0604030504040204" pitchFamily="34" charset="0"/>
              </a:rPr>
              <a:t>bir de alt gruplar oluşturularak (</a:t>
            </a:r>
            <a:r>
              <a:rPr lang="tr-TR" altLang="tr-TR" sz="2400" dirty="0" err="1">
                <a:latin typeface="Tahoma" panose="020B0604030504040204" pitchFamily="34" charset="0"/>
                <a:ea typeface="Tahoma" panose="020B0604030504040204" pitchFamily="34" charset="0"/>
                <a:cs typeface="Tahoma" panose="020B0604030504040204" pitchFamily="34" charset="0"/>
              </a:rPr>
              <a:t>örn</a:t>
            </a:r>
            <a:r>
              <a:rPr lang="tr-TR" altLang="tr-TR" sz="2400" dirty="0">
                <a:latin typeface="Tahoma" panose="020B0604030504040204" pitchFamily="34" charset="0"/>
                <a:ea typeface="Tahoma" panose="020B0604030504040204" pitchFamily="34" charset="0"/>
                <a:cs typeface="Tahoma" panose="020B0604030504040204" pitchFamily="34" charset="0"/>
              </a:rPr>
              <a:t>., kadın-erkek; başarılı-başarısız) bu gruplar arasındaki ilişki </a:t>
            </a:r>
            <a:r>
              <a:rPr lang="tr-TR" altLang="tr-TR" sz="2400" dirty="0" smtClean="0">
                <a:latin typeface="Tahoma" panose="020B0604030504040204" pitchFamily="34" charset="0"/>
                <a:ea typeface="Tahoma" panose="020B0604030504040204" pitchFamily="34" charset="0"/>
                <a:cs typeface="Tahoma" panose="020B0604030504040204" pitchFamily="34" charset="0"/>
              </a:rPr>
              <a:t>incelenecek </a:t>
            </a:r>
            <a:r>
              <a:rPr lang="tr-TR" altLang="tr-TR" sz="2400" dirty="0">
                <a:latin typeface="Tahoma" panose="020B0604030504040204" pitchFamily="34" charset="0"/>
                <a:ea typeface="Tahoma" panose="020B0604030504040204" pitchFamily="34" charset="0"/>
                <a:cs typeface="Tahoma" panose="020B0604030504040204" pitchFamily="34" charset="0"/>
              </a:rPr>
              <a:t>olursa katılımcı sayısı daha yüksek </a:t>
            </a:r>
            <a:r>
              <a:rPr lang="tr-TR" altLang="tr-TR" sz="2400" dirty="0" smtClean="0">
                <a:latin typeface="Tahoma" panose="020B0604030504040204" pitchFamily="34" charset="0"/>
                <a:ea typeface="Tahoma" panose="020B0604030504040204" pitchFamily="34" charset="0"/>
                <a:cs typeface="Tahoma" panose="020B0604030504040204" pitchFamily="34" charset="0"/>
              </a:rPr>
              <a:t>olmalıdır</a:t>
            </a:r>
            <a:r>
              <a:rPr lang="tr-TR" altLang="tr-TR" sz="2400" dirty="0">
                <a:latin typeface="Tahoma" panose="020B0604030504040204" pitchFamily="34" charset="0"/>
                <a:ea typeface="Tahoma" panose="020B0604030504040204" pitchFamily="34" charset="0"/>
                <a:cs typeface="Tahoma" panose="020B0604030504040204" pitchFamily="34" charset="0"/>
              </a:rPr>
              <a:t>.</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3"/>
          </p:nvPr>
        </p:nvSpPr>
        <p:spPr>
          <a:xfrm>
            <a:off x="323528" y="188640"/>
            <a:ext cx="8424936" cy="1008112"/>
          </a:xfrm>
          <a:ln>
            <a:solidFill>
              <a:srgbClr val="984807"/>
            </a:solidFill>
          </a:ln>
        </p:spPr>
        <p:txBody>
          <a:bodyPr/>
          <a:lstStyle/>
          <a:p>
            <a:pPr marL="0" indent="0" algn="just">
              <a:buNone/>
            </a:pPr>
            <a:r>
              <a:rPr lang="tr-TR" dirty="0" smtClean="0">
                <a:latin typeface="Tahoma" panose="020B0604030504040204" pitchFamily="34" charset="0"/>
                <a:ea typeface="Tahoma" panose="020B0604030504040204" pitchFamily="34" charset="0"/>
                <a:cs typeface="Tahoma" panose="020B0604030504040204" pitchFamily="34" charset="0"/>
              </a:rPr>
              <a:t>2. Katılımcıların ve Veri Toplama Araçlarının Seçimi</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59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556792"/>
            <a:ext cx="8568952" cy="3803884"/>
          </a:xfrm>
        </p:spPr>
        <p:txBody>
          <a:bodyPr/>
          <a:lstStyle/>
          <a:p>
            <a:pPr algn="just"/>
            <a:r>
              <a:rPr lang="tr-TR" altLang="tr-TR" sz="2400" dirty="0">
                <a:latin typeface="Tahoma" panose="020B0604030504040204" pitchFamily="34" charset="0"/>
                <a:ea typeface="Tahoma" panose="020B0604030504040204" pitchFamily="34" charset="0"/>
                <a:cs typeface="Tahoma" panose="020B0604030504040204" pitchFamily="34" charset="0"/>
              </a:rPr>
              <a:t>Örneklem belirlendikten sonra verilerin nasıl toplanacağına karar verilerek geçerliği, güvenirliği ve kullanımı kolay olan veri toplama aracı/ölçü aracı seçilmelidir. </a:t>
            </a:r>
          </a:p>
          <a:p>
            <a:pPr algn="just"/>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smtClean="0">
                <a:latin typeface="Tahoma" panose="020B0604030504040204" pitchFamily="34" charset="0"/>
                <a:ea typeface="Tahoma" panose="020B0604030504040204" pitchFamily="34" charset="0"/>
                <a:cs typeface="Tahoma" panose="020B0604030504040204" pitchFamily="34" charset="0"/>
              </a:rPr>
              <a:t>Kullanılacak </a:t>
            </a:r>
            <a:r>
              <a:rPr lang="tr-TR" altLang="tr-TR" sz="2400" dirty="0">
                <a:latin typeface="Tahoma" panose="020B0604030504040204" pitchFamily="34" charset="0"/>
                <a:ea typeface="Tahoma" panose="020B0604030504040204" pitchFamily="34" charset="0"/>
                <a:cs typeface="Tahoma" panose="020B0604030504040204" pitchFamily="34" charset="0"/>
              </a:rPr>
              <a:t>veri toplama araçlarının geçerliğinin ve güvenirliğinin yüksek olması örneklemin küçük olmasını (</a:t>
            </a:r>
            <a:r>
              <a:rPr lang="tr-TR" altLang="tr-TR" sz="2400" dirty="0" err="1">
                <a:latin typeface="Tahoma" panose="020B0604030504040204" pitchFamily="34" charset="0"/>
                <a:ea typeface="Tahoma" panose="020B0604030504040204" pitchFamily="34" charset="0"/>
                <a:cs typeface="Tahoma" panose="020B0604030504040204" pitchFamily="34" charset="0"/>
              </a:rPr>
              <a:t>30’dan</a:t>
            </a:r>
            <a:r>
              <a:rPr lang="tr-TR" altLang="tr-TR" sz="2400" dirty="0">
                <a:latin typeface="Tahoma" panose="020B0604030504040204" pitchFamily="34" charset="0"/>
                <a:ea typeface="Tahoma" panose="020B0604030504040204" pitchFamily="34" charset="0"/>
                <a:cs typeface="Tahoma" panose="020B0604030504040204" pitchFamily="34" charset="0"/>
              </a:rPr>
              <a:t> daha küçük olamaz), düşük olması ise örneklemin büyük olmasını gerektirir. </a:t>
            </a:r>
          </a:p>
          <a:p>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3"/>
          </p:nvPr>
        </p:nvSpPr>
        <p:spPr>
          <a:xfrm>
            <a:off x="323528" y="260648"/>
            <a:ext cx="8568952" cy="1080120"/>
          </a:xfrm>
          <a:ln>
            <a:solidFill>
              <a:srgbClr val="984807"/>
            </a:solidFill>
          </a:ln>
        </p:spPr>
        <p:txBody>
          <a:bodyPr/>
          <a:lstStyle/>
          <a:p>
            <a:pPr marL="0" indent="0" algn="just">
              <a:buNone/>
            </a:pPr>
            <a:r>
              <a:rPr lang="tr-TR" dirty="0" smtClean="0">
                <a:latin typeface="Tahoma" panose="020B0604030504040204" pitchFamily="34" charset="0"/>
                <a:ea typeface="Tahoma" panose="020B0604030504040204" pitchFamily="34" charset="0"/>
                <a:cs typeface="Tahoma" panose="020B0604030504040204" pitchFamily="34" charset="0"/>
              </a:rPr>
              <a:t>2. Katılımcıların ve Veri Toplama Araçlarının Seçimi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454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Yer Tutucusu 3"/>
          <p:cNvSpPr>
            <a:spLocks noGrp="1"/>
          </p:cNvSpPr>
          <p:nvPr>
            <p:ph type="body" sz="quarter" idx="12"/>
          </p:nvPr>
        </p:nvSpPr>
        <p:spPr>
          <a:xfrm>
            <a:off x="323528" y="980728"/>
            <a:ext cx="8568952" cy="5356860"/>
          </a:xfrm>
        </p:spPr>
        <p:txBody>
          <a:bodyPr/>
          <a:lstStyle/>
          <a:p>
            <a:pPr algn="just"/>
            <a:r>
              <a:rPr lang="tr-TR" altLang="tr-TR" sz="2400" dirty="0" err="1">
                <a:latin typeface="Tahoma" panose="020B0604030504040204" pitchFamily="34" charset="0"/>
                <a:ea typeface="Tahoma" panose="020B0604030504040204" pitchFamily="34" charset="0"/>
                <a:cs typeface="Tahoma" panose="020B0604030504040204" pitchFamily="34" charset="0"/>
              </a:rPr>
              <a:t>Bağıntısal</a:t>
            </a:r>
            <a:r>
              <a:rPr lang="tr-TR" altLang="tr-TR" sz="2400" dirty="0">
                <a:latin typeface="Tahoma" panose="020B0604030504040204" pitchFamily="34" charset="0"/>
                <a:ea typeface="Tahoma" panose="020B0604030504040204" pitchFamily="34" charset="0"/>
                <a:cs typeface="Tahoma" panose="020B0604030504040204" pitchFamily="34" charset="0"/>
              </a:rPr>
              <a:t> araştırma </a:t>
            </a:r>
            <a:r>
              <a:rPr lang="tr-TR" altLang="tr-TR" sz="2400" dirty="0" smtClean="0">
                <a:latin typeface="Tahoma" panose="020B0604030504040204" pitchFamily="34" charset="0"/>
                <a:ea typeface="Tahoma" panose="020B0604030504040204" pitchFamily="34" charset="0"/>
                <a:cs typeface="Tahoma" panose="020B0604030504040204" pitchFamily="34" charset="0"/>
              </a:rPr>
              <a:t>modelinde katılımcılardan </a:t>
            </a:r>
            <a:r>
              <a:rPr lang="tr-TR" altLang="tr-TR" sz="2400" dirty="0">
                <a:latin typeface="Tahoma" panose="020B0604030504040204" pitchFamily="34" charset="0"/>
                <a:ea typeface="Tahoma" panose="020B0604030504040204" pitchFamily="34" charset="0"/>
                <a:cs typeface="Tahoma" panose="020B0604030504040204" pitchFamily="34" charset="0"/>
              </a:rPr>
              <a:t>her iki (ya da daha fazla) değişkene ilişkin veri toplanır ve bu değişken çiftlerine ilişkin elde edilen puanlar karşılaştırılır.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Yapılan karşılaştırma korelasyon (bağıntı) katsayısı kullanılarak ifade edilir. </a:t>
            </a: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smtClean="0">
                <a:latin typeface="Tahoma" panose="020B0604030504040204" pitchFamily="34" charset="0"/>
                <a:ea typeface="Tahoma" panose="020B0604030504040204" pitchFamily="34" charset="0"/>
                <a:cs typeface="Tahoma" panose="020B0604030504040204" pitchFamily="34" charset="0"/>
              </a:rPr>
              <a:t>Korelasyondan elde </a:t>
            </a:r>
            <a:r>
              <a:rPr lang="tr-TR" altLang="tr-TR" sz="2400" dirty="0">
                <a:latin typeface="Tahoma" panose="020B0604030504040204" pitchFamily="34" charset="0"/>
                <a:ea typeface="Tahoma" panose="020B0604030504040204" pitchFamily="34" charset="0"/>
                <a:cs typeface="Tahoma" panose="020B0604030504040204" pitchFamily="34" charset="0"/>
              </a:rPr>
              <a:t>edilen sonuç ilişki </a:t>
            </a:r>
            <a:r>
              <a:rPr lang="tr-TR" altLang="tr-TR" sz="2400" dirty="0" smtClean="0">
                <a:latin typeface="Tahoma" panose="020B0604030504040204" pitchFamily="34" charset="0"/>
                <a:ea typeface="Tahoma" panose="020B0604030504040204" pitchFamily="34" charset="0"/>
                <a:cs typeface="Tahoma" panose="020B0604030504040204" pitchFamily="34" charset="0"/>
              </a:rPr>
              <a:t>katsayısı olarak adlandırılır </a:t>
            </a:r>
            <a:r>
              <a:rPr lang="tr-TR" altLang="tr-TR" sz="2400" dirty="0">
                <a:latin typeface="Tahoma" panose="020B0604030504040204" pitchFamily="34" charset="0"/>
                <a:ea typeface="Tahoma" panose="020B0604030504040204" pitchFamily="34" charset="0"/>
                <a:cs typeface="Tahoma" panose="020B0604030504040204" pitchFamily="34" charset="0"/>
              </a:rPr>
              <a:t>ve iki ya da daha fazla </a:t>
            </a:r>
            <a:r>
              <a:rPr lang="tr-TR" altLang="tr-TR" sz="2400" dirty="0" smtClean="0">
                <a:latin typeface="Tahoma" panose="020B0604030504040204" pitchFamily="34" charset="0"/>
                <a:ea typeface="Tahoma" panose="020B0604030504040204" pitchFamily="34" charset="0"/>
                <a:cs typeface="Tahoma" panose="020B0604030504040204" pitchFamily="34" charset="0"/>
              </a:rPr>
              <a:t>sayıdaki değişken </a:t>
            </a:r>
            <a:r>
              <a:rPr lang="tr-TR" altLang="tr-TR" sz="2400" dirty="0">
                <a:latin typeface="Tahoma" panose="020B0604030504040204" pitchFamily="34" charset="0"/>
                <a:ea typeface="Tahoma" panose="020B0604030504040204" pitchFamily="34" charset="0"/>
                <a:cs typeface="Tahoma" panose="020B0604030504040204" pitchFamily="34" charset="0"/>
              </a:rPr>
              <a:t>arasındaki ilişkinin derecesini gösterir.</a:t>
            </a:r>
            <a:endParaRPr lang="en-US" altLang="tr-TR" sz="2400" dirty="0">
              <a:latin typeface="Tahoma" panose="020B0604030504040204" pitchFamily="34" charset="0"/>
              <a:ea typeface="Tahoma" panose="020B0604030504040204" pitchFamily="34" charset="0"/>
              <a:cs typeface="Tahoma" panose="020B0604030504040204" pitchFamily="34" charset="0"/>
            </a:endParaRPr>
          </a:p>
          <a:p>
            <a:endParaRPr lang="tr-TR" dirty="0"/>
          </a:p>
        </p:txBody>
      </p:sp>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just">
              <a:buNone/>
            </a:pPr>
            <a:r>
              <a:rPr lang="tr-TR" dirty="0">
                <a:latin typeface="Tahoma" panose="020B0604030504040204" pitchFamily="34" charset="0"/>
                <a:ea typeface="Tahoma" panose="020B0604030504040204" pitchFamily="34" charset="0"/>
                <a:cs typeface="Tahoma" panose="020B0604030504040204" pitchFamily="34" charset="0"/>
              </a:rPr>
              <a:t>3</a:t>
            </a:r>
            <a:r>
              <a:rPr lang="tr-TR" dirty="0" smtClean="0">
                <a:latin typeface="Tahoma" panose="020B0604030504040204" pitchFamily="34" charset="0"/>
                <a:ea typeface="Tahoma" panose="020B0604030504040204" pitchFamily="34" charset="0"/>
                <a:cs typeface="Tahoma" panose="020B0604030504040204" pitchFamily="34" charset="0"/>
              </a:rPr>
              <a:t>. Model ve Süreç</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833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124744"/>
            <a:ext cx="8496944" cy="5112568"/>
          </a:xfrm>
        </p:spPr>
        <p:txBody>
          <a:bodyPr/>
          <a:lstStyle/>
          <a:p>
            <a:pPr algn="just">
              <a:lnSpc>
                <a:spcPct val="90000"/>
              </a:lnSpc>
            </a:pPr>
            <a:r>
              <a:rPr lang="tr-TR" altLang="tr-TR" sz="2400" dirty="0" err="1">
                <a:latin typeface="Tahoma" panose="020B0604030504040204" pitchFamily="34" charset="0"/>
                <a:ea typeface="Tahoma" panose="020B0604030504040204" pitchFamily="34" charset="0"/>
                <a:cs typeface="Tahoma" panose="020B0604030504040204" pitchFamily="34" charset="0"/>
              </a:rPr>
              <a:t>Betimsel</a:t>
            </a:r>
            <a:r>
              <a:rPr lang="tr-TR" altLang="tr-TR" sz="2400" dirty="0">
                <a:latin typeface="Tahoma" panose="020B0604030504040204" pitchFamily="34" charset="0"/>
                <a:ea typeface="Tahoma" panose="020B0604030504040204" pitchFamily="34" charset="0"/>
                <a:cs typeface="Tahoma" panose="020B0604030504040204" pitchFamily="34" charset="0"/>
              </a:rPr>
              <a:t> araştırmalar, bir konuda halihazırdaki durumu saptamayı hedefleyen araştırmalardır. </a:t>
            </a:r>
          </a:p>
          <a:p>
            <a:pPr algn="just">
              <a:lnSpc>
                <a:spcPct val="9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r>
              <a:rPr lang="tr-TR" altLang="tr-TR" sz="2400" dirty="0">
                <a:latin typeface="Tahoma" panose="020B0604030504040204" pitchFamily="34" charset="0"/>
                <a:ea typeface="Tahoma" panose="020B0604030504040204" pitchFamily="34" charset="0"/>
                <a:cs typeface="Tahoma" panose="020B0604030504040204" pitchFamily="34" charset="0"/>
              </a:rPr>
              <a:t>Aynı zamanda tarama araştırmaları olarak da bilinir. </a:t>
            </a:r>
          </a:p>
          <a:p>
            <a:pPr algn="just">
              <a:lnSpc>
                <a:spcPct val="9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r>
              <a:rPr lang="tr-TR" altLang="tr-TR" sz="2400" dirty="0" err="1">
                <a:latin typeface="Tahoma" panose="020B0604030504040204" pitchFamily="34" charset="0"/>
                <a:ea typeface="Tahoma" panose="020B0604030504040204" pitchFamily="34" charset="0"/>
                <a:cs typeface="Tahoma" panose="020B0604030504040204" pitchFamily="34" charset="0"/>
              </a:rPr>
              <a:t>Betimsel</a:t>
            </a:r>
            <a:r>
              <a:rPr lang="tr-TR" altLang="tr-TR" sz="2400" dirty="0">
                <a:latin typeface="Tahoma" panose="020B0604030504040204" pitchFamily="34" charset="0"/>
                <a:ea typeface="Tahoma" panose="020B0604030504040204" pitchFamily="34" charset="0"/>
                <a:cs typeface="Tahoma" panose="020B0604030504040204" pitchFamily="34" charset="0"/>
              </a:rPr>
              <a:t> araştırmalar kolay görünmelerine rağmen, soru sormak ve bu soruların yanıtlarını öğrenmekten daha fazlasıdır. </a:t>
            </a:r>
          </a:p>
          <a:p>
            <a:pPr algn="just">
              <a:lnSpc>
                <a:spcPct val="9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r>
              <a:rPr lang="tr-TR" altLang="tr-TR" sz="2400" dirty="0">
                <a:latin typeface="Tahoma" panose="020B0604030504040204" pitchFamily="34" charset="0"/>
                <a:ea typeface="Tahoma" panose="020B0604030504040204" pitchFamily="34" charset="0"/>
                <a:cs typeface="Tahoma" panose="020B0604030504040204" pitchFamily="34" charset="0"/>
              </a:rPr>
              <a:t>Örneğin, anketleri geri göndermeyen </a:t>
            </a:r>
            <a:r>
              <a:rPr lang="tr-TR" altLang="tr-TR" sz="2400" dirty="0" smtClean="0">
                <a:latin typeface="Tahoma" panose="020B0604030504040204" pitchFamily="34" charset="0"/>
                <a:ea typeface="Tahoma" panose="020B0604030504040204" pitchFamily="34" charset="0"/>
                <a:cs typeface="Tahoma" panose="020B0604030504040204" pitchFamily="34" charset="0"/>
              </a:rPr>
              <a:t>katılımcılar</a:t>
            </a:r>
          </a:p>
          <a:p>
            <a:pPr marL="0" indent="0" algn="just">
              <a:lnSpc>
                <a:spcPct val="90000"/>
              </a:lnSpc>
              <a:buNone/>
            </a:pPr>
            <a:r>
              <a:rPr lang="tr-TR" altLang="tr-TR" sz="2400" dirty="0">
                <a:latin typeface="Tahoma" panose="020B0604030504040204" pitchFamily="34" charset="0"/>
                <a:ea typeface="Tahoma" panose="020B0604030504040204" pitchFamily="34" charset="0"/>
                <a:cs typeface="Tahoma" panose="020B0604030504040204" pitchFamily="34" charset="0"/>
              </a:rPr>
              <a:t> </a:t>
            </a:r>
            <a:r>
              <a:rPr lang="tr-TR" altLang="tr-TR" sz="2400" dirty="0" smtClean="0">
                <a:latin typeface="Tahoma" panose="020B0604030504040204" pitchFamily="34" charset="0"/>
                <a:ea typeface="Tahoma" panose="020B0604030504040204" pitchFamily="34" charset="0"/>
                <a:cs typeface="Tahoma" panose="020B0604030504040204" pitchFamily="34" charset="0"/>
              </a:rPr>
              <a:t>   </a:t>
            </a:r>
            <a:r>
              <a:rPr lang="tr-TR" altLang="tr-TR" sz="2400" dirty="0">
                <a:latin typeface="Tahoma" panose="020B0604030504040204" pitchFamily="34" charset="0"/>
                <a:ea typeface="Tahoma" panose="020B0604030504040204" pitchFamily="34" charset="0"/>
                <a:cs typeface="Tahoma" panose="020B0604030504040204" pitchFamily="34" charset="0"/>
              </a:rPr>
              <a:t>olduğunda verileri yorumlamak zordur. </a:t>
            </a:r>
          </a:p>
          <a:p>
            <a:endParaRPr lang="tr-TR" dirty="0"/>
          </a:p>
        </p:txBody>
      </p:sp>
      <p:sp>
        <p:nvSpPr>
          <p:cNvPr id="6"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Betimsel</a:t>
            </a:r>
            <a:r>
              <a:rPr lang="tr-TR" dirty="0" smtClean="0">
                <a:latin typeface="Tahoma" panose="020B0604030504040204" pitchFamily="34" charset="0"/>
                <a:ea typeface="Tahoma" panose="020B0604030504040204" pitchFamily="34" charset="0"/>
                <a:cs typeface="Tahoma" panose="020B0604030504040204" pitchFamily="34" charset="0"/>
              </a:rPr>
              <a:t> Araştırmalar</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899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Yer Tutucusu 3"/>
          <p:cNvSpPr>
            <a:spLocks noGrp="1"/>
          </p:cNvSpPr>
          <p:nvPr>
            <p:ph type="body" sz="quarter" idx="12"/>
          </p:nvPr>
        </p:nvSpPr>
        <p:spPr>
          <a:xfrm>
            <a:off x="323528" y="1052736"/>
            <a:ext cx="8568952" cy="5356860"/>
          </a:xfrm>
        </p:spPr>
        <p:txBody>
          <a:bodyPr/>
          <a:lstStyle/>
          <a:p>
            <a:pPr algn="just"/>
            <a:r>
              <a:rPr lang="tr-TR" altLang="tr-TR" sz="2400" dirty="0">
                <a:latin typeface="Tahoma" panose="020B0604030504040204" pitchFamily="34" charset="0"/>
                <a:ea typeface="Tahoma" panose="020B0604030504040204" pitchFamily="34" charset="0"/>
                <a:cs typeface="Tahoma" panose="020B0604030504040204" pitchFamily="34" charset="0"/>
              </a:rPr>
              <a:t>Veriler analiz edildikten sonra elde edilen korelasyon katsayısı -1.00 ile 0.00 ve 0.00 ile +1.00 arasında değişir ve ilişkinin yönünü gösterir.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Katsayı -</a:t>
            </a:r>
            <a:r>
              <a:rPr lang="tr-TR" altLang="tr-TR" sz="2400" dirty="0" err="1">
                <a:latin typeface="Tahoma" panose="020B0604030504040204" pitchFamily="34" charset="0"/>
                <a:ea typeface="Tahoma" panose="020B0604030504040204" pitchFamily="34" charset="0"/>
                <a:cs typeface="Tahoma" panose="020B0604030504040204" pitchFamily="34" charset="0"/>
              </a:rPr>
              <a:t>1.00’e</a:t>
            </a:r>
            <a:r>
              <a:rPr lang="tr-TR" altLang="tr-TR" sz="2400" dirty="0">
                <a:latin typeface="Tahoma" panose="020B0604030504040204" pitchFamily="34" charset="0"/>
                <a:ea typeface="Tahoma" panose="020B0604030504040204" pitchFamily="34" charset="0"/>
                <a:cs typeface="Tahoma" panose="020B0604030504040204" pitchFamily="34" charset="0"/>
              </a:rPr>
              <a:t> yakınsa ilişki olumsuz ilişki vardır. </a:t>
            </a: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Katsayı </a:t>
            </a:r>
            <a:r>
              <a:rPr lang="tr-TR" altLang="tr-TR" sz="2400" dirty="0" err="1">
                <a:latin typeface="Tahoma" panose="020B0604030504040204" pitchFamily="34" charset="0"/>
                <a:ea typeface="Tahoma" panose="020B0604030504040204" pitchFamily="34" charset="0"/>
                <a:cs typeface="Tahoma" panose="020B0604030504040204" pitchFamily="34" charset="0"/>
              </a:rPr>
              <a:t>0.00’a</a:t>
            </a:r>
            <a:r>
              <a:rPr lang="tr-TR" altLang="tr-TR" sz="2400" dirty="0">
                <a:latin typeface="Tahoma" panose="020B0604030504040204" pitchFamily="34" charset="0"/>
                <a:ea typeface="Tahoma" panose="020B0604030504040204" pitchFamily="34" charset="0"/>
                <a:cs typeface="Tahoma" panose="020B0604030504040204" pitchFamily="34" charset="0"/>
              </a:rPr>
              <a:t> yakınsa ilişki yoktur. </a:t>
            </a:r>
          </a:p>
          <a:p>
            <a:r>
              <a:rPr lang="tr-TR" altLang="tr-TR" sz="2400" dirty="0">
                <a:latin typeface="Tahoma" panose="020B0604030504040204" pitchFamily="34" charset="0"/>
                <a:ea typeface="Tahoma" panose="020B0604030504040204" pitchFamily="34" charset="0"/>
                <a:cs typeface="Tahoma" panose="020B0604030504040204" pitchFamily="34" charset="0"/>
              </a:rPr>
              <a:t>Katsayı +</a:t>
            </a:r>
            <a:r>
              <a:rPr lang="tr-TR" altLang="tr-TR" sz="2400" dirty="0" err="1">
                <a:latin typeface="Tahoma" panose="020B0604030504040204" pitchFamily="34" charset="0"/>
                <a:ea typeface="Tahoma" panose="020B0604030504040204" pitchFamily="34" charset="0"/>
                <a:cs typeface="Tahoma" panose="020B0604030504040204" pitchFamily="34" charset="0"/>
              </a:rPr>
              <a:t>1.00’e</a:t>
            </a:r>
            <a:r>
              <a:rPr lang="tr-TR" altLang="tr-TR" sz="2400" dirty="0">
                <a:latin typeface="Tahoma" panose="020B0604030504040204" pitchFamily="34" charset="0"/>
                <a:ea typeface="Tahoma" panose="020B0604030504040204" pitchFamily="34" charset="0"/>
                <a:cs typeface="Tahoma" panose="020B0604030504040204" pitchFamily="34" charset="0"/>
              </a:rPr>
              <a:t> yakınsa ilişki olumlu ilişki vardır.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r>
              <a:rPr lang="tr-TR" altLang="tr-TR" sz="2400" dirty="0">
                <a:latin typeface="Tahoma" panose="020B0604030504040204" pitchFamily="34" charset="0"/>
                <a:ea typeface="Tahoma" panose="020B0604030504040204" pitchFamily="34" charset="0"/>
                <a:cs typeface="Tahoma" panose="020B0604030504040204" pitchFamily="34" charset="0"/>
              </a:rPr>
              <a:t>Hem olumlu hem olumsuz ilişki aynı </a:t>
            </a:r>
            <a:r>
              <a:rPr lang="tr-TR" altLang="tr-TR" sz="2400" dirty="0" smtClean="0">
                <a:latin typeface="Tahoma" panose="020B0604030504040204" pitchFamily="34" charset="0"/>
                <a:ea typeface="Tahoma" panose="020B0604030504040204" pitchFamily="34" charset="0"/>
                <a:cs typeface="Tahoma" panose="020B0604030504040204" pitchFamily="34" charset="0"/>
              </a:rPr>
              <a:t>derecede </a:t>
            </a:r>
            <a:r>
              <a:rPr lang="tr-TR" altLang="tr-TR" sz="2400" dirty="0">
                <a:latin typeface="Tahoma" panose="020B0604030504040204" pitchFamily="34" charset="0"/>
                <a:ea typeface="Tahoma" panose="020B0604030504040204" pitchFamily="34" charset="0"/>
                <a:cs typeface="Tahoma" panose="020B0604030504040204" pitchFamily="34" charset="0"/>
              </a:rPr>
              <a:t>etkiye sahiptir ancak sadece </a:t>
            </a:r>
            <a:r>
              <a:rPr lang="tr-TR" altLang="tr-TR" sz="2400" dirty="0" smtClean="0">
                <a:latin typeface="Tahoma" panose="020B0604030504040204" pitchFamily="34" charset="0"/>
                <a:ea typeface="Tahoma" panose="020B0604030504040204" pitchFamily="34" charset="0"/>
                <a:cs typeface="Tahoma" panose="020B0604030504040204" pitchFamily="34" charset="0"/>
              </a:rPr>
              <a:t>yönü farklıdır</a:t>
            </a:r>
            <a:r>
              <a:rPr lang="tr-TR" altLang="tr-TR" sz="2400" dirty="0">
                <a:latin typeface="Tahoma" panose="020B0604030504040204" pitchFamily="34" charset="0"/>
                <a:ea typeface="Tahoma" panose="020B0604030504040204" pitchFamily="34" charset="0"/>
                <a:cs typeface="Tahoma" panose="020B0604030504040204" pitchFamily="34" charset="0"/>
              </a:rPr>
              <a:t>. </a:t>
            </a:r>
          </a:p>
          <a:p>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just">
              <a:buNone/>
            </a:pPr>
            <a:r>
              <a:rPr lang="tr-TR" dirty="0" smtClean="0">
                <a:latin typeface="Tahoma" panose="020B0604030504040204" pitchFamily="34" charset="0"/>
                <a:ea typeface="Tahoma" panose="020B0604030504040204" pitchFamily="34" charset="0"/>
                <a:cs typeface="Tahoma" panose="020B0604030504040204" pitchFamily="34" charset="0"/>
              </a:rPr>
              <a:t>4. Veri Analizi ve Verilerin Yorumlanması</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2500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3"/>
          </p:nvPr>
        </p:nvSpPr>
        <p:spPr>
          <a:xfrm>
            <a:off x="323528" y="260648"/>
            <a:ext cx="8568952" cy="1008112"/>
          </a:xfrm>
          <a:ln>
            <a:solidFill>
              <a:srgbClr val="984807"/>
            </a:solidFill>
          </a:ln>
        </p:spPr>
        <p:txBody>
          <a:bodyPr/>
          <a:lstStyle/>
          <a:p>
            <a:pPr marL="0" indent="0" algn="just">
              <a:buNone/>
            </a:pPr>
            <a:r>
              <a:rPr lang="tr-TR" dirty="0" smtClean="0">
                <a:latin typeface="Tahoma" panose="020B0604030504040204" pitchFamily="34" charset="0"/>
                <a:ea typeface="Tahoma" panose="020B0604030504040204" pitchFamily="34" charset="0"/>
                <a:cs typeface="Tahoma" panose="020B0604030504040204" pitchFamily="34" charset="0"/>
              </a:rPr>
              <a:t>4. Veri Analizi ve Verilerin Yorumlanması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Diyagram 9"/>
          <p:cNvGraphicFramePr/>
          <p:nvPr>
            <p:extLst/>
          </p:nvPr>
        </p:nvGraphicFramePr>
        <p:xfrm>
          <a:off x="467544" y="1268760"/>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9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340768"/>
            <a:ext cx="8568952" cy="5040560"/>
          </a:xfrm>
        </p:spPr>
        <p:txBody>
          <a:bodyPr/>
          <a:lstStyle/>
          <a:p>
            <a:pPr algn="just"/>
            <a:r>
              <a:rPr lang="tr-TR" altLang="tr-TR" sz="2400" dirty="0" err="1">
                <a:latin typeface="Tahoma" panose="020B0604030504040204" pitchFamily="34" charset="0"/>
                <a:ea typeface="Tahoma" panose="020B0604030504040204" pitchFamily="34" charset="0"/>
                <a:cs typeface="Tahoma" panose="020B0604030504040204" pitchFamily="34" charset="0"/>
              </a:rPr>
              <a:t>Nedensel</a:t>
            </a:r>
            <a:r>
              <a:rPr lang="tr-TR" altLang="tr-TR" sz="2400" dirty="0">
                <a:latin typeface="Tahoma" panose="020B0604030504040204" pitchFamily="34" charset="0"/>
                <a:ea typeface="Tahoma" panose="020B0604030504040204" pitchFamily="34" charset="0"/>
                <a:cs typeface="Tahoma" panose="020B0604030504040204" pitchFamily="34" charset="0"/>
              </a:rPr>
              <a:t> karşılaştırmalı ve deneysel araştırmalar için değişkenler arasındaki bağıntıları belirler.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err="1">
                <a:latin typeface="Tahoma" panose="020B0604030504040204" pitchFamily="34" charset="0"/>
                <a:ea typeface="Tahoma" panose="020B0604030504040204" pitchFamily="34" charset="0"/>
                <a:cs typeface="Tahoma" panose="020B0604030504040204" pitchFamily="34" charset="0"/>
              </a:rPr>
              <a:t>Nedensel</a:t>
            </a:r>
            <a:r>
              <a:rPr lang="tr-TR" altLang="tr-TR" sz="2400" dirty="0">
                <a:latin typeface="Tahoma" panose="020B0604030504040204" pitchFamily="34" charset="0"/>
                <a:ea typeface="Tahoma" panose="020B0604030504040204" pitchFamily="34" charset="0"/>
                <a:cs typeface="Tahoma" panose="020B0604030504040204" pitchFamily="34" charset="0"/>
              </a:rPr>
              <a:t> karşılaştırmalı ve deneysel araştırmalarda kontrol altında tutulacak değişkeni ortaya koyar.  </a:t>
            </a:r>
          </a:p>
          <a:p>
            <a:pPr algn="just"/>
            <a:endParaRPr lang="tr-TR" altLang="tr-TR" dirty="0"/>
          </a:p>
          <a:p>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Bağıntısal</a:t>
            </a:r>
            <a:r>
              <a:rPr lang="tr-TR" dirty="0" smtClean="0">
                <a:latin typeface="Tahoma" panose="020B0604030504040204" pitchFamily="34" charset="0"/>
                <a:ea typeface="Tahoma" panose="020B0604030504040204" pitchFamily="34" charset="0"/>
                <a:cs typeface="Tahoma" panose="020B0604030504040204" pitchFamily="34" charset="0"/>
              </a:rPr>
              <a:t> Araştırmalar</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0437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340768"/>
            <a:ext cx="8568952" cy="5212844"/>
          </a:xfrm>
        </p:spPr>
        <p:txBody>
          <a:bodyPr/>
          <a:lstStyle/>
          <a:p>
            <a:pPr algn="just"/>
            <a:r>
              <a:rPr lang="tr-TR" altLang="tr-TR" sz="2400" dirty="0">
                <a:latin typeface="Tahoma" panose="020B0604030504040204" pitchFamily="34" charset="0"/>
                <a:ea typeface="Tahoma" panose="020B0604030504040204" pitchFamily="34" charset="0"/>
                <a:cs typeface="Tahoma" panose="020B0604030504040204" pitchFamily="34" charset="0"/>
              </a:rPr>
              <a:t>İki sıralamalı değişken arasındaki ilişkiyi incelemek için </a:t>
            </a:r>
            <a:r>
              <a:rPr lang="tr-TR" altLang="tr-TR" sz="2400" dirty="0" err="1">
                <a:solidFill>
                  <a:srgbClr val="FF0000"/>
                </a:solidFill>
                <a:latin typeface="Tahoma" panose="020B0604030504040204" pitchFamily="34" charset="0"/>
                <a:ea typeface="Tahoma" panose="020B0604030504040204" pitchFamily="34" charset="0"/>
                <a:cs typeface="Tahoma" panose="020B0604030504040204" pitchFamily="34" charset="0"/>
              </a:rPr>
              <a:t>Spearman</a:t>
            </a:r>
            <a:r>
              <a:rPr lang="tr-TR" alt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 r</a:t>
            </a:r>
            <a:r>
              <a:rPr lang="tr-TR" altLang="tr-TR" sz="2400" dirty="0">
                <a:latin typeface="Tahoma" panose="020B0604030504040204" pitchFamily="34" charset="0"/>
                <a:ea typeface="Tahoma" panose="020B0604030504040204" pitchFamily="34" charset="0"/>
                <a:cs typeface="Tahoma" panose="020B0604030504040204" pitchFamily="34" charset="0"/>
              </a:rPr>
              <a:t> tekniği kullanılır ancak, sıralama verilerinin </a:t>
            </a:r>
            <a:r>
              <a:rPr lang="tr-TR" altLang="tr-TR" sz="2400" dirty="0" err="1">
                <a:latin typeface="Tahoma" panose="020B0604030504040204" pitchFamily="34" charset="0"/>
                <a:ea typeface="Tahoma" panose="020B0604030504040204" pitchFamily="34" charset="0"/>
                <a:cs typeface="Tahoma" panose="020B0604030504040204" pitchFamily="34" charset="0"/>
              </a:rPr>
              <a:t>bağıntısal</a:t>
            </a:r>
            <a:r>
              <a:rPr lang="tr-TR" altLang="tr-TR" sz="2400" dirty="0">
                <a:latin typeface="Tahoma" panose="020B0604030504040204" pitchFamily="34" charset="0"/>
                <a:ea typeface="Tahoma" panose="020B0604030504040204" pitchFamily="34" charset="0"/>
                <a:cs typeface="Tahoma" panose="020B0604030504040204" pitchFamily="34" charset="0"/>
              </a:rPr>
              <a:t> araştırmalarda kullanımı yaygın değildir.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Değişkenlerden ikisi de eşit aralıklı ya da oranlı ölçeğe uygun olması durumunda veriler </a:t>
            </a:r>
            <a:r>
              <a:rPr lang="tr-TR" altLang="tr-TR" sz="2400" dirty="0" err="1">
                <a:solidFill>
                  <a:srgbClr val="FF0000"/>
                </a:solidFill>
                <a:latin typeface="Tahoma" panose="020B0604030504040204" pitchFamily="34" charset="0"/>
                <a:ea typeface="Tahoma" panose="020B0604030504040204" pitchFamily="34" charset="0"/>
                <a:cs typeface="Tahoma" panose="020B0604030504040204" pitchFamily="34" charset="0"/>
              </a:rPr>
              <a:t>Pearson</a:t>
            </a:r>
            <a:r>
              <a:rPr lang="tr-TR" alt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 r</a:t>
            </a:r>
            <a:r>
              <a:rPr lang="tr-TR" altLang="tr-TR" sz="2400" dirty="0">
                <a:latin typeface="Tahoma" panose="020B0604030504040204" pitchFamily="34" charset="0"/>
                <a:ea typeface="Tahoma" panose="020B0604030504040204" pitchFamily="34" charset="0"/>
                <a:cs typeface="Tahoma" panose="020B0604030504040204" pitchFamily="34" charset="0"/>
              </a:rPr>
              <a:t> tekniği kullanılarak analizi edilir. </a:t>
            </a:r>
          </a:p>
          <a:p>
            <a:endParaRPr lang="tr-T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Nicel-Nicel Değişkenler Arasındaki Bağıntılar</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953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o 6"/>
          <p:cNvGraphicFramePr>
            <a:graphicFrameLocks noGrp="1"/>
          </p:cNvGraphicFramePr>
          <p:nvPr>
            <p:extLst/>
          </p:nvPr>
        </p:nvGraphicFramePr>
        <p:xfrm>
          <a:off x="86264" y="-4"/>
          <a:ext cx="8984738" cy="6525348"/>
        </p:xfrm>
        <a:graphic>
          <a:graphicData uri="http://schemas.openxmlformats.org/drawingml/2006/table">
            <a:tbl>
              <a:tblPr firstRow="1" bandRow="1">
                <a:tableStyleId>{284E427A-3D55-4303-BF80-6455036E1DE7}</a:tableStyleId>
              </a:tblPr>
              <a:tblGrid>
                <a:gridCol w="1283534">
                  <a:extLst>
                    <a:ext uri="{9D8B030D-6E8A-4147-A177-3AD203B41FA5}">
                      <a16:colId xmlns:a16="http://schemas.microsoft.com/office/drawing/2014/main" val="20000"/>
                    </a:ext>
                  </a:extLst>
                </a:gridCol>
                <a:gridCol w="1283534">
                  <a:extLst>
                    <a:ext uri="{9D8B030D-6E8A-4147-A177-3AD203B41FA5}">
                      <a16:colId xmlns:a16="http://schemas.microsoft.com/office/drawing/2014/main" val="20001"/>
                    </a:ext>
                  </a:extLst>
                </a:gridCol>
                <a:gridCol w="1283534">
                  <a:extLst>
                    <a:ext uri="{9D8B030D-6E8A-4147-A177-3AD203B41FA5}">
                      <a16:colId xmlns:a16="http://schemas.microsoft.com/office/drawing/2014/main" val="20002"/>
                    </a:ext>
                  </a:extLst>
                </a:gridCol>
                <a:gridCol w="1283534">
                  <a:extLst>
                    <a:ext uri="{9D8B030D-6E8A-4147-A177-3AD203B41FA5}">
                      <a16:colId xmlns:a16="http://schemas.microsoft.com/office/drawing/2014/main" val="20003"/>
                    </a:ext>
                  </a:extLst>
                </a:gridCol>
                <a:gridCol w="1283534">
                  <a:extLst>
                    <a:ext uri="{9D8B030D-6E8A-4147-A177-3AD203B41FA5}">
                      <a16:colId xmlns:a16="http://schemas.microsoft.com/office/drawing/2014/main" val="20004"/>
                    </a:ext>
                  </a:extLst>
                </a:gridCol>
                <a:gridCol w="1283534">
                  <a:extLst>
                    <a:ext uri="{9D8B030D-6E8A-4147-A177-3AD203B41FA5}">
                      <a16:colId xmlns:a16="http://schemas.microsoft.com/office/drawing/2014/main" val="20005"/>
                    </a:ext>
                  </a:extLst>
                </a:gridCol>
                <a:gridCol w="1283534">
                  <a:extLst>
                    <a:ext uri="{9D8B030D-6E8A-4147-A177-3AD203B41FA5}">
                      <a16:colId xmlns:a16="http://schemas.microsoft.com/office/drawing/2014/main" val="20006"/>
                    </a:ext>
                  </a:extLst>
                </a:gridCol>
              </a:tblGrid>
              <a:tr h="620692">
                <a:tc>
                  <a:txBody>
                    <a:bodyPr/>
                    <a:lstStyle/>
                    <a:p>
                      <a:endParaRPr lang="tr-TR" dirty="0"/>
                    </a:p>
                  </a:txBody>
                  <a:tcPr/>
                </a:tc>
                <a:tc gridSpan="2">
                  <a:txBody>
                    <a:bodyPr/>
                    <a:lstStyle/>
                    <a:p>
                      <a:pPr algn="ctr"/>
                      <a:r>
                        <a:rPr lang="tr-TR" sz="2400" dirty="0" smtClean="0">
                          <a:latin typeface="Tahoma" panose="020B0604030504040204" pitchFamily="34" charset="0"/>
                          <a:ea typeface="Tahoma" panose="020B0604030504040204" pitchFamily="34" charset="0"/>
                          <a:cs typeface="Tahoma" panose="020B0604030504040204" pitchFamily="34" charset="0"/>
                        </a:rPr>
                        <a:t>Olumlu İlişki</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tr-TR" dirty="0"/>
                    </a:p>
                  </a:txBody>
                  <a:tcPr/>
                </a:tc>
                <a:tc gridSpan="2">
                  <a:txBody>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İlişki Yok</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tr-TR" dirty="0"/>
                    </a:p>
                  </a:txBody>
                  <a:tcPr/>
                </a:tc>
                <a:tc gridSpan="2">
                  <a:txBody>
                    <a:bodyPr/>
                    <a:lstStyle/>
                    <a:p>
                      <a:r>
                        <a:rPr lang="tr-TR" sz="2400" dirty="0" smtClean="0">
                          <a:latin typeface="Tahoma" panose="020B0604030504040204" pitchFamily="34" charset="0"/>
                          <a:ea typeface="Tahoma" panose="020B0604030504040204" pitchFamily="34" charset="0"/>
                          <a:cs typeface="Tahoma" panose="020B0604030504040204" pitchFamily="34" charset="0"/>
                        </a:rPr>
                        <a:t>Olumsuz İlişki</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tr-TR" dirty="0"/>
                    </a:p>
                  </a:txBody>
                  <a:tcPr/>
                </a:tc>
                <a:extLst>
                  <a:ext uri="{0D108BD9-81ED-4DB2-BD59-A6C34878D82A}">
                    <a16:rowId xmlns:a16="http://schemas.microsoft.com/office/drawing/2014/main" val="10000"/>
                  </a:ext>
                </a:extLst>
              </a:tr>
              <a:tr h="432048">
                <a:tc>
                  <a:txBody>
                    <a:bodyPr/>
                    <a:lstStyle/>
                    <a:p>
                      <a:endParaRPr lang="tr-TR"/>
                    </a:p>
                  </a:txBody>
                  <a:tcPr/>
                </a:tc>
                <a:tc>
                  <a:txBody>
                    <a:bodyPr/>
                    <a:lstStyle/>
                    <a:p>
                      <a:pPr algn="ctr"/>
                      <a:r>
                        <a:rPr lang="tr-TR" sz="2400" dirty="0" err="1" smtClean="0">
                          <a:latin typeface="Tahoma" panose="020B0604030504040204" pitchFamily="34" charset="0"/>
                          <a:ea typeface="Tahoma" panose="020B0604030504040204" pitchFamily="34" charset="0"/>
                          <a:cs typeface="Tahoma" panose="020B0604030504040204" pitchFamily="34" charset="0"/>
                        </a:rPr>
                        <a:t>IQ</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400" dirty="0" smtClean="0">
                          <a:latin typeface="Tahoma" panose="020B0604030504040204" pitchFamily="34" charset="0"/>
                          <a:ea typeface="Tahoma" panose="020B0604030504040204" pitchFamily="34" charset="0"/>
                          <a:cs typeface="Tahoma" panose="020B0604030504040204" pitchFamily="34" charset="0"/>
                        </a:rPr>
                        <a:t>Not</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400" dirty="0" err="1" smtClean="0">
                          <a:latin typeface="Tahoma" panose="020B0604030504040204" pitchFamily="34" charset="0"/>
                          <a:ea typeface="Tahoma" panose="020B0604030504040204" pitchFamily="34" charset="0"/>
                          <a:cs typeface="Tahoma" panose="020B0604030504040204" pitchFamily="34" charset="0"/>
                        </a:rPr>
                        <a:t>IQ</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400" dirty="0" smtClean="0">
                          <a:latin typeface="Tahoma" panose="020B0604030504040204" pitchFamily="34" charset="0"/>
                          <a:ea typeface="Tahoma" panose="020B0604030504040204" pitchFamily="34" charset="0"/>
                          <a:cs typeface="Tahoma" panose="020B0604030504040204" pitchFamily="34" charset="0"/>
                        </a:rPr>
                        <a:t>Ağırlık</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400" dirty="0" err="1" smtClean="0">
                          <a:latin typeface="Tahoma" panose="020B0604030504040204" pitchFamily="34" charset="0"/>
                          <a:ea typeface="Tahoma" panose="020B0604030504040204" pitchFamily="34" charset="0"/>
                          <a:cs typeface="Tahoma" panose="020B0604030504040204" pitchFamily="34" charset="0"/>
                        </a:rPr>
                        <a:t>IQ</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400" dirty="0" smtClean="0">
                          <a:latin typeface="Tahoma" panose="020B0604030504040204" pitchFamily="34" charset="0"/>
                          <a:ea typeface="Tahoma" panose="020B0604030504040204" pitchFamily="34" charset="0"/>
                          <a:cs typeface="Tahoma" panose="020B0604030504040204" pitchFamily="34" charset="0"/>
                        </a:rPr>
                        <a:t>Hata</a:t>
                      </a:r>
                      <a:endParaRPr lang="tr-TR" sz="2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504056">
                <a:tc>
                  <a:txBody>
                    <a:bodyPr/>
                    <a:lstStyle/>
                    <a:p>
                      <a:pPr algn="ct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A</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85</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err="1" smtClean="0">
                          <a:latin typeface="Tahoma" panose="020B0604030504040204" pitchFamily="34" charset="0"/>
                          <a:ea typeface="Tahoma" panose="020B0604030504040204" pitchFamily="34" charset="0"/>
                          <a:cs typeface="Tahoma" panose="020B0604030504040204" pitchFamily="34" charset="0"/>
                        </a:rPr>
                        <a:t>1.O</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85</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156</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85</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16</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576064">
                <a:tc>
                  <a:txBody>
                    <a:bodyPr/>
                    <a:lstStyle/>
                    <a:p>
                      <a:pPr algn="ct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B</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90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1.2</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90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140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90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r h="648072">
                <a:tc>
                  <a:txBody>
                    <a:bodyPr/>
                    <a:lstStyle/>
                    <a:p>
                      <a:pPr algn="ct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C</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100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2.4</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100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120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100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8</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4"/>
                  </a:ext>
                </a:extLst>
              </a:tr>
              <a:tr h="648072">
                <a:tc>
                  <a:txBody>
                    <a:bodyPr/>
                    <a:lstStyle/>
                    <a:p>
                      <a:pPr algn="ct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110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2.2</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110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116</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110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5</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5"/>
                  </a:ext>
                </a:extLst>
              </a:tr>
              <a:tr h="576064">
                <a:tc>
                  <a:txBody>
                    <a:bodyPr/>
                    <a:lstStyle/>
                    <a:p>
                      <a:pPr algn="ct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E</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120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2.8</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120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160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120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9</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6"/>
                  </a:ext>
                </a:extLst>
              </a:tr>
              <a:tr h="576064">
                <a:tc>
                  <a:txBody>
                    <a:bodyPr/>
                    <a:lstStyle/>
                    <a:p>
                      <a:pPr algn="ct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F</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130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3.4</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130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110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130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3</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7"/>
                  </a:ext>
                </a:extLst>
              </a:tr>
              <a:tr h="576064">
                <a:tc>
                  <a:txBody>
                    <a:bodyPr/>
                    <a:lstStyle/>
                    <a:p>
                      <a:pPr algn="ct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G</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135</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3.2</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135</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140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135</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2</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8"/>
                  </a:ext>
                </a:extLst>
              </a:tr>
              <a:tr h="576064">
                <a:tc>
                  <a:txBody>
                    <a:bodyPr/>
                    <a:lstStyle/>
                    <a:p>
                      <a:pPr algn="ct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H</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140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3.8</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140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166</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140</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1</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9"/>
                  </a:ext>
                </a:extLst>
              </a:tr>
              <a:tr h="766936">
                <a:tc>
                  <a:txBody>
                    <a:bodyPr/>
                    <a:lstStyle/>
                    <a:p>
                      <a:r>
                        <a:rPr lang="tr-TR" dirty="0" smtClean="0">
                          <a:latin typeface="Tahoma" panose="020B0604030504040204" pitchFamily="34" charset="0"/>
                          <a:ea typeface="Tahoma" panose="020B0604030504040204" pitchFamily="34" charset="0"/>
                          <a:cs typeface="Tahoma" panose="020B0604030504040204" pitchFamily="34" charset="0"/>
                        </a:rPr>
                        <a:t>Korelasyon</a:t>
                      </a:r>
                      <a:endParaRPr lang="tr-TR" dirty="0">
                        <a:latin typeface="Tahoma" panose="020B0604030504040204" pitchFamily="34" charset="0"/>
                        <a:ea typeface="Tahoma" panose="020B0604030504040204" pitchFamily="34" charset="0"/>
                        <a:cs typeface="Tahoma" panose="020B0604030504040204" pitchFamily="34" charset="0"/>
                      </a:endParaRPr>
                    </a:p>
                  </a:txBody>
                  <a:tcPr/>
                </a:tc>
                <a:tc gridSpan="2">
                  <a:txBody>
                    <a:bodyPr/>
                    <a:lstStyle/>
                    <a:p>
                      <a:pPr algn="ctr"/>
                      <a:r>
                        <a:rPr lang="tr-TR" sz="2000" dirty="0" smtClean="0">
                          <a:latin typeface="Tahoma" panose="020B0604030504040204" pitchFamily="34" charset="0"/>
                          <a:ea typeface="Tahoma" panose="020B0604030504040204" pitchFamily="34" charset="0"/>
                          <a:cs typeface="Tahoma" panose="020B0604030504040204" pitchFamily="34" charset="0"/>
                        </a:rPr>
                        <a:t>r=+.95</a:t>
                      </a: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tr-TR"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latin typeface="Tahoma" panose="020B0604030504040204" pitchFamily="34" charset="0"/>
                          <a:ea typeface="Tahoma" panose="020B0604030504040204" pitchFamily="34" charset="0"/>
                          <a:cs typeface="Tahoma" panose="020B0604030504040204" pitchFamily="34" charset="0"/>
                        </a:rPr>
                        <a:t>r=</a:t>
                      </a:r>
                      <a:r>
                        <a:rPr lang="tr-TR" sz="2000" baseline="0" dirty="0" smtClean="0">
                          <a:latin typeface="Tahoma" panose="020B0604030504040204" pitchFamily="34" charset="0"/>
                          <a:ea typeface="Tahoma" panose="020B0604030504040204" pitchFamily="34" charset="0"/>
                          <a:cs typeface="Tahoma" panose="020B0604030504040204" pitchFamily="34" charset="0"/>
                        </a:rPr>
                        <a:t> +</a:t>
                      </a:r>
                      <a:r>
                        <a:rPr lang="tr-TR" sz="2000" dirty="0" smtClean="0">
                          <a:latin typeface="Tahoma" panose="020B0604030504040204" pitchFamily="34" charset="0"/>
                          <a:ea typeface="Tahoma" panose="020B0604030504040204" pitchFamily="34" charset="0"/>
                          <a:cs typeface="Tahoma" panose="020B0604030504040204" pitchFamily="34" charset="0"/>
                        </a:rPr>
                        <a:t>.13</a:t>
                      </a:r>
                    </a:p>
                    <a:p>
                      <a:pPr algn="ct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tr-TR"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latin typeface="Tahoma" panose="020B0604030504040204" pitchFamily="34" charset="0"/>
                          <a:ea typeface="Tahoma" panose="020B0604030504040204" pitchFamily="34" charset="0"/>
                          <a:cs typeface="Tahoma" panose="020B0604030504040204" pitchFamily="34" charset="0"/>
                        </a:rPr>
                        <a:t>r= -.89</a:t>
                      </a:r>
                    </a:p>
                    <a:p>
                      <a:pPr algn="ctr"/>
                      <a:endParaRPr lang="tr-TR" sz="20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tr-TR"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07201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980728"/>
            <a:ext cx="8568952" cy="5040560"/>
          </a:xfrm>
        </p:spPr>
        <p:txBody>
          <a:bodyPr/>
          <a:lstStyle/>
          <a:p>
            <a:pPr algn="just">
              <a:lnSpc>
                <a:spcPct val="90000"/>
              </a:lnSpc>
            </a:pPr>
            <a:r>
              <a:rPr lang="tr-TR" altLang="tr-TR" sz="2400" dirty="0">
                <a:latin typeface="Tahoma" panose="020B0604030504040204" pitchFamily="34" charset="0"/>
                <a:ea typeface="Tahoma" panose="020B0604030504040204" pitchFamily="34" charset="0"/>
                <a:cs typeface="Tahoma" panose="020B0604030504040204" pitchFamily="34" charset="0"/>
              </a:rPr>
              <a:t>Değişkenlerden birisi nitel, diğeri nicel olduğunda t-testi kullanılır. </a:t>
            </a:r>
          </a:p>
          <a:p>
            <a:pPr algn="just">
              <a:lnSpc>
                <a:spcPct val="9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r>
              <a:rPr lang="tr-TR" altLang="tr-TR" sz="2400" dirty="0">
                <a:latin typeface="Tahoma" panose="020B0604030504040204" pitchFamily="34" charset="0"/>
                <a:ea typeface="Tahoma" panose="020B0604030504040204" pitchFamily="34" charset="0"/>
                <a:cs typeface="Tahoma" panose="020B0604030504040204" pitchFamily="34" charset="0"/>
              </a:rPr>
              <a:t>Örneğin öğrencilerin cinsiyetleri ile başarıları (not otalamaları) arasında bir ilişki var </a:t>
            </a:r>
            <a:r>
              <a:rPr lang="tr-TR" altLang="tr-TR" sz="2400" dirty="0" smtClean="0">
                <a:latin typeface="Tahoma" panose="020B0604030504040204" pitchFamily="34" charset="0"/>
                <a:ea typeface="Tahoma" panose="020B0604030504040204" pitchFamily="34" charset="0"/>
                <a:cs typeface="Tahoma" panose="020B0604030504040204" pitchFamily="34" charset="0"/>
              </a:rPr>
              <a:t>mıdır? Sınıflama </a:t>
            </a:r>
            <a:r>
              <a:rPr lang="tr-TR" altLang="tr-TR" sz="2400" dirty="0">
                <a:latin typeface="Tahoma" panose="020B0604030504040204" pitchFamily="34" charset="0"/>
                <a:ea typeface="Tahoma" panose="020B0604030504040204" pitchFamily="34" charset="0"/>
                <a:cs typeface="Tahoma" panose="020B0604030504040204" pitchFamily="34" charset="0"/>
              </a:rPr>
              <a:t>verisi ve eşit aralıklı ölçek verisi</a:t>
            </a:r>
          </a:p>
          <a:p>
            <a:pPr algn="just">
              <a:lnSpc>
                <a:spcPct val="9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r>
              <a:rPr lang="tr-TR" altLang="tr-TR" sz="2400" dirty="0">
                <a:latin typeface="Tahoma" panose="020B0604030504040204" pitchFamily="34" charset="0"/>
                <a:ea typeface="Tahoma" panose="020B0604030504040204" pitchFamily="34" charset="0"/>
                <a:cs typeface="Tahoma" panose="020B0604030504040204" pitchFamily="34" charset="0"/>
              </a:rPr>
              <a:t>İkiden fazla sınıftan oluşan bir sınıflama verisi ile (evli, bekar, boşanmış) bir eşit aralıklı ölçek </a:t>
            </a:r>
            <a:r>
              <a:rPr lang="tr-TR" altLang="tr-TR" sz="2400" dirty="0" smtClean="0">
                <a:latin typeface="Tahoma" panose="020B0604030504040204" pitchFamily="34" charset="0"/>
                <a:ea typeface="Tahoma" panose="020B0604030504040204" pitchFamily="34" charset="0"/>
                <a:cs typeface="Tahoma" panose="020B0604030504040204" pitchFamily="34" charset="0"/>
              </a:rPr>
              <a:t>verisi arasındaki </a:t>
            </a:r>
            <a:r>
              <a:rPr lang="tr-TR" altLang="tr-TR" sz="2400" dirty="0">
                <a:latin typeface="Tahoma" panose="020B0604030504040204" pitchFamily="34" charset="0"/>
                <a:ea typeface="Tahoma" panose="020B0604030504040204" pitchFamily="34" charset="0"/>
                <a:cs typeface="Tahoma" panose="020B0604030504040204" pitchFamily="34" charset="0"/>
              </a:rPr>
              <a:t>bağıntıyı incelemek için </a:t>
            </a:r>
            <a:r>
              <a:rPr lang="tr-TR" altLang="tr-TR" sz="2400" dirty="0" err="1">
                <a:latin typeface="Tahoma" panose="020B0604030504040204" pitchFamily="34" charset="0"/>
                <a:ea typeface="Tahoma" panose="020B0604030504040204" pitchFamily="34" charset="0"/>
                <a:cs typeface="Tahoma" panose="020B0604030504040204" pitchFamily="34" charset="0"/>
              </a:rPr>
              <a:t>varyans</a:t>
            </a:r>
            <a:r>
              <a:rPr lang="tr-TR" altLang="tr-TR" sz="2400" dirty="0">
                <a:latin typeface="Tahoma" panose="020B0604030504040204" pitchFamily="34" charset="0"/>
                <a:ea typeface="Tahoma" panose="020B0604030504040204" pitchFamily="34" charset="0"/>
                <a:cs typeface="Tahoma" panose="020B0604030504040204" pitchFamily="34" charset="0"/>
              </a:rPr>
              <a:t> </a:t>
            </a:r>
            <a:r>
              <a:rPr lang="tr-TR" altLang="tr-TR" sz="2400" dirty="0" smtClean="0">
                <a:latin typeface="Tahoma" panose="020B0604030504040204" pitchFamily="34" charset="0"/>
                <a:ea typeface="Tahoma" panose="020B0604030504040204" pitchFamily="34" charset="0"/>
                <a:cs typeface="Tahoma" panose="020B0604030504040204" pitchFamily="34" charset="0"/>
              </a:rPr>
              <a:t>analizi (ANOVA</a:t>
            </a:r>
            <a:r>
              <a:rPr lang="tr-TR" altLang="tr-TR" sz="2400" dirty="0">
                <a:latin typeface="Tahoma" panose="020B0604030504040204" pitchFamily="34" charset="0"/>
                <a:ea typeface="Tahoma" panose="020B0604030504040204" pitchFamily="34" charset="0"/>
                <a:cs typeface="Tahoma" panose="020B0604030504040204" pitchFamily="34" charset="0"/>
              </a:rPr>
              <a:t>) kullanılır. </a:t>
            </a:r>
          </a:p>
          <a:p>
            <a:endParaRPr lang="tr-TR" dirty="0"/>
          </a:p>
        </p:txBody>
      </p:sp>
      <p:sp>
        <p:nvSpPr>
          <p:cNvPr id="7" name="Text Placeholder 4"/>
          <p:cNvSpPr>
            <a:spLocks noGrp="1"/>
          </p:cNvSpPr>
          <p:nvPr>
            <p:ph type="body" sz="quarter" idx="13"/>
          </p:nvPr>
        </p:nvSpPr>
        <p:spPr>
          <a:xfrm>
            <a:off x="323528" y="188640"/>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Nicel-Nitel Değişkenler Arasındaki Bağıntılar</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7569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nvPr>
        </p:nvGraphicFramePr>
        <p:xfrm>
          <a:off x="107504" y="188636"/>
          <a:ext cx="7488832" cy="6581214"/>
        </p:xfrm>
        <a:graphic>
          <a:graphicData uri="http://schemas.openxmlformats.org/drawingml/2006/table">
            <a:tbl>
              <a:tblPr firstRow="1" bandRow="1">
                <a:tableStyleId>{10A1B5D5-9B99-4C35-A422-299274C87663}</a:tableStyleId>
              </a:tblPr>
              <a:tblGrid>
                <a:gridCol w="3888432">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795622">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Kızların Not </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Ortalaması</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Erkeklerin Not Ortalaması</a:t>
                      </a:r>
                    </a:p>
                  </a:txBody>
                  <a:tcPr horzOverflow="overflow"/>
                </a:tc>
                <a:extLst>
                  <a:ext uri="{0D108BD9-81ED-4DB2-BD59-A6C34878D82A}">
                    <a16:rowId xmlns:a16="http://schemas.microsoft.com/office/drawing/2014/main" val="10000"/>
                  </a:ext>
                </a:extLst>
              </a:tr>
              <a:tr h="572534">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2.9</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3.5</a:t>
                      </a:r>
                    </a:p>
                  </a:txBody>
                  <a:tcPr horzOverflow="overflow"/>
                </a:tc>
                <a:extLst>
                  <a:ext uri="{0D108BD9-81ED-4DB2-BD59-A6C34878D82A}">
                    <a16:rowId xmlns:a16="http://schemas.microsoft.com/office/drawing/2014/main" val="10001"/>
                  </a:ext>
                </a:extLst>
              </a:tr>
              <a:tr h="576064">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3.6</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horzOverflow="overflow"/>
                </a:tc>
                <a:extLst>
                  <a:ext uri="{0D108BD9-81ED-4DB2-BD59-A6C34878D82A}">
                    <a16:rowId xmlns:a16="http://schemas.microsoft.com/office/drawing/2014/main" val="10002"/>
                  </a:ext>
                </a:extLst>
              </a:tr>
              <a:tr h="504056">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1.8</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2.0</a:t>
                      </a:r>
                    </a:p>
                  </a:txBody>
                  <a:tcPr horzOverflow="overflow"/>
                </a:tc>
                <a:extLst>
                  <a:ext uri="{0D108BD9-81ED-4DB2-BD59-A6C34878D82A}">
                    <a16:rowId xmlns:a16="http://schemas.microsoft.com/office/drawing/2014/main" val="10003"/>
                  </a:ext>
                </a:extLst>
              </a:tr>
              <a:tr h="504056">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3.3</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2.8</a:t>
                      </a:r>
                    </a:p>
                  </a:txBody>
                  <a:tcPr horzOverflow="overflow"/>
                </a:tc>
                <a:extLst>
                  <a:ext uri="{0D108BD9-81ED-4DB2-BD59-A6C34878D82A}">
                    <a16:rowId xmlns:a16="http://schemas.microsoft.com/office/drawing/2014/main" val="10004"/>
                  </a:ext>
                </a:extLst>
              </a:tr>
              <a:tr h="504056">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2.4</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2.2</a:t>
                      </a:r>
                    </a:p>
                  </a:txBody>
                  <a:tcPr horzOverflow="overflow"/>
                </a:tc>
                <a:extLst>
                  <a:ext uri="{0D108BD9-81ED-4DB2-BD59-A6C34878D82A}">
                    <a16:rowId xmlns:a16="http://schemas.microsoft.com/office/drawing/2014/main" val="10005"/>
                  </a:ext>
                </a:extLst>
              </a:tr>
              <a:tr h="504056">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2.1</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2.9</a:t>
                      </a:r>
                    </a:p>
                  </a:txBody>
                  <a:tcPr horzOverflow="overflow"/>
                </a:tc>
                <a:extLst>
                  <a:ext uri="{0D108BD9-81ED-4DB2-BD59-A6C34878D82A}">
                    <a16:rowId xmlns:a16="http://schemas.microsoft.com/office/drawing/2014/main" val="10006"/>
                  </a:ext>
                </a:extLst>
              </a:tr>
              <a:tr h="504056">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2.7</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3.2</a:t>
                      </a:r>
                    </a:p>
                  </a:txBody>
                  <a:tcPr horzOverflow="overflow"/>
                </a:tc>
                <a:extLst>
                  <a:ext uri="{0D108BD9-81ED-4DB2-BD59-A6C34878D82A}">
                    <a16:rowId xmlns:a16="http://schemas.microsoft.com/office/drawing/2014/main" val="10007"/>
                  </a:ext>
                </a:extLst>
              </a:tr>
              <a:tr h="5040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2.9</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2.6</a:t>
                      </a:r>
                    </a:p>
                  </a:txBody>
                  <a:tcPr horzOverflow="overflow"/>
                </a:tc>
                <a:extLst>
                  <a:ext uri="{0D108BD9-81ED-4DB2-BD59-A6C34878D82A}">
                    <a16:rowId xmlns:a16="http://schemas.microsoft.com/office/drawing/2014/main" val="10008"/>
                  </a:ext>
                </a:extLst>
              </a:tr>
              <a:tr h="5040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3.4</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2.2</a:t>
                      </a:r>
                    </a:p>
                  </a:txBody>
                  <a:tcPr horzOverflow="overflow"/>
                </a:tc>
                <a:extLst>
                  <a:ext uri="{0D108BD9-81ED-4DB2-BD59-A6C34878D82A}">
                    <a16:rowId xmlns:a16="http://schemas.microsoft.com/office/drawing/2014/main" val="10009"/>
                  </a:ext>
                </a:extLst>
              </a:tr>
              <a:tr h="5040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2.5</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3.1</a:t>
                      </a:r>
                    </a:p>
                  </a:txBody>
                  <a:tcPr horzOverflow="overflow"/>
                </a:tc>
                <a:extLst>
                  <a:ext uri="{0D108BD9-81ED-4DB2-BD59-A6C34878D82A}">
                    <a16:rowId xmlns:a16="http://schemas.microsoft.com/office/drawing/2014/main" val="10010"/>
                  </a:ext>
                </a:extLst>
              </a:tr>
              <a:tr h="504056">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t-testi</a:t>
                      </a:r>
                    </a:p>
                  </a:txBody>
                  <a:tcPr horzOverflow="overflow"/>
                </a:tc>
                <a:tc hMerge="1">
                  <a:txBody>
                    <a:bodyPr/>
                    <a:lstStyle/>
                    <a:p>
                      <a:endParaRPr lang="tr-TR"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07010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124744"/>
            <a:ext cx="8568952" cy="5212844"/>
          </a:xfrm>
        </p:spPr>
        <p:txBody>
          <a:bodyPr/>
          <a:lstStyle/>
          <a:p>
            <a:pPr algn="just"/>
            <a:r>
              <a:rPr lang="tr-TR" altLang="tr-TR" sz="2400" dirty="0">
                <a:latin typeface="Tahoma" panose="020B0604030504040204" pitchFamily="34" charset="0"/>
                <a:ea typeface="Tahoma" panose="020B0604030504040204" pitchFamily="34" charset="0"/>
                <a:cs typeface="Tahoma" panose="020B0604030504040204" pitchFamily="34" charset="0"/>
              </a:rPr>
              <a:t>İki nitel değişken arasındaki bağıntıyı araştırmak üzere ki-kare tekniği kullanılır.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smtClean="0">
                <a:latin typeface="Tahoma" panose="020B0604030504040204" pitchFamily="34" charset="0"/>
                <a:ea typeface="Tahoma" panose="020B0604030504040204" pitchFamily="34" charset="0"/>
                <a:cs typeface="Tahoma" panose="020B0604030504040204" pitchFamily="34" charset="0"/>
              </a:rPr>
              <a:t>Örneğin, </a:t>
            </a:r>
            <a:r>
              <a:rPr lang="tr-TR" altLang="tr-TR" sz="2400" dirty="0">
                <a:latin typeface="Tahoma" panose="020B0604030504040204" pitchFamily="34" charset="0"/>
                <a:ea typeface="Tahoma" panose="020B0604030504040204" pitchFamily="34" charset="0"/>
                <a:cs typeface="Tahoma" panose="020B0604030504040204" pitchFamily="34" charset="0"/>
              </a:rPr>
              <a:t>öğretmenlerin cinsiyetleri ile derneğe üye olup olmaları arasında bir ilişki var mıdır?</a:t>
            </a:r>
          </a:p>
          <a:p>
            <a:pPr algn="just"/>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smtClean="0">
                <a:latin typeface="Tahoma" panose="020B0604030504040204" pitchFamily="34" charset="0"/>
                <a:ea typeface="Tahoma" panose="020B0604030504040204" pitchFamily="34" charset="0"/>
                <a:cs typeface="Tahoma" panose="020B0604030504040204" pitchFamily="34" charset="0"/>
              </a:rPr>
              <a:t>Sınıflama </a:t>
            </a:r>
            <a:r>
              <a:rPr lang="tr-TR" altLang="tr-TR" sz="2400" dirty="0">
                <a:latin typeface="Tahoma" panose="020B0604030504040204" pitchFamily="34" charset="0"/>
                <a:ea typeface="Tahoma" panose="020B0604030504040204" pitchFamily="34" charset="0"/>
                <a:cs typeface="Tahoma" panose="020B0604030504040204" pitchFamily="34" charset="0"/>
              </a:rPr>
              <a:t>verisi</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Nitel-Nitel Değişkenler Arasındaki Bağıntılar</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6443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nvPr>
        </p:nvGraphicFramePr>
        <p:xfrm>
          <a:off x="755576" y="476672"/>
          <a:ext cx="7488832" cy="3760146"/>
        </p:xfrm>
        <a:graphic>
          <a:graphicData uri="http://schemas.openxmlformats.org/drawingml/2006/table">
            <a:tbl>
              <a:tblPr firstRow="1" bandRow="1">
                <a:tableStyleId>{284E427A-3D55-4303-BF80-6455036E1DE7}</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918102">
                <a:tc>
                  <a:txBody>
                    <a:bodyPr/>
                    <a:lstStyle/>
                    <a:p>
                      <a:endParaRPr lang="tr-TR" dirty="0"/>
                    </a:p>
                  </a:txBody>
                  <a:tcPr/>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1" i="0" u="none" strike="noStrike" cap="none" normalizeH="0" baseline="0" dirty="0" smtClean="0">
                          <a:ln>
                            <a:noFill/>
                          </a:ln>
                          <a:solidFill>
                            <a:schemeClr val="bg1"/>
                          </a:solidFill>
                          <a:effectLst/>
                          <a:latin typeface="Arial" charset="0"/>
                        </a:rPr>
                        <a:t>Derneğe Üye Olan Öğretmenler</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1" i="0" u="none" strike="noStrike" cap="none" normalizeH="0" baseline="0" dirty="0" smtClean="0">
                          <a:ln>
                            <a:noFill/>
                          </a:ln>
                          <a:solidFill>
                            <a:schemeClr val="bg1"/>
                          </a:solidFill>
                          <a:effectLst/>
                          <a:latin typeface="Arial" charset="0"/>
                        </a:rPr>
                        <a:t>Derneğe Üye Olmayan Öğretmenler</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1" i="0" u="none" strike="noStrike" cap="none" normalizeH="0" baseline="0" dirty="0" smtClean="0">
                          <a:ln>
                            <a:noFill/>
                          </a:ln>
                          <a:solidFill>
                            <a:schemeClr val="bg1"/>
                          </a:solidFill>
                          <a:effectLst/>
                          <a:latin typeface="Arial" charset="0"/>
                        </a:rPr>
                        <a:t>Toplam</a:t>
                      </a:r>
                    </a:p>
                  </a:txBody>
                  <a:tcPr horzOverflow="overflow"/>
                </a:tc>
                <a:extLst>
                  <a:ext uri="{0D108BD9-81ED-4DB2-BD59-A6C34878D82A}">
                    <a16:rowId xmlns:a16="http://schemas.microsoft.com/office/drawing/2014/main" val="10000"/>
                  </a:ext>
                </a:extLst>
              </a:tr>
              <a:tr h="918102">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1" i="0" u="none" strike="noStrike" cap="none" normalizeH="0" baseline="0" dirty="0" smtClean="0">
                          <a:ln>
                            <a:noFill/>
                          </a:ln>
                          <a:solidFill>
                            <a:schemeClr val="bg1"/>
                          </a:solidFill>
                          <a:effectLst/>
                          <a:latin typeface="Arial" charset="0"/>
                        </a:rPr>
                        <a:t>Kadın Öğretmenler</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0" i="0" u="none" strike="noStrike" cap="none" normalizeH="0" baseline="0" smtClean="0">
                          <a:ln>
                            <a:noFill/>
                          </a:ln>
                          <a:solidFill>
                            <a:schemeClr val="tx1"/>
                          </a:solidFill>
                          <a:effectLst/>
                          <a:latin typeface="Arial" charset="0"/>
                        </a:rPr>
                        <a:t>33</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0" i="0" u="none" strike="noStrike" cap="none" normalizeH="0" baseline="0" smtClean="0">
                          <a:ln>
                            <a:noFill/>
                          </a:ln>
                          <a:solidFill>
                            <a:schemeClr val="tx1"/>
                          </a:solidFill>
                          <a:effectLst/>
                          <a:latin typeface="Arial" charset="0"/>
                        </a:rPr>
                        <a:t>46</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0" i="0" u="none" strike="noStrike" cap="none" normalizeH="0" baseline="0" smtClean="0">
                          <a:ln>
                            <a:noFill/>
                          </a:ln>
                          <a:solidFill>
                            <a:schemeClr val="tx1"/>
                          </a:solidFill>
                          <a:effectLst/>
                          <a:latin typeface="Arial" charset="0"/>
                        </a:rPr>
                        <a:t>79</a:t>
                      </a:r>
                    </a:p>
                  </a:txBody>
                  <a:tcPr horzOverflow="overflow"/>
                </a:tc>
                <a:extLst>
                  <a:ext uri="{0D108BD9-81ED-4DB2-BD59-A6C34878D82A}">
                    <a16:rowId xmlns:a16="http://schemas.microsoft.com/office/drawing/2014/main" val="10001"/>
                  </a:ext>
                </a:extLst>
              </a:tr>
              <a:tr h="918102">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1" i="0" u="none" strike="noStrike" cap="none" normalizeH="0" baseline="0" dirty="0" smtClean="0">
                          <a:ln>
                            <a:noFill/>
                          </a:ln>
                          <a:solidFill>
                            <a:schemeClr val="bg1"/>
                          </a:solidFill>
                          <a:effectLst/>
                          <a:latin typeface="Arial" charset="0"/>
                        </a:rPr>
                        <a:t>Erkek Öğretmenler</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0" i="0" u="none" strike="noStrike" cap="none" normalizeH="0" baseline="0" smtClean="0">
                          <a:ln>
                            <a:noFill/>
                          </a:ln>
                          <a:solidFill>
                            <a:schemeClr val="tx1"/>
                          </a:solidFill>
                          <a:effectLst/>
                          <a:latin typeface="Arial" charset="0"/>
                        </a:rPr>
                        <a:t>18</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0" i="0" u="none" strike="noStrike" cap="none" normalizeH="0" baseline="0" smtClean="0">
                          <a:ln>
                            <a:noFill/>
                          </a:ln>
                          <a:solidFill>
                            <a:schemeClr val="tx1"/>
                          </a:solidFill>
                          <a:effectLst/>
                          <a:latin typeface="Arial" charset="0"/>
                        </a:rPr>
                        <a:t>11</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0" i="0" u="none" strike="noStrike" cap="none" normalizeH="0" baseline="0" smtClean="0">
                          <a:ln>
                            <a:noFill/>
                          </a:ln>
                          <a:solidFill>
                            <a:schemeClr val="tx1"/>
                          </a:solidFill>
                          <a:effectLst/>
                          <a:latin typeface="Arial" charset="0"/>
                        </a:rPr>
                        <a:t>29</a:t>
                      </a:r>
                    </a:p>
                  </a:txBody>
                  <a:tcPr horzOverflow="overflow"/>
                </a:tc>
                <a:extLst>
                  <a:ext uri="{0D108BD9-81ED-4DB2-BD59-A6C34878D82A}">
                    <a16:rowId xmlns:a16="http://schemas.microsoft.com/office/drawing/2014/main" val="10002"/>
                  </a:ext>
                </a:extLst>
              </a:tr>
              <a:tr h="918102">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0" i="0" u="none" strike="noStrike" cap="none" normalizeH="0" baseline="0" dirty="0" smtClean="0">
                          <a:ln>
                            <a:noFill/>
                          </a:ln>
                          <a:solidFill>
                            <a:schemeClr val="tx1"/>
                          </a:solidFill>
                          <a:effectLst/>
                          <a:latin typeface="Arial" charset="0"/>
                        </a:rPr>
                        <a:t>2 X 2 tablosu</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1" i="0" u="none" strike="noStrike" cap="none" normalizeH="0" baseline="0" dirty="0" smtClean="0">
                          <a:ln>
                            <a:noFill/>
                          </a:ln>
                          <a:solidFill>
                            <a:schemeClr val="tx1"/>
                          </a:solidFill>
                          <a:effectLst/>
                          <a:latin typeface="Arial" charset="0"/>
                        </a:rPr>
                        <a:t>51</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1" i="0" u="none" strike="noStrike" cap="none" normalizeH="0" baseline="0" dirty="0" smtClean="0">
                          <a:ln>
                            <a:noFill/>
                          </a:ln>
                          <a:solidFill>
                            <a:schemeClr val="tx1"/>
                          </a:solidFill>
                          <a:effectLst/>
                          <a:latin typeface="Arial" charset="0"/>
                        </a:rPr>
                        <a:t>57</a:t>
                      </a:r>
                    </a:p>
                  </a:txBody>
                  <a:tcPr horzOverflow="overflow"/>
                </a:tc>
                <a:tc>
                  <a:txBody>
                    <a:bodyPr/>
                    <a:lstStyle>
                      <a:lvl1pPr>
                        <a:spcBef>
                          <a:spcPct val="20000"/>
                        </a:spcBef>
                        <a:buClr>
                          <a:schemeClr val="accent1"/>
                        </a:buClr>
                        <a:buSzPct val="85000"/>
                        <a:buFont typeface="Wingdings" pitchFamily="2" charset="2"/>
                        <a:defRPr sz="2400">
                          <a:solidFill>
                            <a:schemeClr val="tx2"/>
                          </a:solidFill>
                          <a:latin typeface="Arial" charset="0"/>
                        </a:defRPr>
                      </a:lvl1pPr>
                      <a:lvl2pPr>
                        <a:spcBef>
                          <a:spcPct val="20000"/>
                        </a:spcBef>
                        <a:buClr>
                          <a:schemeClr val="accent1"/>
                        </a:buClr>
                        <a:buSzPct val="70000"/>
                        <a:buFont typeface="Wingdings" pitchFamily="2" charset="2"/>
                        <a:defRPr sz="2100">
                          <a:solidFill>
                            <a:schemeClr val="tx2"/>
                          </a:solidFill>
                          <a:latin typeface="Arial" charset="0"/>
                        </a:defRPr>
                      </a:lvl2pPr>
                      <a:lvl3pPr>
                        <a:spcBef>
                          <a:spcPct val="20000"/>
                        </a:spcBef>
                        <a:buClr>
                          <a:schemeClr val="accent1"/>
                        </a:buClr>
                        <a:buSzPct val="70000"/>
                        <a:buFont typeface="Wingdings" pitchFamily="2" charset="2"/>
                        <a:defRPr sz="2000">
                          <a:solidFill>
                            <a:schemeClr val="tx2"/>
                          </a:solidFill>
                          <a:latin typeface="Arial" charset="0"/>
                        </a:defRPr>
                      </a:lvl3pPr>
                      <a:lvl4pPr>
                        <a:spcBef>
                          <a:spcPct val="20000"/>
                        </a:spcBef>
                        <a:buClr>
                          <a:schemeClr val="accent1"/>
                        </a:buClr>
                        <a:buSzPct val="70000"/>
                        <a:buFont typeface="Wingdings" pitchFamily="2" charset="2"/>
                        <a:defRPr>
                          <a:solidFill>
                            <a:schemeClr val="tx2"/>
                          </a:solidFill>
                          <a:latin typeface="Arial" charset="0"/>
                        </a:defRPr>
                      </a:lvl4pPr>
                      <a:lvl5pPr>
                        <a:spcBef>
                          <a:spcPct val="20000"/>
                        </a:spcBef>
                        <a:buClr>
                          <a:schemeClr val="accent1"/>
                        </a:buClr>
                        <a:buSzPct val="70000"/>
                        <a:buFont typeface="Wingdings" pitchFamily="2" charset="2"/>
                        <a:defRPr>
                          <a:solidFill>
                            <a:schemeClr val="tx2"/>
                          </a:solidFill>
                          <a:latin typeface="Arial" charset="0"/>
                        </a:defRPr>
                      </a:lvl5pPr>
                      <a:lvl6pPr fontAlgn="base">
                        <a:spcBef>
                          <a:spcPct val="20000"/>
                        </a:spcBef>
                        <a:spcAft>
                          <a:spcPct val="0"/>
                        </a:spcAft>
                        <a:buClr>
                          <a:schemeClr val="accent1"/>
                        </a:buClr>
                        <a:buSzPct val="70000"/>
                        <a:buFont typeface="Wingdings" pitchFamily="2" charset="2"/>
                        <a:defRPr>
                          <a:solidFill>
                            <a:schemeClr val="tx2"/>
                          </a:solidFill>
                          <a:latin typeface="Arial" charset="0"/>
                        </a:defRPr>
                      </a:lvl6pPr>
                      <a:lvl7pPr fontAlgn="base">
                        <a:spcBef>
                          <a:spcPct val="20000"/>
                        </a:spcBef>
                        <a:spcAft>
                          <a:spcPct val="0"/>
                        </a:spcAft>
                        <a:buClr>
                          <a:schemeClr val="accent1"/>
                        </a:buClr>
                        <a:buSzPct val="70000"/>
                        <a:buFont typeface="Wingdings" pitchFamily="2" charset="2"/>
                        <a:defRPr>
                          <a:solidFill>
                            <a:schemeClr val="tx2"/>
                          </a:solidFill>
                          <a:latin typeface="Arial" charset="0"/>
                        </a:defRPr>
                      </a:lvl7pPr>
                      <a:lvl8pPr fontAlgn="base">
                        <a:spcBef>
                          <a:spcPct val="20000"/>
                        </a:spcBef>
                        <a:spcAft>
                          <a:spcPct val="0"/>
                        </a:spcAft>
                        <a:buClr>
                          <a:schemeClr val="accent1"/>
                        </a:buClr>
                        <a:buSzPct val="70000"/>
                        <a:buFont typeface="Wingdings" pitchFamily="2" charset="2"/>
                        <a:defRPr>
                          <a:solidFill>
                            <a:schemeClr val="tx2"/>
                          </a:solidFill>
                          <a:latin typeface="Arial" charset="0"/>
                        </a:defRPr>
                      </a:lvl8pPr>
                      <a:lvl9pPr fontAlgn="base">
                        <a:spcBef>
                          <a:spcPct val="20000"/>
                        </a:spcBef>
                        <a:spcAft>
                          <a:spcPct val="0"/>
                        </a:spcAft>
                        <a:buClr>
                          <a:schemeClr val="accent1"/>
                        </a:buClr>
                        <a:buSzPct val="70000"/>
                        <a:buFont typeface="Wingdings" pitchFamily="2" charset="2"/>
                        <a:defRPr>
                          <a:solidFill>
                            <a:schemeClr val="tx2"/>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endParaRPr kumimoji="0" lang="tr-TR" altLang="tr-TR"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tr-TR" altLang="tr-TR" sz="2000" b="1" i="0" u="none" strike="noStrike" cap="none" normalizeH="0" baseline="0" dirty="0" smtClean="0">
                          <a:ln>
                            <a:noFill/>
                          </a:ln>
                          <a:solidFill>
                            <a:schemeClr val="tx1"/>
                          </a:solidFill>
                          <a:effectLst/>
                          <a:latin typeface="Arial" charset="0"/>
                        </a:rPr>
                        <a:t>108</a:t>
                      </a: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3287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124744"/>
            <a:ext cx="8568952" cy="5112568"/>
          </a:xfrm>
        </p:spPr>
        <p:txBody>
          <a:bodyPr/>
          <a:lstStyle/>
          <a:p>
            <a:pPr algn="just">
              <a:lnSpc>
                <a:spcPct val="90000"/>
              </a:lnSpc>
            </a:pPr>
            <a:r>
              <a:rPr lang="tr-TR" sz="2400" dirty="0" err="1">
                <a:latin typeface="Tahoma"/>
                <a:cs typeface="Tahoma"/>
              </a:rPr>
              <a:t>Nedensel</a:t>
            </a:r>
            <a:r>
              <a:rPr lang="tr-TR" sz="2400" dirty="0">
                <a:latin typeface="Tahoma"/>
                <a:cs typeface="Tahoma"/>
              </a:rPr>
              <a:t> karşılaştırmalı araştırmalar, </a:t>
            </a:r>
            <a:r>
              <a:rPr lang="tr-TR" sz="2400" dirty="0" err="1">
                <a:latin typeface="Tahoma"/>
                <a:cs typeface="Tahoma"/>
              </a:rPr>
              <a:t>ex</a:t>
            </a:r>
            <a:r>
              <a:rPr lang="tr-TR" sz="2400" dirty="0">
                <a:latin typeface="Tahoma"/>
                <a:cs typeface="Tahoma"/>
              </a:rPr>
              <a:t>-post-</a:t>
            </a:r>
            <a:r>
              <a:rPr lang="tr-TR" sz="2400" dirty="0" err="1">
                <a:latin typeface="Tahoma"/>
                <a:cs typeface="Tahoma"/>
              </a:rPr>
              <a:t>facto</a:t>
            </a:r>
            <a:r>
              <a:rPr lang="tr-TR" sz="2400" dirty="0">
                <a:latin typeface="Tahoma"/>
                <a:cs typeface="Tahoma"/>
              </a:rPr>
              <a:t> yöntemi olarak da bilinen ve belli bir değişken açısından farklılaşan grupların karşılaştırıldığı araştırmalardır.  </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Bu araştırmalar, gruplar arasındaki farklılığın araştırma başlamadan önce oluştuğunu, gruplar üzerinde herhangi bir uyarlama yapılmadığını gösterir.  </a:t>
            </a:r>
            <a:endParaRPr lang="tr-TR" sz="2400" dirty="0" smtClean="0">
              <a:latin typeface="Tahoma"/>
              <a:cs typeface="Tahoma"/>
            </a:endParaRPr>
          </a:p>
          <a:p>
            <a:pPr algn="just">
              <a:lnSpc>
                <a:spcPct val="90000"/>
              </a:lnSpc>
            </a:pPr>
            <a:endParaRPr lang="tr-TR" sz="2400" dirty="0">
              <a:latin typeface="Tahoma"/>
              <a:cs typeface="Tahoma"/>
            </a:endParaRPr>
          </a:p>
        </p:txBody>
      </p:sp>
      <p:sp>
        <p:nvSpPr>
          <p:cNvPr id="6"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Nedensel</a:t>
            </a:r>
            <a:r>
              <a:rPr lang="tr-TR" dirty="0" smtClean="0">
                <a:latin typeface="Tahoma" panose="020B0604030504040204" pitchFamily="34" charset="0"/>
                <a:ea typeface="Tahoma" panose="020B0604030504040204" pitchFamily="34" charset="0"/>
                <a:cs typeface="Tahoma" panose="020B0604030504040204" pitchFamily="34" charset="0"/>
              </a:rPr>
              <a:t>-Karşılaştırmalı Araştırmalar </a:t>
            </a:r>
            <a:r>
              <a:rPr lang="en-US" b="1" dirty="0" smtClean="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014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980728"/>
            <a:ext cx="8568952" cy="5256584"/>
          </a:xfrm>
        </p:spPr>
        <p:txBody>
          <a:bodyPr/>
          <a:lstStyle/>
          <a:p>
            <a:pPr algn="just"/>
            <a:r>
              <a:rPr lang="tr-TR" altLang="tr-TR" sz="2400" dirty="0">
                <a:latin typeface="Tahoma" panose="020B0604030504040204" pitchFamily="34" charset="0"/>
                <a:ea typeface="Tahoma" panose="020B0604030504040204" pitchFamily="34" charset="0"/>
                <a:cs typeface="Tahoma" panose="020B0604030504040204" pitchFamily="34" charset="0"/>
              </a:rPr>
              <a:t>Örneğin, araştırma katılımcılarının %20’si yıl boyunca okul ve okul etkinlikleriyle ilgili kendi kötü ve mutsuz </a:t>
            </a:r>
            <a:r>
              <a:rPr lang="tr-TR" altLang="tr-TR" sz="2400" dirty="0" smtClean="0">
                <a:latin typeface="Tahoma" panose="020B0604030504040204" pitchFamily="34" charset="0"/>
                <a:ea typeface="Tahoma" panose="020B0604030504040204" pitchFamily="34" charset="0"/>
                <a:cs typeface="Tahoma" panose="020B0604030504040204" pitchFamily="34" charset="0"/>
              </a:rPr>
              <a:t>hissedebilirler. </a:t>
            </a:r>
            <a:r>
              <a:rPr lang="tr-TR" altLang="tr-TR" sz="2400" dirty="0">
                <a:latin typeface="Tahoma" panose="020B0604030504040204" pitchFamily="34" charset="0"/>
                <a:ea typeface="Tahoma" panose="020B0604030504040204" pitchFamily="34" charset="0"/>
                <a:cs typeface="Tahoma" panose="020B0604030504040204" pitchFamily="34" charset="0"/>
              </a:rPr>
              <a:t>Bu duygularını kendilerine gönderilen ankete de yansıtabilirler. </a:t>
            </a: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Katılımcıların %80’i ise kendini nötr ya da mutlu </a:t>
            </a:r>
            <a:r>
              <a:rPr lang="tr-TR" altLang="tr-TR" sz="2400" dirty="0" smtClean="0">
                <a:latin typeface="Tahoma" panose="020B0604030504040204" pitchFamily="34" charset="0"/>
                <a:ea typeface="Tahoma" panose="020B0604030504040204" pitchFamily="34" charset="0"/>
                <a:cs typeface="Tahoma" panose="020B0604030504040204" pitchFamily="34" charset="0"/>
              </a:rPr>
              <a:t>hissedilir; ancak </a:t>
            </a:r>
            <a:r>
              <a:rPr lang="tr-TR" altLang="tr-TR" sz="2400" dirty="0">
                <a:latin typeface="Tahoma" panose="020B0604030504040204" pitchFamily="34" charset="0"/>
                <a:ea typeface="Tahoma" panose="020B0604030504040204" pitchFamily="34" charset="0"/>
                <a:cs typeface="Tahoma" panose="020B0604030504040204" pitchFamily="34" charset="0"/>
              </a:rPr>
              <a:t>anketi yanıtlamak için gönüllü olmayabilirler</a:t>
            </a:r>
            <a:r>
              <a:rPr lang="tr-TR" altLang="tr-TR" sz="2400" dirty="0" smtClean="0">
                <a:latin typeface="Tahoma" panose="020B0604030504040204" pitchFamily="34" charset="0"/>
                <a:ea typeface="Tahoma" panose="020B0604030504040204" pitchFamily="34" charset="0"/>
                <a:cs typeface="Tahoma" panose="020B0604030504040204" pitchFamily="34" charset="0"/>
              </a:rPr>
              <a:t>.</a:t>
            </a:r>
          </a:p>
          <a:p>
            <a:pPr marL="0" indent="0" algn="just">
              <a:buNone/>
            </a:pPr>
            <a:r>
              <a:rPr lang="tr-TR" altLang="tr-TR" sz="2400" dirty="0" smtClean="0">
                <a:latin typeface="Tahoma" panose="020B0604030504040204" pitchFamily="34" charset="0"/>
                <a:ea typeface="Tahoma" panose="020B0604030504040204" pitchFamily="34" charset="0"/>
                <a:cs typeface="Tahoma" panose="020B0604030504040204" pitchFamily="34" charset="0"/>
              </a:rPr>
              <a:t> </a:t>
            </a: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Dolayısıyla toplanan verileri </a:t>
            </a:r>
            <a:r>
              <a:rPr lang="tr-TR" altLang="tr-TR" sz="2400" dirty="0" smtClean="0">
                <a:latin typeface="Tahoma" panose="020B0604030504040204" pitchFamily="34" charset="0"/>
                <a:ea typeface="Tahoma" panose="020B0604030504040204" pitchFamily="34" charset="0"/>
                <a:cs typeface="Tahoma" panose="020B0604030504040204" pitchFamily="34" charset="0"/>
              </a:rPr>
              <a:t>yorumlamak zorlaşabilir</a:t>
            </a:r>
            <a:r>
              <a:rPr lang="tr-TR" altLang="tr-TR" sz="2400" dirty="0">
                <a:latin typeface="Tahoma" panose="020B0604030504040204" pitchFamily="34" charset="0"/>
                <a:ea typeface="Tahoma" panose="020B0604030504040204" pitchFamily="34" charset="0"/>
                <a:cs typeface="Tahoma" panose="020B0604030504040204" pitchFamily="34" charset="0"/>
              </a:rPr>
              <a:t>. </a:t>
            </a:r>
          </a:p>
          <a:p>
            <a:endParaRPr lang="tr-TR" dirty="0"/>
          </a:p>
        </p:txBody>
      </p:sp>
      <p:sp>
        <p:nvSpPr>
          <p:cNvPr id="6"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1191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472608"/>
          </a:xfrm>
        </p:spPr>
        <p:txBody>
          <a:bodyPr/>
          <a:lstStyle/>
          <a:p>
            <a:pPr algn="just">
              <a:lnSpc>
                <a:spcPct val="90000"/>
              </a:lnSpc>
            </a:pPr>
            <a:r>
              <a:rPr lang="tr-TR" sz="2400" dirty="0">
                <a:latin typeface="Tahoma"/>
                <a:cs typeface="Tahoma"/>
              </a:rPr>
              <a:t>Grupların oluşturulmasında </a:t>
            </a:r>
            <a:r>
              <a:rPr lang="tr-TR" sz="2400" dirty="0">
                <a:solidFill>
                  <a:srgbClr val="FF0000"/>
                </a:solidFill>
                <a:latin typeface="Tahoma"/>
                <a:cs typeface="Tahoma"/>
              </a:rPr>
              <a:t>temel alınan değişken bağımsız </a:t>
            </a:r>
            <a:r>
              <a:rPr lang="tr-TR" sz="2400" dirty="0">
                <a:latin typeface="Tahoma"/>
                <a:cs typeface="Tahoma"/>
              </a:rPr>
              <a:t>değişkendir. </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Bağımsız değişkenden etkilenen değişken ise bağımlı değişkendir. </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Farklı uygulamalara maruz kalmış gruplar arasında belli değişkenler açısından farklar sınandığında, bireyler arasında belli değişkenler açısından farklılık </a:t>
            </a:r>
            <a:r>
              <a:rPr lang="tr-TR" sz="2400" dirty="0" smtClean="0">
                <a:latin typeface="Tahoma"/>
                <a:cs typeface="Tahoma"/>
              </a:rPr>
              <a:t>gözlendiğinde, bu </a:t>
            </a:r>
            <a:r>
              <a:rPr lang="tr-TR" sz="2400" dirty="0">
                <a:latin typeface="Tahoma"/>
                <a:cs typeface="Tahoma"/>
              </a:rPr>
              <a:t>farklılığın nedeni araştırılmak istendiğinde kullanılır. </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Her durumda bağımsız değişken, </a:t>
            </a:r>
            <a:r>
              <a:rPr lang="tr-TR" sz="2400" dirty="0" smtClean="0">
                <a:latin typeface="Tahoma"/>
                <a:cs typeface="Tahoma"/>
              </a:rPr>
              <a:t>daha</a:t>
            </a:r>
          </a:p>
          <a:p>
            <a:pPr marL="0" indent="0" algn="just">
              <a:lnSpc>
                <a:spcPct val="90000"/>
              </a:lnSpc>
              <a:buNone/>
            </a:pPr>
            <a:r>
              <a:rPr lang="tr-TR" sz="2400" dirty="0" smtClean="0">
                <a:latin typeface="Tahoma"/>
                <a:cs typeface="Tahoma"/>
              </a:rPr>
              <a:t>    önceden </a:t>
            </a:r>
            <a:r>
              <a:rPr lang="tr-TR" sz="2400" dirty="0">
                <a:latin typeface="Tahoma"/>
                <a:cs typeface="Tahoma"/>
              </a:rPr>
              <a:t>gerçekleşmiş olmalıdır. </a:t>
            </a:r>
          </a:p>
          <a:p>
            <a:endParaRPr lang="en-US" dirty="0"/>
          </a:p>
        </p:txBody>
      </p:sp>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Nedensel</a:t>
            </a:r>
            <a:r>
              <a:rPr lang="tr-TR" dirty="0" smtClean="0">
                <a:latin typeface="Tahoma" panose="020B0604030504040204" pitchFamily="34" charset="0"/>
                <a:ea typeface="Tahoma" panose="020B0604030504040204" pitchFamily="34" charset="0"/>
                <a:cs typeface="Tahoma" panose="020B0604030504040204" pitchFamily="34" charset="0"/>
              </a:rPr>
              <a:t>-Karşılaştırmalı Araştırmalar</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8196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İncelenebilecek Bağımsız Değişken Örnekleri</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nvPr>
        </p:nvGraphicFramePr>
        <p:xfrm>
          <a:off x="323528" y="1043415"/>
          <a:ext cx="8568951" cy="5734468"/>
        </p:xfrm>
        <a:graphic>
          <a:graphicData uri="http://schemas.openxmlformats.org/drawingml/2006/table">
            <a:tbl>
              <a:tblPr firstRow="1" bandRow="1">
                <a:tableStyleId>{21E4AEA4-8DFA-4A89-87EB-49C32662AFE0}</a:tableStyleId>
              </a:tblPr>
              <a:tblGrid>
                <a:gridCol w="158417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944215">
                  <a:extLst>
                    <a:ext uri="{9D8B030D-6E8A-4147-A177-3AD203B41FA5}">
                      <a16:colId xmlns:a16="http://schemas.microsoft.com/office/drawing/2014/main" val="20004"/>
                    </a:ext>
                  </a:extLst>
                </a:gridCol>
              </a:tblGrid>
              <a:tr h="885319">
                <a:tc>
                  <a:txBody>
                    <a:bodyPr/>
                    <a:lstStyle/>
                    <a:p>
                      <a:pPr algn="l"/>
                      <a:r>
                        <a:rPr lang="tr-TR" b="0" noProof="0" dirty="0" smtClean="0">
                          <a:latin typeface="Tahoma"/>
                          <a:cs typeface="Tahoma"/>
                        </a:rPr>
                        <a:t>Organizmayla İlgili</a:t>
                      </a:r>
                      <a:endParaRPr lang="tr-TR" b="0" noProof="0" dirty="0">
                        <a:latin typeface="Tahoma"/>
                        <a:cs typeface="Tahoma"/>
                      </a:endParaRPr>
                    </a:p>
                  </a:txBody>
                  <a:tcPr/>
                </a:tc>
                <a:tc>
                  <a:txBody>
                    <a:bodyPr/>
                    <a:lstStyle/>
                    <a:p>
                      <a:pPr algn="l"/>
                      <a:r>
                        <a:rPr lang="tr-TR" b="0" noProof="0" dirty="0" smtClean="0">
                          <a:latin typeface="Tahoma"/>
                          <a:cs typeface="Tahoma"/>
                        </a:rPr>
                        <a:t>Yetenekle İlgili</a:t>
                      </a:r>
                      <a:endParaRPr lang="tr-TR" b="0" noProof="0" dirty="0">
                        <a:latin typeface="Tahoma"/>
                        <a:cs typeface="Tahoma"/>
                      </a:endParaRPr>
                    </a:p>
                  </a:txBody>
                  <a:tcPr/>
                </a:tc>
                <a:tc>
                  <a:txBody>
                    <a:bodyPr/>
                    <a:lstStyle/>
                    <a:p>
                      <a:pPr algn="l"/>
                      <a:r>
                        <a:rPr lang="tr-TR" b="0" noProof="0" dirty="0" smtClean="0">
                          <a:latin typeface="Tahoma"/>
                          <a:cs typeface="Tahoma"/>
                        </a:rPr>
                        <a:t>Kişilikle </a:t>
                      </a:r>
                    </a:p>
                    <a:p>
                      <a:pPr algn="l"/>
                      <a:r>
                        <a:rPr lang="tr-TR" b="0" noProof="0" dirty="0" smtClean="0">
                          <a:latin typeface="Tahoma"/>
                          <a:cs typeface="Tahoma"/>
                        </a:rPr>
                        <a:t>İlgili</a:t>
                      </a:r>
                      <a:endParaRPr lang="tr-TR" b="0" noProof="0" dirty="0">
                        <a:latin typeface="Tahoma"/>
                        <a:cs typeface="Tahoma"/>
                      </a:endParaRPr>
                    </a:p>
                  </a:txBody>
                  <a:tcPr/>
                </a:tc>
                <a:tc>
                  <a:txBody>
                    <a:bodyPr/>
                    <a:lstStyle/>
                    <a:p>
                      <a:pPr algn="l"/>
                      <a:r>
                        <a:rPr lang="tr-TR" b="0" noProof="0" dirty="0" smtClean="0">
                          <a:latin typeface="Tahoma"/>
                          <a:cs typeface="Tahoma"/>
                        </a:rPr>
                        <a:t>Aileyle </a:t>
                      </a:r>
                    </a:p>
                    <a:p>
                      <a:pPr algn="l"/>
                      <a:r>
                        <a:rPr lang="tr-TR" b="0" noProof="0" dirty="0" smtClean="0">
                          <a:latin typeface="Tahoma"/>
                          <a:cs typeface="Tahoma"/>
                        </a:rPr>
                        <a:t>İlgili</a:t>
                      </a:r>
                      <a:endParaRPr lang="tr-TR" b="0" noProof="0" dirty="0">
                        <a:latin typeface="Tahoma"/>
                        <a:cs typeface="Tahom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0" noProof="0" dirty="0" smtClean="0">
                          <a:latin typeface="Tahoma"/>
                          <a:cs typeface="Tahoma"/>
                        </a:rPr>
                        <a:t>Okulla </a:t>
                      </a:r>
                    </a:p>
                    <a:p>
                      <a:pPr marL="0" marR="0" indent="0" algn="l" defTabSz="914400" rtl="0" eaLnBrk="1" fontAlgn="auto" latinLnBrk="0" hangingPunct="1">
                        <a:lnSpc>
                          <a:spcPct val="100000"/>
                        </a:lnSpc>
                        <a:spcBef>
                          <a:spcPts val="0"/>
                        </a:spcBef>
                        <a:spcAft>
                          <a:spcPts val="0"/>
                        </a:spcAft>
                        <a:buClrTx/>
                        <a:buSzTx/>
                        <a:buFontTx/>
                        <a:buNone/>
                        <a:tabLst/>
                        <a:defRPr/>
                      </a:pPr>
                      <a:r>
                        <a:rPr lang="tr-TR" b="0" noProof="0" dirty="0" smtClean="0">
                          <a:latin typeface="Tahoma"/>
                          <a:cs typeface="Tahoma"/>
                        </a:rPr>
                        <a:t>İlgili</a:t>
                      </a:r>
                    </a:p>
                    <a:p>
                      <a:pPr algn="l"/>
                      <a:endParaRPr lang="tr-TR" b="0" noProof="0" dirty="0">
                        <a:latin typeface="Tahoma"/>
                        <a:cs typeface="Tahoma"/>
                      </a:endParaRPr>
                    </a:p>
                  </a:txBody>
                  <a:tcPr/>
                </a:tc>
                <a:extLst>
                  <a:ext uri="{0D108BD9-81ED-4DB2-BD59-A6C34878D82A}">
                    <a16:rowId xmlns:a16="http://schemas.microsoft.com/office/drawing/2014/main" val="10000"/>
                  </a:ext>
                </a:extLst>
              </a:tr>
              <a:tr h="620220">
                <a:tc>
                  <a:txBody>
                    <a:bodyPr/>
                    <a:lstStyle/>
                    <a:p>
                      <a:pPr algn="l"/>
                      <a:r>
                        <a:rPr lang="tr-TR" noProof="0" dirty="0" smtClean="0">
                          <a:latin typeface="Tahoma"/>
                          <a:cs typeface="Tahoma"/>
                        </a:rPr>
                        <a:t>Yaş</a:t>
                      </a:r>
                      <a:endParaRPr lang="tr-TR" noProof="0" dirty="0">
                        <a:latin typeface="Tahoma"/>
                        <a:cs typeface="Tahoma"/>
                      </a:endParaRPr>
                    </a:p>
                  </a:txBody>
                  <a:tcPr/>
                </a:tc>
                <a:tc>
                  <a:txBody>
                    <a:bodyPr/>
                    <a:lstStyle/>
                    <a:p>
                      <a:pPr algn="l"/>
                      <a:r>
                        <a:rPr lang="tr-TR" noProof="0" dirty="0" smtClean="0">
                          <a:latin typeface="Tahoma"/>
                          <a:cs typeface="Tahoma"/>
                        </a:rPr>
                        <a:t>Zeka</a:t>
                      </a:r>
                      <a:endParaRPr lang="tr-TR" noProof="0" dirty="0">
                        <a:latin typeface="Tahoma"/>
                        <a:cs typeface="Tahoma"/>
                      </a:endParaRPr>
                    </a:p>
                  </a:txBody>
                  <a:tcPr/>
                </a:tc>
                <a:tc>
                  <a:txBody>
                    <a:bodyPr/>
                    <a:lstStyle/>
                    <a:p>
                      <a:pPr algn="l"/>
                      <a:r>
                        <a:rPr lang="tr-TR" noProof="0" dirty="0" smtClean="0">
                          <a:latin typeface="Tahoma"/>
                          <a:cs typeface="Tahoma"/>
                        </a:rPr>
                        <a:t>Stres Düzeyi</a:t>
                      </a:r>
                      <a:endParaRPr lang="tr-TR" noProof="0" dirty="0">
                        <a:latin typeface="Tahoma"/>
                        <a:cs typeface="Tahoma"/>
                      </a:endParaRPr>
                    </a:p>
                  </a:txBody>
                  <a:tcPr/>
                </a:tc>
                <a:tc>
                  <a:txBody>
                    <a:bodyPr/>
                    <a:lstStyle/>
                    <a:p>
                      <a:pPr algn="l"/>
                      <a:r>
                        <a:rPr lang="tr-TR" noProof="0" dirty="0" smtClean="0">
                          <a:latin typeface="Tahoma"/>
                          <a:cs typeface="Tahoma"/>
                        </a:rPr>
                        <a:t>Aile Gelir Düzeyi</a:t>
                      </a:r>
                      <a:endParaRPr lang="tr-TR" noProof="0" dirty="0">
                        <a:latin typeface="Tahoma"/>
                        <a:cs typeface="Tahoma"/>
                      </a:endParaRPr>
                    </a:p>
                  </a:txBody>
                  <a:tcPr/>
                </a:tc>
                <a:tc>
                  <a:txBody>
                    <a:bodyPr/>
                    <a:lstStyle/>
                    <a:p>
                      <a:pPr algn="l"/>
                      <a:r>
                        <a:rPr lang="tr-TR" noProof="0" dirty="0" smtClean="0">
                          <a:latin typeface="Tahoma"/>
                          <a:cs typeface="Tahoma"/>
                        </a:rPr>
                        <a:t>Okulöncesi Eğitim</a:t>
                      </a:r>
                      <a:endParaRPr lang="tr-TR" noProof="0" dirty="0">
                        <a:latin typeface="Tahoma"/>
                        <a:cs typeface="Tahoma"/>
                      </a:endParaRPr>
                    </a:p>
                  </a:txBody>
                  <a:tcPr/>
                </a:tc>
                <a:extLst>
                  <a:ext uri="{0D108BD9-81ED-4DB2-BD59-A6C34878D82A}">
                    <a16:rowId xmlns:a16="http://schemas.microsoft.com/office/drawing/2014/main" val="10001"/>
                  </a:ext>
                </a:extLst>
              </a:tr>
              <a:tr h="620220">
                <a:tc>
                  <a:txBody>
                    <a:bodyPr/>
                    <a:lstStyle/>
                    <a:p>
                      <a:pPr algn="l"/>
                      <a:r>
                        <a:rPr lang="tr-TR" noProof="0" dirty="0" smtClean="0">
                          <a:latin typeface="Tahoma"/>
                          <a:cs typeface="Tahoma"/>
                        </a:rPr>
                        <a:t>Cinsiyet </a:t>
                      </a:r>
                      <a:endParaRPr lang="tr-TR" noProof="0" dirty="0">
                        <a:latin typeface="Tahoma"/>
                        <a:cs typeface="Tahoma"/>
                      </a:endParaRPr>
                    </a:p>
                  </a:txBody>
                  <a:tcPr/>
                </a:tc>
                <a:tc>
                  <a:txBody>
                    <a:bodyPr/>
                    <a:lstStyle/>
                    <a:p>
                      <a:pPr algn="l"/>
                      <a:r>
                        <a:rPr lang="tr-TR" noProof="0" dirty="0" smtClean="0">
                          <a:latin typeface="Tahoma"/>
                          <a:cs typeface="Tahoma"/>
                        </a:rPr>
                        <a:t>Genel Yetenek</a:t>
                      </a:r>
                      <a:endParaRPr lang="tr-TR" noProof="0" dirty="0">
                        <a:latin typeface="Tahoma"/>
                        <a:cs typeface="Tahoma"/>
                      </a:endParaRPr>
                    </a:p>
                  </a:txBody>
                  <a:tcPr/>
                </a:tc>
                <a:tc>
                  <a:txBody>
                    <a:bodyPr/>
                    <a:lstStyle/>
                    <a:p>
                      <a:pPr algn="l"/>
                      <a:r>
                        <a:rPr lang="tr-TR" noProof="0" dirty="0" smtClean="0">
                          <a:latin typeface="Tahoma"/>
                          <a:cs typeface="Tahoma"/>
                        </a:rPr>
                        <a:t>İçedönüklük/</a:t>
                      </a:r>
                    </a:p>
                    <a:p>
                      <a:pPr algn="l"/>
                      <a:r>
                        <a:rPr lang="tr-TR" noProof="0" dirty="0" smtClean="0">
                          <a:latin typeface="Tahoma"/>
                          <a:cs typeface="Tahoma"/>
                        </a:rPr>
                        <a:t>Dışadönüklük</a:t>
                      </a:r>
                      <a:endParaRPr lang="tr-TR" noProof="0" dirty="0">
                        <a:latin typeface="Tahoma"/>
                        <a:cs typeface="Tahoma"/>
                      </a:endParaRPr>
                    </a:p>
                  </a:txBody>
                  <a:tcPr/>
                </a:tc>
                <a:tc>
                  <a:txBody>
                    <a:bodyPr/>
                    <a:lstStyle/>
                    <a:p>
                      <a:pPr algn="l"/>
                      <a:r>
                        <a:rPr lang="tr-TR" noProof="0" dirty="0" smtClean="0">
                          <a:latin typeface="Tahoma"/>
                          <a:cs typeface="Tahoma"/>
                        </a:rPr>
                        <a:t>Sosyoekonomik Düzey</a:t>
                      </a:r>
                      <a:endParaRPr lang="tr-TR" noProof="0" dirty="0">
                        <a:latin typeface="Tahoma"/>
                        <a:cs typeface="Tahoma"/>
                      </a:endParaRPr>
                    </a:p>
                  </a:txBody>
                  <a:tcPr/>
                </a:tc>
                <a:tc>
                  <a:txBody>
                    <a:bodyPr/>
                    <a:lstStyle/>
                    <a:p>
                      <a:pPr algn="l"/>
                      <a:r>
                        <a:rPr lang="tr-TR" noProof="0" dirty="0" smtClean="0">
                          <a:latin typeface="Tahoma"/>
                          <a:cs typeface="Tahoma"/>
                        </a:rPr>
                        <a:t>Okul </a:t>
                      </a:r>
                    </a:p>
                    <a:p>
                      <a:pPr algn="l"/>
                      <a:r>
                        <a:rPr lang="tr-TR" noProof="0" dirty="0" smtClean="0">
                          <a:latin typeface="Tahoma"/>
                          <a:cs typeface="Tahoma"/>
                        </a:rPr>
                        <a:t>Büyüklüğü</a:t>
                      </a:r>
                      <a:endParaRPr lang="tr-TR" noProof="0" dirty="0">
                        <a:latin typeface="Tahoma"/>
                        <a:cs typeface="Tahoma"/>
                      </a:endParaRPr>
                    </a:p>
                  </a:txBody>
                  <a:tcPr/>
                </a:tc>
                <a:extLst>
                  <a:ext uri="{0D108BD9-81ED-4DB2-BD59-A6C34878D82A}">
                    <a16:rowId xmlns:a16="http://schemas.microsoft.com/office/drawing/2014/main" val="10002"/>
                  </a:ext>
                </a:extLst>
              </a:tr>
              <a:tr h="620220">
                <a:tc>
                  <a:txBody>
                    <a:bodyPr/>
                    <a:lstStyle/>
                    <a:p>
                      <a:pPr algn="l"/>
                      <a:r>
                        <a:rPr lang="tr-TR" noProof="0" dirty="0" smtClean="0">
                          <a:latin typeface="Tahoma"/>
                          <a:cs typeface="Tahoma"/>
                        </a:rPr>
                        <a:t>Etnik Köken</a:t>
                      </a:r>
                      <a:endParaRPr lang="tr-TR" noProof="0" dirty="0">
                        <a:latin typeface="Tahoma"/>
                        <a:cs typeface="Tahoma"/>
                      </a:endParaRPr>
                    </a:p>
                  </a:txBody>
                  <a:tcPr/>
                </a:tc>
                <a:tc>
                  <a:txBody>
                    <a:bodyPr/>
                    <a:lstStyle/>
                    <a:p>
                      <a:pPr algn="l"/>
                      <a:r>
                        <a:rPr lang="tr-TR" noProof="0" dirty="0" smtClean="0">
                          <a:latin typeface="Tahoma"/>
                          <a:cs typeface="Tahoma"/>
                        </a:rPr>
                        <a:t>Okulla İlgili Yetenek</a:t>
                      </a:r>
                      <a:endParaRPr lang="tr-TR" noProof="0" dirty="0">
                        <a:latin typeface="Tahoma"/>
                        <a:cs typeface="Tahoma"/>
                      </a:endParaRPr>
                    </a:p>
                  </a:txBody>
                  <a:tcPr/>
                </a:tc>
                <a:tc>
                  <a:txBody>
                    <a:bodyPr/>
                    <a:lstStyle/>
                    <a:p>
                      <a:pPr algn="l"/>
                      <a:r>
                        <a:rPr lang="tr-TR" noProof="0" dirty="0" smtClean="0">
                          <a:latin typeface="Tahoma"/>
                          <a:cs typeface="Tahoma"/>
                        </a:rPr>
                        <a:t>Saldırganlık Düzeyi</a:t>
                      </a:r>
                      <a:endParaRPr lang="tr-TR" noProof="0" dirty="0">
                        <a:latin typeface="Tahoma"/>
                        <a:cs typeface="Tahoma"/>
                      </a:endParaRPr>
                    </a:p>
                  </a:txBody>
                  <a:tcPr/>
                </a:tc>
                <a:tc>
                  <a:txBody>
                    <a:bodyPr/>
                    <a:lstStyle/>
                    <a:p>
                      <a:pPr algn="l"/>
                      <a:r>
                        <a:rPr lang="tr-TR" noProof="0" dirty="0" smtClean="0">
                          <a:latin typeface="Tahoma"/>
                          <a:cs typeface="Tahoma"/>
                        </a:rPr>
                        <a:t>Çalışma Durumu</a:t>
                      </a:r>
                      <a:endParaRPr lang="tr-TR" noProof="0" dirty="0">
                        <a:latin typeface="Tahoma"/>
                        <a:cs typeface="Tahoma"/>
                      </a:endParaRPr>
                    </a:p>
                  </a:txBody>
                  <a:tcPr/>
                </a:tc>
                <a:tc>
                  <a:txBody>
                    <a:bodyPr/>
                    <a:lstStyle/>
                    <a:p>
                      <a:pPr algn="l"/>
                      <a:r>
                        <a:rPr lang="tr-TR" noProof="0" dirty="0" smtClean="0">
                          <a:latin typeface="Tahoma"/>
                          <a:cs typeface="Tahoma"/>
                        </a:rPr>
                        <a:t>Okul Türü</a:t>
                      </a:r>
                      <a:endParaRPr lang="tr-TR" noProof="0" dirty="0">
                        <a:latin typeface="Tahoma"/>
                        <a:cs typeface="Tahoma"/>
                      </a:endParaRPr>
                    </a:p>
                  </a:txBody>
                  <a:tcPr/>
                </a:tc>
                <a:extLst>
                  <a:ext uri="{0D108BD9-81ED-4DB2-BD59-A6C34878D82A}">
                    <a16:rowId xmlns:a16="http://schemas.microsoft.com/office/drawing/2014/main" val="10003"/>
                  </a:ext>
                </a:extLst>
              </a:tr>
              <a:tr h="620220">
                <a:tc>
                  <a:txBody>
                    <a:bodyPr/>
                    <a:lstStyle/>
                    <a:p>
                      <a:pPr algn="l"/>
                      <a:endParaRPr lang="tr-TR" noProof="0" dirty="0">
                        <a:latin typeface="Tahoma"/>
                        <a:cs typeface="Tahoma"/>
                      </a:endParaRPr>
                    </a:p>
                  </a:txBody>
                  <a:tcPr/>
                </a:tc>
                <a:tc>
                  <a:txBody>
                    <a:bodyPr/>
                    <a:lstStyle/>
                    <a:p>
                      <a:pPr algn="l"/>
                      <a:r>
                        <a:rPr lang="tr-TR" noProof="0" dirty="0" smtClean="0">
                          <a:latin typeface="Tahoma"/>
                          <a:cs typeface="Tahoma"/>
                        </a:rPr>
                        <a:t>Algısal Yetenek</a:t>
                      </a:r>
                      <a:endParaRPr lang="tr-TR" noProof="0" dirty="0">
                        <a:latin typeface="Tahoma"/>
                        <a:cs typeface="Tahoma"/>
                      </a:endParaRPr>
                    </a:p>
                  </a:txBody>
                  <a:tcPr/>
                </a:tc>
                <a:tc>
                  <a:txBody>
                    <a:bodyPr/>
                    <a:lstStyle/>
                    <a:p>
                      <a:pPr algn="l"/>
                      <a:r>
                        <a:rPr lang="tr-TR" noProof="0" dirty="0" smtClean="0">
                          <a:latin typeface="Tahoma"/>
                          <a:cs typeface="Tahoma"/>
                        </a:rPr>
                        <a:t>Kendine Güven</a:t>
                      </a:r>
                      <a:endParaRPr lang="tr-TR" noProof="0" dirty="0">
                        <a:latin typeface="Tahoma"/>
                        <a:cs typeface="Tahoma"/>
                      </a:endParaRPr>
                    </a:p>
                  </a:txBody>
                  <a:tcPr/>
                </a:tc>
                <a:tc>
                  <a:txBody>
                    <a:bodyPr/>
                    <a:lstStyle/>
                    <a:p>
                      <a:pPr algn="l"/>
                      <a:r>
                        <a:rPr lang="tr-TR" noProof="0" dirty="0" smtClean="0">
                          <a:latin typeface="Tahoma"/>
                          <a:cs typeface="Tahoma"/>
                        </a:rPr>
                        <a:t>Medeni Durum</a:t>
                      </a:r>
                      <a:endParaRPr lang="tr-TR" noProof="0" dirty="0">
                        <a:latin typeface="Tahoma"/>
                        <a:cs typeface="Tahoma"/>
                      </a:endParaRPr>
                    </a:p>
                  </a:txBody>
                  <a:tcPr/>
                </a:tc>
                <a:tc>
                  <a:txBody>
                    <a:bodyPr/>
                    <a:lstStyle/>
                    <a:p>
                      <a:pPr algn="l"/>
                      <a:r>
                        <a:rPr lang="tr-TR" noProof="0" dirty="0" smtClean="0">
                          <a:latin typeface="Tahoma"/>
                          <a:cs typeface="Tahoma"/>
                        </a:rPr>
                        <a:t>Öğrenci Harcamaları</a:t>
                      </a:r>
                      <a:endParaRPr lang="tr-TR" noProof="0" dirty="0">
                        <a:latin typeface="Tahoma"/>
                        <a:cs typeface="Tahoma"/>
                      </a:endParaRPr>
                    </a:p>
                  </a:txBody>
                  <a:tcPr/>
                </a:tc>
                <a:extLst>
                  <a:ext uri="{0D108BD9-81ED-4DB2-BD59-A6C34878D82A}">
                    <a16:rowId xmlns:a16="http://schemas.microsoft.com/office/drawing/2014/main" val="10004"/>
                  </a:ext>
                </a:extLst>
              </a:tr>
              <a:tr h="620220">
                <a:tc>
                  <a:txBody>
                    <a:bodyPr/>
                    <a:lstStyle/>
                    <a:p>
                      <a:pPr algn="l"/>
                      <a:endParaRPr lang="tr-TR" noProof="0" dirty="0">
                        <a:latin typeface="Tahoma"/>
                        <a:cs typeface="Tahoma"/>
                      </a:endParaRPr>
                    </a:p>
                  </a:txBody>
                  <a:tcPr/>
                </a:tc>
                <a:tc>
                  <a:txBody>
                    <a:bodyPr/>
                    <a:lstStyle/>
                    <a:p>
                      <a:pPr algn="l"/>
                      <a:endParaRPr lang="tr-TR" noProof="0" dirty="0">
                        <a:latin typeface="Tahoma"/>
                        <a:cs typeface="Tahoma"/>
                      </a:endParaRPr>
                    </a:p>
                  </a:txBody>
                  <a:tcPr/>
                </a:tc>
                <a:tc>
                  <a:txBody>
                    <a:bodyPr/>
                    <a:lstStyle/>
                    <a:p>
                      <a:pPr algn="l"/>
                      <a:r>
                        <a:rPr lang="tr-TR" noProof="0" dirty="0" smtClean="0">
                          <a:latin typeface="Tahoma"/>
                          <a:cs typeface="Tahoma"/>
                        </a:rPr>
                        <a:t>Benlik Kavramı</a:t>
                      </a:r>
                      <a:endParaRPr lang="tr-TR" noProof="0" dirty="0">
                        <a:latin typeface="Tahoma"/>
                        <a:cs typeface="Tahoma"/>
                      </a:endParaRPr>
                    </a:p>
                  </a:txBody>
                  <a:tcPr/>
                </a:tc>
                <a:tc>
                  <a:txBody>
                    <a:bodyPr/>
                    <a:lstStyle/>
                    <a:p>
                      <a:pPr algn="l"/>
                      <a:r>
                        <a:rPr lang="tr-TR" noProof="0" dirty="0" smtClean="0">
                          <a:latin typeface="Tahoma"/>
                          <a:cs typeface="Tahoma"/>
                        </a:rPr>
                        <a:t>Aile Çevresi</a:t>
                      </a:r>
                      <a:endParaRPr lang="tr-TR" noProof="0" dirty="0">
                        <a:latin typeface="Tahoma"/>
                        <a:cs typeface="Tahoma"/>
                      </a:endParaRPr>
                    </a:p>
                  </a:txBody>
                  <a:tcPr/>
                </a:tc>
                <a:tc>
                  <a:txBody>
                    <a:bodyPr/>
                    <a:lstStyle/>
                    <a:p>
                      <a:pPr algn="l"/>
                      <a:r>
                        <a:rPr lang="tr-TR" noProof="0" dirty="0" smtClean="0">
                          <a:latin typeface="Tahoma"/>
                          <a:cs typeface="Tahoma"/>
                        </a:rPr>
                        <a:t>Program Türü</a:t>
                      </a:r>
                      <a:endParaRPr lang="tr-TR" noProof="0" dirty="0">
                        <a:latin typeface="Tahoma"/>
                        <a:cs typeface="Tahoma"/>
                      </a:endParaRPr>
                    </a:p>
                  </a:txBody>
                  <a:tcPr/>
                </a:tc>
                <a:extLst>
                  <a:ext uri="{0D108BD9-81ED-4DB2-BD59-A6C34878D82A}">
                    <a16:rowId xmlns:a16="http://schemas.microsoft.com/office/drawing/2014/main" val="10005"/>
                  </a:ext>
                </a:extLst>
              </a:tr>
              <a:tr h="403301">
                <a:tc>
                  <a:txBody>
                    <a:bodyPr/>
                    <a:lstStyle/>
                    <a:p>
                      <a:pPr algn="l"/>
                      <a:endParaRPr lang="tr-TR" noProof="0" dirty="0">
                        <a:latin typeface="Tahoma"/>
                        <a:cs typeface="Tahoma"/>
                      </a:endParaRPr>
                    </a:p>
                  </a:txBody>
                  <a:tcPr/>
                </a:tc>
                <a:tc>
                  <a:txBody>
                    <a:bodyPr/>
                    <a:lstStyle/>
                    <a:p>
                      <a:pPr algn="l"/>
                      <a:endParaRPr lang="tr-TR" noProof="0" dirty="0">
                        <a:latin typeface="Tahoma"/>
                        <a:cs typeface="Tahoma"/>
                      </a:endParaRPr>
                    </a:p>
                  </a:txBody>
                  <a:tcPr/>
                </a:tc>
                <a:tc>
                  <a:txBody>
                    <a:bodyPr/>
                    <a:lstStyle/>
                    <a:p>
                      <a:pPr algn="l"/>
                      <a:r>
                        <a:rPr lang="tr-TR" noProof="0" dirty="0" smtClean="0">
                          <a:latin typeface="Tahoma"/>
                          <a:cs typeface="Tahoma"/>
                        </a:rPr>
                        <a:t>Özlem Düzeyi</a:t>
                      </a:r>
                      <a:endParaRPr lang="tr-TR" noProof="0" dirty="0">
                        <a:latin typeface="Tahoma"/>
                        <a:cs typeface="Tahoma"/>
                      </a:endParaRPr>
                    </a:p>
                  </a:txBody>
                  <a:tcPr/>
                </a:tc>
                <a:tc>
                  <a:txBody>
                    <a:bodyPr/>
                    <a:lstStyle/>
                    <a:p>
                      <a:pPr algn="l"/>
                      <a:r>
                        <a:rPr lang="tr-TR" noProof="0" dirty="0" smtClean="0">
                          <a:latin typeface="Tahoma"/>
                          <a:cs typeface="Tahoma"/>
                        </a:rPr>
                        <a:t>Doğum Sırası</a:t>
                      </a:r>
                      <a:endParaRPr lang="tr-TR" noProof="0" dirty="0">
                        <a:latin typeface="Tahoma"/>
                        <a:cs typeface="Tahoma"/>
                      </a:endParaRPr>
                    </a:p>
                  </a:txBody>
                  <a:tcPr/>
                </a:tc>
                <a:tc>
                  <a:txBody>
                    <a:bodyPr/>
                    <a:lstStyle/>
                    <a:p>
                      <a:pPr algn="l"/>
                      <a:r>
                        <a:rPr lang="tr-TR" noProof="0" dirty="0" smtClean="0">
                          <a:latin typeface="Tahoma"/>
                          <a:cs typeface="Tahoma"/>
                        </a:rPr>
                        <a:t>Liderlik Stili</a:t>
                      </a:r>
                      <a:endParaRPr lang="tr-TR" noProof="0" dirty="0">
                        <a:latin typeface="Tahoma"/>
                        <a:cs typeface="Tahoma"/>
                      </a:endParaRPr>
                    </a:p>
                  </a:txBody>
                  <a:tcPr/>
                </a:tc>
                <a:extLst>
                  <a:ext uri="{0D108BD9-81ED-4DB2-BD59-A6C34878D82A}">
                    <a16:rowId xmlns:a16="http://schemas.microsoft.com/office/drawing/2014/main" val="10006"/>
                  </a:ext>
                </a:extLst>
              </a:tr>
              <a:tr h="620220">
                <a:tc>
                  <a:txBody>
                    <a:bodyPr/>
                    <a:lstStyle/>
                    <a:p>
                      <a:pPr algn="l"/>
                      <a:endParaRPr lang="tr-TR" noProof="0" dirty="0">
                        <a:latin typeface="Tahoma"/>
                        <a:cs typeface="Tahoma"/>
                      </a:endParaRPr>
                    </a:p>
                  </a:txBody>
                  <a:tcPr/>
                </a:tc>
                <a:tc>
                  <a:txBody>
                    <a:bodyPr/>
                    <a:lstStyle/>
                    <a:p>
                      <a:pPr algn="l"/>
                      <a:endParaRPr lang="tr-TR" noProof="0" dirty="0">
                        <a:latin typeface="Tahoma"/>
                        <a:cs typeface="Tahoma"/>
                      </a:endParaRPr>
                    </a:p>
                  </a:txBody>
                  <a:tcPr/>
                </a:tc>
                <a:tc>
                  <a:txBody>
                    <a:bodyPr/>
                    <a:lstStyle/>
                    <a:p>
                      <a:pPr algn="l"/>
                      <a:r>
                        <a:rPr lang="tr-TR" noProof="0" dirty="0" smtClean="0">
                          <a:latin typeface="Tahoma"/>
                          <a:cs typeface="Tahoma"/>
                        </a:rPr>
                        <a:t>Öğrenme</a:t>
                      </a:r>
                      <a:r>
                        <a:rPr lang="tr-TR" baseline="0" noProof="0" dirty="0" smtClean="0">
                          <a:latin typeface="Tahoma"/>
                          <a:cs typeface="Tahoma"/>
                        </a:rPr>
                        <a:t> Stili</a:t>
                      </a:r>
                      <a:endParaRPr lang="tr-TR" noProof="0" dirty="0">
                        <a:latin typeface="Tahoma"/>
                        <a:cs typeface="Tahoma"/>
                      </a:endParaRPr>
                    </a:p>
                  </a:txBody>
                  <a:tcPr/>
                </a:tc>
                <a:tc>
                  <a:txBody>
                    <a:bodyPr/>
                    <a:lstStyle/>
                    <a:p>
                      <a:pPr algn="l"/>
                      <a:r>
                        <a:rPr lang="tr-TR" noProof="0" dirty="0" smtClean="0">
                          <a:latin typeface="Tahoma"/>
                          <a:cs typeface="Tahoma"/>
                        </a:rPr>
                        <a:t>Kardeş Sayısı</a:t>
                      </a:r>
                      <a:endParaRPr lang="tr-TR" noProof="0" dirty="0">
                        <a:latin typeface="Tahoma"/>
                        <a:cs typeface="Tahoma"/>
                      </a:endParaRPr>
                    </a:p>
                  </a:txBody>
                  <a:tcPr/>
                </a:tc>
                <a:tc>
                  <a:txBody>
                    <a:bodyPr/>
                    <a:lstStyle/>
                    <a:p>
                      <a:pPr algn="l"/>
                      <a:r>
                        <a:rPr lang="tr-TR" noProof="0" dirty="0" smtClean="0">
                          <a:latin typeface="Tahoma"/>
                          <a:cs typeface="Tahoma"/>
                        </a:rPr>
                        <a:t>Öğretmen Stili</a:t>
                      </a:r>
                      <a:endParaRPr lang="tr-TR" noProof="0" dirty="0">
                        <a:latin typeface="Tahoma"/>
                        <a:cs typeface="Tahoma"/>
                      </a:endParaRPr>
                    </a:p>
                  </a:txBody>
                  <a:tcPr/>
                </a:tc>
                <a:extLst>
                  <a:ext uri="{0D108BD9-81ED-4DB2-BD59-A6C34878D82A}">
                    <a16:rowId xmlns:a16="http://schemas.microsoft.com/office/drawing/2014/main" val="10007"/>
                  </a:ext>
                </a:extLst>
              </a:tr>
              <a:tr h="616007">
                <a:tc>
                  <a:txBody>
                    <a:bodyPr/>
                    <a:lstStyle/>
                    <a:p>
                      <a:pPr algn="l"/>
                      <a:endParaRPr lang="tr-TR" noProof="0" dirty="0">
                        <a:latin typeface="Tahoma"/>
                        <a:cs typeface="Tahoma"/>
                      </a:endParaRPr>
                    </a:p>
                  </a:txBody>
                  <a:tcPr/>
                </a:tc>
                <a:tc>
                  <a:txBody>
                    <a:bodyPr/>
                    <a:lstStyle/>
                    <a:p>
                      <a:pPr algn="l"/>
                      <a:endParaRPr lang="tr-TR" noProof="0" dirty="0">
                        <a:latin typeface="Tahoma"/>
                        <a:cs typeface="Tahoma"/>
                      </a:endParaRPr>
                    </a:p>
                  </a:txBody>
                  <a:tcPr/>
                </a:tc>
                <a:tc>
                  <a:txBody>
                    <a:bodyPr/>
                    <a:lstStyle/>
                    <a:p>
                      <a:pPr algn="l"/>
                      <a:endParaRPr lang="tr-TR" noProof="0" dirty="0">
                        <a:latin typeface="Tahoma"/>
                        <a:cs typeface="Tahoma"/>
                      </a:endParaRPr>
                    </a:p>
                  </a:txBody>
                  <a:tcPr/>
                </a:tc>
                <a:tc>
                  <a:txBody>
                    <a:bodyPr/>
                    <a:lstStyle/>
                    <a:p>
                      <a:pPr algn="l"/>
                      <a:endParaRPr lang="tr-TR" noProof="0" dirty="0">
                        <a:latin typeface="Tahoma"/>
                        <a:cs typeface="Tahoma"/>
                      </a:endParaRPr>
                    </a:p>
                  </a:txBody>
                  <a:tcPr/>
                </a:tc>
                <a:tc>
                  <a:txBody>
                    <a:bodyPr/>
                    <a:lstStyle/>
                    <a:p>
                      <a:pPr algn="l"/>
                      <a:r>
                        <a:rPr lang="tr-TR" noProof="0" dirty="0" smtClean="0">
                          <a:latin typeface="Tahoma"/>
                          <a:cs typeface="Tahoma"/>
                        </a:rPr>
                        <a:t>Akran Baskısı</a:t>
                      </a:r>
                      <a:endParaRPr lang="tr-TR" noProof="0" dirty="0">
                        <a:latin typeface="Tahoma"/>
                        <a:cs typeface="Tahoma"/>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20016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Diagram 7"/>
          <p:cNvGraphicFramePr/>
          <p:nvPr>
            <p:extLst/>
          </p:nvPr>
        </p:nvGraphicFramePr>
        <p:xfrm>
          <a:off x="320282" y="1088740"/>
          <a:ext cx="855342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Nedensel</a:t>
            </a:r>
            <a:r>
              <a:rPr lang="tr-TR" dirty="0" smtClean="0">
                <a:latin typeface="Tahoma" panose="020B0604030504040204" pitchFamily="34" charset="0"/>
                <a:ea typeface="Tahoma" panose="020B0604030504040204" pitchFamily="34" charset="0"/>
                <a:cs typeface="Tahoma" panose="020B0604030504040204" pitchFamily="34" charset="0"/>
              </a:rPr>
              <a:t>-Karşılaştırmalı Araştırmalar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131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23528" y="1052736"/>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a:latin typeface="Tahoma" panose="020B0604030504040204" pitchFamily="34" charset="0"/>
                <a:ea typeface="Tahoma" panose="020B0604030504040204" pitchFamily="34" charset="0"/>
                <a:cs typeface="Tahoma" panose="020B0604030504040204" pitchFamily="34" charset="0"/>
              </a:rPr>
              <a:t>Nedensel</a:t>
            </a:r>
            <a:r>
              <a:rPr lang="tr-TR" dirty="0">
                <a:latin typeface="Tahoma" panose="020B0604030504040204" pitchFamily="34" charset="0"/>
                <a:ea typeface="Tahoma" panose="020B0604030504040204" pitchFamily="34" charset="0"/>
                <a:cs typeface="Tahoma" panose="020B0604030504040204" pitchFamily="34" charset="0"/>
              </a:rPr>
              <a:t>-Karşılaştırmalı Araştırmalar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6003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465984432"/>
              </p:ext>
            </p:extLst>
          </p:nvPr>
        </p:nvGraphicFramePr>
        <p:xfrm>
          <a:off x="395536" y="980728"/>
          <a:ext cx="874846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Bağıntısal</a:t>
            </a:r>
            <a:r>
              <a:rPr lang="tr-TR" dirty="0" smtClean="0">
                <a:latin typeface="Tahoma" panose="020B0604030504040204" pitchFamily="34" charset="0"/>
                <a:ea typeface="Tahoma" panose="020B0604030504040204" pitchFamily="34" charset="0"/>
                <a:cs typeface="Tahoma" panose="020B0604030504040204" pitchFamily="34" charset="0"/>
              </a:rPr>
              <a:t> Araştırmalardan Farkı</a:t>
            </a:r>
            <a:endParaRPr lang="tr-TR"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83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Bağıntısal</a:t>
            </a:r>
            <a:r>
              <a:rPr lang="tr-TR" dirty="0" smtClean="0">
                <a:latin typeface="Tahoma" panose="020B0604030504040204" pitchFamily="34" charset="0"/>
                <a:ea typeface="Tahoma" panose="020B0604030504040204" pitchFamily="34" charset="0"/>
                <a:cs typeface="Tahoma" panose="020B0604030504040204" pitchFamily="34" charset="0"/>
              </a:rPr>
              <a:t> Araştırmalardan Farkı</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Diagram 7"/>
          <p:cNvGraphicFramePr/>
          <p:nvPr>
            <p:extLst>
              <p:ext uri="{D42A27DB-BD31-4B8C-83A1-F6EECF244321}">
                <p14:modId xmlns:p14="http://schemas.microsoft.com/office/powerpoint/2010/main" val="3553692518"/>
              </p:ext>
            </p:extLst>
          </p:nvPr>
        </p:nvGraphicFramePr>
        <p:xfrm>
          <a:off x="395536" y="980728"/>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309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700808"/>
            <a:ext cx="8568952" cy="4824536"/>
          </a:xfrm>
        </p:spPr>
        <p:txBody>
          <a:bodyPr/>
          <a:lstStyle/>
          <a:p>
            <a:pPr algn="just">
              <a:lnSpc>
                <a:spcPct val="90000"/>
              </a:lnSpc>
            </a:pPr>
            <a:r>
              <a:rPr lang="tr-TR" sz="2400" dirty="0" err="1">
                <a:latin typeface="Tahoma"/>
                <a:cs typeface="Tahoma"/>
              </a:rPr>
              <a:t>Nedensel</a:t>
            </a:r>
            <a:r>
              <a:rPr lang="tr-TR" sz="2400" dirty="0">
                <a:latin typeface="Tahoma"/>
                <a:cs typeface="Tahoma"/>
              </a:rPr>
              <a:t>-karşılaştırmalı araştırmaları gerçekleştirmek oldukça </a:t>
            </a:r>
            <a:r>
              <a:rPr lang="tr-TR" sz="2400" dirty="0" smtClean="0">
                <a:latin typeface="Tahoma"/>
                <a:cs typeface="Tahoma"/>
              </a:rPr>
              <a:t>basittir; </a:t>
            </a:r>
            <a:r>
              <a:rPr lang="tr-TR" sz="2400" dirty="0">
                <a:latin typeface="Tahoma"/>
                <a:cs typeface="Tahoma"/>
              </a:rPr>
              <a:t>ancak bağımsız değişkende uyarlama yapılamaz. </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Sonuçları yorumlayabilmek için kontrol yöntemleri vardır. </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Farklı analiz tekniklerini gerektirir. </a:t>
            </a:r>
          </a:p>
          <a:p>
            <a:endParaRPr lang="en-US" dirty="0"/>
          </a:p>
        </p:txBody>
      </p:sp>
      <p:sp>
        <p:nvSpPr>
          <p:cNvPr id="7" name="Text Placeholder 4"/>
          <p:cNvSpPr>
            <a:spLocks noGrp="1"/>
          </p:cNvSpPr>
          <p:nvPr>
            <p:ph type="body" sz="quarter" idx="13"/>
          </p:nvPr>
        </p:nvSpPr>
        <p:spPr>
          <a:xfrm>
            <a:off x="323528" y="260648"/>
            <a:ext cx="8568952" cy="1080120"/>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Nedensel</a:t>
            </a:r>
            <a:r>
              <a:rPr lang="tr-TR" dirty="0" smtClean="0">
                <a:latin typeface="Tahoma" panose="020B0604030504040204" pitchFamily="34" charset="0"/>
                <a:ea typeface="Tahoma" panose="020B0604030504040204" pitchFamily="34" charset="0"/>
                <a:cs typeface="Tahoma" panose="020B0604030504040204" pitchFamily="34" charset="0"/>
              </a:rPr>
              <a:t>-Karşılaştırmalı Araştırmaların Yürütülmesi</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8701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124744"/>
            <a:ext cx="8568952" cy="5400600"/>
          </a:xfrm>
        </p:spPr>
        <p:txBody>
          <a:bodyPr/>
          <a:lstStyle/>
          <a:p>
            <a:pPr algn="just">
              <a:lnSpc>
                <a:spcPct val="90000"/>
              </a:lnSpc>
            </a:pPr>
            <a:r>
              <a:rPr lang="tr-TR" sz="2400" dirty="0">
                <a:latin typeface="Tahoma"/>
                <a:cs typeface="Tahoma"/>
              </a:rPr>
              <a:t>Bağımsız değişken açısından farklılık gösteren iki ya da daha fazla grup belirlenir ve bu gruplar bağımlı değişken açısından karşılaştırılırlar. </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Belirlenen gruplardan birine deney grubu, diğerine kontrol grubu adı verilir ancak, aslında bunlar </a:t>
            </a:r>
            <a:r>
              <a:rPr lang="tr-TR" sz="2400" b="1" dirty="0">
                <a:solidFill>
                  <a:srgbClr val="FF0000"/>
                </a:solidFill>
                <a:latin typeface="Tahoma"/>
                <a:cs typeface="Tahoma"/>
              </a:rPr>
              <a:t>karşılaştırma gruplarıdır. </a:t>
            </a:r>
          </a:p>
          <a:p>
            <a:pPr algn="just">
              <a:lnSpc>
                <a:spcPct val="90000"/>
              </a:lnSpc>
            </a:pPr>
            <a:endParaRPr lang="tr-TR" sz="2400" dirty="0">
              <a:latin typeface="Tahoma"/>
              <a:cs typeface="Tahoma"/>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Model ve Süreç</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776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Model ve Süreç (devam)</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Diagram 8"/>
          <p:cNvGraphicFramePr/>
          <p:nvPr>
            <p:extLst/>
          </p:nvPr>
        </p:nvGraphicFramePr>
        <p:xfrm>
          <a:off x="1187624" y="1484784"/>
          <a:ext cx="54006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823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r>
              <a:rPr lang="tr-TR" dirty="0" smtClean="0">
                <a:latin typeface="Tahoma" panose="020B0604030504040204" pitchFamily="34" charset="0"/>
                <a:ea typeface="Tahoma" panose="020B0604030504040204" pitchFamily="34" charset="0"/>
                <a:cs typeface="Tahoma" panose="020B0604030504040204" pitchFamily="34" charset="0"/>
              </a:rPr>
              <a:t>Model ve Süreç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nvPr>
        </p:nvGraphicFramePr>
        <p:xfrm>
          <a:off x="395536" y="1124744"/>
          <a:ext cx="8496944" cy="5328592"/>
        </p:xfrm>
        <a:graphic>
          <a:graphicData uri="http://schemas.openxmlformats.org/drawingml/2006/table">
            <a:tbl>
              <a:tblPr firstRow="1" bandRow="1">
                <a:tableStyleId>{85BE263C-DBD7-4A20-BB59-AAB30ACAA65A}</a:tableStyleId>
              </a:tblPr>
              <a:tblGrid>
                <a:gridCol w="1800200">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052228">
                  <a:extLst>
                    <a:ext uri="{9D8B030D-6E8A-4147-A177-3AD203B41FA5}">
                      <a16:colId xmlns:a16="http://schemas.microsoft.com/office/drawing/2014/main" val="20002"/>
                    </a:ext>
                  </a:extLst>
                </a:gridCol>
                <a:gridCol w="2124236">
                  <a:extLst>
                    <a:ext uri="{9D8B030D-6E8A-4147-A177-3AD203B41FA5}">
                      <a16:colId xmlns:a16="http://schemas.microsoft.com/office/drawing/2014/main" val="20003"/>
                    </a:ext>
                  </a:extLst>
                </a:gridCol>
              </a:tblGrid>
              <a:tr h="764497">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Vakalar</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Grup</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Bağımsız Değişken</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Bağımlı Değişken</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1341694">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Vaka A</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(D)</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(Zihin Yetersizliği)</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(K)</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(Normal Gelişim)</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(X)</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0</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1960937">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Vaka B</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(D)</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(Yüksek Kendine Güven)</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(K)</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(Düşük Kendine Güven)</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noProof="0" dirty="0" smtClean="0">
                          <a:latin typeface="Tahoma" panose="020B0604030504040204" pitchFamily="34" charset="0"/>
                          <a:ea typeface="Tahoma" panose="020B0604030504040204" pitchFamily="34" charset="0"/>
                          <a:cs typeface="Tahoma" panose="020B0604030504040204" pitchFamily="34" charset="0"/>
                        </a:rPr>
                        <a:t>(X1)</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sz="1800" noProof="0" dirty="0" smtClean="0">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1800" noProof="0" dirty="0" smtClean="0">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800" noProof="0" dirty="0" smtClean="0">
                          <a:latin typeface="Tahoma" panose="020B0604030504040204" pitchFamily="34" charset="0"/>
                          <a:ea typeface="Tahoma" panose="020B0604030504040204" pitchFamily="34" charset="0"/>
                          <a:cs typeface="Tahoma" panose="020B0604030504040204" pitchFamily="34" charset="0"/>
                        </a:rPr>
                        <a:t>(X1)</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sz="1800" noProof="0" dirty="0" smtClean="0">
                        <a:latin typeface="Tahoma" panose="020B0604030504040204" pitchFamily="34" charset="0"/>
                        <a:ea typeface="Tahoma" panose="020B0604030504040204" pitchFamily="34" charset="0"/>
                        <a:cs typeface="Tahoma" panose="020B0604030504040204" pitchFamily="34" charset="0"/>
                      </a:endParaRPr>
                    </a:p>
                    <a:p>
                      <a:pPr algn="ct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0</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0</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1261464">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Semboller</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D: Deney Grubu</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K: Kontrol Grubu</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X: Bağımsız değişken</a:t>
                      </a:r>
                    </a:p>
                    <a:p>
                      <a:pPr algn="ctr"/>
                      <a:r>
                        <a:rPr lang="tr-TR" sz="1800" noProof="0" dirty="0" smtClean="0">
                          <a:latin typeface="Tahoma" panose="020B0604030504040204" pitchFamily="34" charset="0"/>
                          <a:ea typeface="Tahoma" panose="020B0604030504040204" pitchFamily="34" charset="0"/>
                          <a:cs typeface="Tahoma" panose="020B0604030504040204" pitchFamily="34" charset="0"/>
                        </a:rPr>
                        <a:t>0: Bağımlı Değişken</a:t>
                      </a: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tr-TR" sz="1800"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495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124744"/>
            <a:ext cx="8568952" cy="5400600"/>
          </a:xfrm>
        </p:spPr>
        <p:txBody>
          <a:bodyPr/>
          <a:lstStyle/>
          <a:p>
            <a:pPr algn="just"/>
            <a:r>
              <a:rPr lang="tr-TR" altLang="tr-TR" sz="2400" dirty="0" err="1">
                <a:latin typeface="Tahoma" panose="020B0604030504040204" pitchFamily="34" charset="0"/>
                <a:ea typeface="Tahoma" panose="020B0604030504040204" pitchFamily="34" charset="0"/>
                <a:cs typeface="Tahoma" panose="020B0604030504040204" pitchFamily="34" charset="0"/>
              </a:rPr>
              <a:t>Betimsel</a:t>
            </a:r>
            <a:r>
              <a:rPr lang="tr-TR" altLang="tr-TR" sz="2400" dirty="0">
                <a:latin typeface="Tahoma" panose="020B0604030504040204" pitchFamily="34" charset="0"/>
                <a:ea typeface="Tahoma" panose="020B0604030504040204" pitchFamily="34" charset="0"/>
                <a:cs typeface="Tahoma" panose="020B0604030504040204" pitchFamily="34" charset="0"/>
              </a:rPr>
              <a:t> araştırmalarda elde edilen veriler sadece yanıtlayanların özellikleri ile sınırlıdır.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Veri toplamak üzere kullanılan sorular açık ve anlaşılır olmayabilir. </a:t>
            </a:r>
          </a:p>
          <a:p>
            <a:pPr algn="just"/>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a:latin typeface="Tahoma" panose="020B0604030504040204" pitchFamily="34" charset="0"/>
                <a:ea typeface="Tahoma" panose="020B0604030504040204" pitchFamily="34" charset="0"/>
                <a:cs typeface="Tahoma" panose="020B0604030504040204" pitchFamily="34" charset="0"/>
              </a:rPr>
              <a:t>Veri toplamak üzere gözlem yapmak ise oldukça zor ve zahmetli olabilir. </a:t>
            </a:r>
          </a:p>
          <a:p>
            <a:endParaRPr lang="tr-TR" dirty="0"/>
          </a:p>
        </p:txBody>
      </p:sp>
      <p:sp>
        <p:nvSpPr>
          <p:cNvPr id="6"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4446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980728"/>
            <a:ext cx="8568952" cy="5544616"/>
          </a:xfrm>
        </p:spPr>
        <p:txBody>
          <a:bodyPr/>
          <a:lstStyle/>
          <a:p>
            <a:pPr algn="just">
              <a:lnSpc>
                <a:spcPct val="80000"/>
              </a:lnSpc>
            </a:pPr>
            <a:r>
              <a:rPr lang="tr-TR" sz="2400" dirty="0" err="1">
                <a:latin typeface="Tahoma"/>
                <a:cs typeface="Tahoma"/>
              </a:rPr>
              <a:t>Nedensel</a:t>
            </a:r>
            <a:r>
              <a:rPr lang="tr-TR" sz="2400" dirty="0">
                <a:latin typeface="Tahoma"/>
                <a:cs typeface="Tahoma"/>
              </a:rPr>
              <a:t>-karşılaştırmalı araştırmalarda yapılacak en önemli şeylerden birisi grupların belirlenmesidir. </a:t>
            </a:r>
          </a:p>
          <a:p>
            <a:pPr algn="just">
              <a:lnSpc>
                <a:spcPct val="80000"/>
              </a:lnSpc>
            </a:pPr>
            <a:endParaRPr lang="tr-TR" sz="2400" dirty="0">
              <a:latin typeface="Tahoma"/>
              <a:cs typeface="Tahoma"/>
            </a:endParaRPr>
          </a:p>
          <a:p>
            <a:pPr algn="just">
              <a:lnSpc>
                <a:spcPct val="80000"/>
              </a:lnSpc>
            </a:pPr>
            <a:r>
              <a:rPr lang="tr-TR" sz="2400" dirty="0">
                <a:latin typeface="Tahoma"/>
                <a:cs typeface="Tahoma"/>
              </a:rPr>
              <a:t>Grupları farklılaştıran bağımsız değişken açık biçimde ifade edilmeli ve işlevsel olarak tanımlanmalıdır. Bu işlevsel tanımlama gerçekleştirilemediğinde, bireylerin hangi gruplarda yer alacağını belirlemek de oldukça zorlaşacaktır. </a:t>
            </a:r>
          </a:p>
          <a:p>
            <a:pPr algn="just">
              <a:lnSpc>
                <a:spcPct val="80000"/>
              </a:lnSpc>
            </a:pPr>
            <a:endParaRPr lang="tr-TR" sz="2400" dirty="0">
              <a:latin typeface="Tahoma"/>
              <a:cs typeface="Tahoma"/>
            </a:endParaRPr>
          </a:p>
          <a:p>
            <a:pPr algn="just">
              <a:lnSpc>
                <a:spcPct val="80000"/>
              </a:lnSpc>
            </a:pPr>
            <a:r>
              <a:rPr lang="tr-TR" sz="2400" dirty="0">
                <a:latin typeface="Tahoma"/>
                <a:cs typeface="Tahoma"/>
              </a:rPr>
              <a:t>Bağımsız değişkenin tanımlanması yoluyla grupların tanımlanmış olması sonuçların </a:t>
            </a:r>
            <a:r>
              <a:rPr lang="tr-TR" sz="2400" dirty="0" err="1">
                <a:latin typeface="Tahoma"/>
                <a:cs typeface="Tahoma"/>
              </a:rPr>
              <a:t>genellenebilirliğini</a:t>
            </a:r>
            <a:r>
              <a:rPr lang="tr-TR" sz="2400" dirty="0">
                <a:latin typeface="Tahoma"/>
                <a:cs typeface="Tahoma"/>
              </a:rPr>
              <a:t> de etkileyecektir.  </a:t>
            </a:r>
          </a:p>
          <a:p>
            <a:pPr algn="just">
              <a:lnSpc>
                <a:spcPct val="80000"/>
              </a:lnSpc>
            </a:pPr>
            <a:endParaRPr lang="tr-TR" sz="2300" dirty="0">
              <a:latin typeface="Tahoma"/>
              <a:cs typeface="Tahoma"/>
            </a:endParaRPr>
          </a:p>
          <a:p>
            <a:endParaRPr lang="en-US" dirty="0"/>
          </a:p>
        </p:txBody>
      </p:sp>
      <p:sp>
        <p:nvSpPr>
          <p:cNvPr id="6"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Grupların Belirlenmesi</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1060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980728"/>
            <a:ext cx="8712968" cy="5256584"/>
          </a:xfrm>
        </p:spPr>
        <p:txBody>
          <a:bodyPr/>
          <a:lstStyle/>
          <a:p>
            <a:pPr algn="just">
              <a:lnSpc>
                <a:spcPct val="80000"/>
              </a:lnSpc>
            </a:pPr>
            <a:endParaRPr lang="tr-TR" sz="2400" dirty="0" smtClean="0">
              <a:latin typeface="Tahoma"/>
              <a:cs typeface="Tahoma"/>
            </a:endParaRPr>
          </a:p>
          <a:p>
            <a:pPr algn="just">
              <a:lnSpc>
                <a:spcPct val="80000"/>
              </a:lnSpc>
            </a:pPr>
            <a:r>
              <a:rPr lang="tr-TR" sz="2400" dirty="0" smtClean="0">
                <a:latin typeface="Tahoma"/>
                <a:cs typeface="Tahoma"/>
              </a:rPr>
              <a:t>Örneğin</a:t>
            </a:r>
            <a:r>
              <a:rPr lang="tr-TR" sz="2400" dirty="0">
                <a:latin typeface="Tahoma"/>
                <a:cs typeface="Tahoma"/>
              </a:rPr>
              <a:t>, iyi aile koşullarında </a:t>
            </a:r>
            <a:r>
              <a:rPr lang="tr-TR" sz="2400" dirty="0" smtClean="0">
                <a:latin typeface="Tahoma"/>
                <a:cs typeface="Tahoma"/>
              </a:rPr>
              <a:t>ve </a:t>
            </a:r>
            <a:r>
              <a:rPr lang="tr-TR" sz="2400" dirty="0">
                <a:latin typeface="Tahoma"/>
                <a:cs typeface="Tahoma"/>
              </a:rPr>
              <a:t>kötü </a:t>
            </a:r>
            <a:r>
              <a:rPr lang="tr-TR" sz="2400" dirty="0" smtClean="0">
                <a:latin typeface="Tahoma"/>
                <a:cs typeface="Tahoma"/>
              </a:rPr>
              <a:t>aile koşullarında </a:t>
            </a:r>
            <a:r>
              <a:rPr lang="tr-TR" sz="2400" dirty="0">
                <a:latin typeface="Tahoma"/>
                <a:cs typeface="Tahoma"/>
              </a:rPr>
              <a:t>yaşayan çocuklar nasıl gruplanabilir</a:t>
            </a:r>
            <a:r>
              <a:rPr lang="tr-TR" sz="2400" dirty="0" smtClean="0">
                <a:latin typeface="Tahoma"/>
                <a:cs typeface="Tahoma"/>
              </a:rPr>
              <a:t>? (</a:t>
            </a:r>
            <a:r>
              <a:rPr lang="tr-TR" sz="2400" dirty="0">
                <a:latin typeface="Tahoma"/>
                <a:cs typeface="Tahoma"/>
              </a:rPr>
              <a:t>alkol tüketimi, şiddet, istismar, ihmal</a:t>
            </a:r>
            <a:r>
              <a:rPr lang="tr-TR" sz="2400" dirty="0" smtClean="0">
                <a:latin typeface="Tahoma"/>
                <a:cs typeface="Tahoma"/>
              </a:rPr>
              <a:t>, kalabalık </a:t>
            </a:r>
            <a:r>
              <a:rPr lang="tr-TR" sz="2400" dirty="0">
                <a:latin typeface="Tahoma"/>
                <a:cs typeface="Tahoma"/>
              </a:rPr>
              <a:t>nüfus, düşük gelir… </a:t>
            </a:r>
            <a:r>
              <a:rPr lang="tr-TR" sz="2400" dirty="0" err="1">
                <a:latin typeface="Tahoma"/>
                <a:cs typeface="Tahoma"/>
              </a:rPr>
              <a:t>vb</a:t>
            </a:r>
            <a:r>
              <a:rPr lang="tr-TR" sz="2400" dirty="0" smtClean="0">
                <a:latin typeface="Tahoma"/>
                <a:cs typeface="Tahoma"/>
              </a:rPr>
              <a:t>)</a:t>
            </a:r>
          </a:p>
          <a:p>
            <a:pPr marL="0" indent="0" algn="just">
              <a:lnSpc>
                <a:spcPct val="80000"/>
              </a:lnSpc>
              <a:buNone/>
            </a:pPr>
            <a:endParaRPr lang="tr-TR" sz="2400" dirty="0" smtClean="0">
              <a:latin typeface="Tahoma"/>
              <a:cs typeface="Tahoma"/>
            </a:endParaRPr>
          </a:p>
          <a:p>
            <a:pPr algn="just">
              <a:lnSpc>
                <a:spcPct val="90000"/>
              </a:lnSpc>
            </a:pPr>
            <a:r>
              <a:rPr lang="tr-TR" sz="2400" dirty="0">
                <a:latin typeface="Tahoma"/>
                <a:cs typeface="Tahoma"/>
              </a:rPr>
              <a:t>Grupların belirlenmesinde, tanımlanan gruptan katılımcıların rastgele seçilmesi önerilen katılımcı belirleme biçimidir. Önemli nokta, grubu uygun biçimde temsil edebilecek kişilerin araştırmaya katılmasıdır. </a:t>
            </a:r>
          </a:p>
          <a:p>
            <a:pPr algn="just">
              <a:lnSpc>
                <a:spcPct val="90000"/>
              </a:lnSpc>
            </a:pPr>
            <a:endParaRPr lang="tr-TR" sz="2400" dirty="0">
              <a:latin typeface="Tahoma"/>
              <a:cs typeface="Tahoma"/>
            </a:endParaRPr>
          </a:p>
          <a:p>
            <a:pPr marL="0" indent="0" algn="just">
              <a:lnSpc>
                <a:spcPct val="80000"/>
              </a:lnSpc>
              <a:buNone/>
            </a:pPr>
            <a:endParaRPr lang="tr-TR" sz="2400" dirty="0">
              <a:latin typeface="Tahoma"/>
              <a:cs typeface="Tahoma"/>
            </a:endParaRP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Grupların Belirlenmesi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6200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196752"/>
            <a:ext cx="8568952" cy="5328592"/>
          </a:xfrm>
        </p:spPr>
        <p:txBody>
          <a:bodyPr/>
          <a:lstStyle/>
          <a:p>
            <a:pPr algn="just"/>
            <a:r>
              <a:rPr lang="tr-TR" sz="2400" dirty="0" err="1">
                <a:latin typeface="Tahoma"/>
                <a:cs typeface="Tahoma"/>
              </a:rPr>
              <a:t>Nedensel</a:t>
            </a:r>
            <a:r>
              <a:rPr lang="tr-TR" sz="2400" dirty="0">
                <a:latin typeface="Tahoma"/>
                <a:cs typeface="Tahoma"/>
              </a:rPr>
              <a:t>-karşılaştırmalı araştırmalarda katılımcılar, deneysel araştırmalarda olduğu gibi tek bir gruptan değil, iki farklı gruptan seçilir. </a:t>
            </a:r>
          </a:p>
          <a:p>
            <a:pPr algn="just"/>
            <a:endParaRPr lang="tr-TR" sz="2400" dirty="0" smtClean="0">
              <a:latin typeface="Tahoma"/>
              <a:cs typeface="Tahoma"/>
            </a:endParaRPr>
          </a:p>
          <a:p>
            <a:pPr algn="just"/>
            <a:r>
              <a:rPr lang="tr-TR" sz="2400" dirty="0" smtClean="0">
                <a:latin typeface="Tahoma"/>
                <a:cs typeface="Tahoma"/>
              </a:rPr>
              <a:t>Grupların </a:t>
            </a:r>
            <a:r>
              <a:rPr lang="tr-TR" sz="2400" dirty="0">
                <a:latin typeface="Tahoma"/>
                <a:cs typeface="Tahoma"/>
              </a:rPr>
              <a:t>belirlenmesinde bağımsız değişken dışındaki tüm değişkenler (bağımlı değişkeni etkileme olasılığı olan) açısından eşit iki grup oluşturmak esastır. Bu durumda, grupları eşitlemek üzere her iki gruptaki katılımcılara ilişkin bilgiler toplanarak gruplar karşılaştırılabilir. </a:t>
            </a: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Grupların Belirlenmesi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4880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95536" y="980728"/>
            <a:ext cx="8496944" cy="5877272"/>
          </a:xfrm>
        </p:spPr>
        <p:txBody>
          <a:bodyPr/>
          <a:lstStyle/>
          <a:p>
            <a:pPr algn="just">
              <a:lnSpc>
                <a:spcPct val="90000"/>
              </a:lnSpc>
            </a:pPr>
            <a:r>
              <a:rPr lang="tr-TR" sz="2400" dirty="0" err="1">
                <a:latin typeface="Tahoma"/>
                <a:cs typeface="Tahoma"/>
              </a:rPr>
              <a:t>Nedensel</a:t>
            </a:r>
            <a:r>
              <a:rPr lang="tr-TR" sz="2400" dirty="0">
                <a:latin typeface="Tahoma"/>
                <a:cs typeface="Tahoma"/>
              </a:rPr>
              <a:t>-karşılaştırmalı araştırmalarda araştırma gruplarının (karşılaştırma gruplarının) bağımsız değişken dışındaki diğer tüm değişkenler açısından eşitlenmesini sağlamak üzere çeşitli yollar vardır. </a:t>
            </a: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Grupların Eşitlenmesi</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8105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Grupların Eşitlenmesi (devam)</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Diagram 7"/>
          <p:cNvGraphicFramePr/>
          <p:nvPr>
            <p:extLst/>
          </p:nvPr>
        </p:nvGraphicFramePr>
        <p:xfrm>
          <a:off x="1043608" y="1268760"/>
          <a:ext cx="68160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39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95536" y="1052736"/>
            <a:ext cx="8496944" cy="5472608"/>
          </a:xfrm>
        </p:spPr>
        <p:txBody>
          <a:bodyPr/>
          <a:lstStyle/>
          <a:p>
            <a:pPr algn="just">
              <a:lnSpc>
                <a:spcPct val="90000"/>
              </a:lnSpc>
            </a:pPr>
            <a:r>
              <a:rPr lang="tr-TR" sz="2400" dirty="0">
                <a:latin typeface="Tahoma"/>
                <a:cs typeface="Tahoma"/>
              </a:rPr>
              <a:t>Araştırmaya katılacak gruplar heterojen özellik gösterdiğinde eşleme yapılabilir. </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Eşlemede her bir özelliği taşıyan katılımcılar her gruba eşit </a:t>
            </a:r>
            <a:r>
              <a:rPr lang="tr-TR" sz="2400" dirty="0" smtClean="0">
                <a:latin typeface="Tahoma"/>
                <a:cs typeface="Tahoma"/>
              </a:rPr>
              <a:t>oranda </a:t>
            </a:r>
            <a:r>
              <a:rPr lang="tr-TR" sz="2400" dirty="0">
                <a:latin typeface="Tahoma"/>
                <a:cs typeface="Tahoma"/>
              </a:rPr>
              <a:t>dahil edilirler. </a:t>
            </a:r>
            <a:r>
              <a:rPr lang="tr-TR" sz="2400" dirty="0" smtClean="0">
                <a:latin typeface="Tahoma"/>
                <a:cs typeface="Tahoma"/>
              </a:rPr>
              <a:t>Örneğin</a:t>
            </a:r>
            <a:r>
              <a:rPr lang="tr-TR" sz="2400" dirty="0">
                <a:latin typeface="Tahoma"/>
                <a:cs typeface="Tahoma"/>
              </a:rPr>
              <a:t>, bakıcı tarafından ya da annesi tarafından büyütülmüş çocuklar arasında bir karşılaştırma yapılacağı zaman her iki gruba da aynı yaşta, aynı sosyoekonomik düzeyde ya da anne-babaları aynı eğitim düzeyine sahip çocuklar bire-bir eşlemeyle gruplara yerleştirilebilir. </a:t>
            </a:r>
          </a:p>
          <a:p>
            <a:endParaRPr lang="en-US" dirty="0"/>
          </a:p>
        </p:txBody>
      </p:sp>
      <p:sp>
        <p:nvSpPr>
          <p:cNvPr id="8"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Eşleme</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8266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95536" y="1052736"/>
            <a:ext cx="8496944" cy="5472608"/>
          </a:xfrm>
        </p:spPr>
        <p:txBody>
          <a:bodyPr/>
          <a:lstStyle/>
          <a:p>
            <a:pPr algn="just">
              <a:lnSpc>
                <a:spcPct val="90000"/>
              </a:lnSpc>
            </a:pPr>
            <a:endParaRPr lang="tr-TR" sz="2400" dirty="0" smtClean="0">
              <a:latin typeface="Tahoma"/>
              <a:cs typeface="Tahoma"/>
            </a:endParaRPr>
          </a:p>
          <a:p>
            <a:pPr algn="just">
              <a:lnSpc>
                <a:spcPct val="90000"/>
              </a:lnSpc>
            </a:pPr>
            <a:r>
              <a:rPr lang="tr-TR" sz="2400" dirty="0" smtClean="0">
                <a:latin typeface="Tahoma"/>
                <a:cs typeface="Tahoma"/>
              </a:rPr>
              <a:t>Özellikleri </a:t>
            </a:r>
            <a:r>
              <a:rPr lang="tr-TR" sz="2400" dirty="0">
                <a:latin typeface="Tahoma"/>
                <a:cs typeface="Tahoma"/>
              </a:rPr>
              <a:t>uygun olmayan katılımcılar gruptan </a:t>
            </a:r>
            <a:r>
              <a:rPr lang="tr-TR" sz="2400" dirty="0" smtClean="0">
                <a:latin typeface="Tahoma"/>
                <a:cs typeface="Tahoma"/>
              </a:rPr>
              <a:t>çıkarılırlar</a:t>
            </a:r>
            <a:r>
              <a:rPr lang="tr-TR" sz="2400" dirty="0">
                <a:latin typeface="Tahoma"/>
                <a:cs typeface="Tahoma"/>
              </a:rPr>
              <a:t>. Böylece her iki gruptaki </a:t>
            </a:r>
            <a:r>
              <a:rPr lang="tr-TR" sz="2400" dirty="0" smtClean="0">
                <a:latin typeface="Tahoma"/>
                <a:cs typeface="Tahoma"/>
              </a:rPr>
              <a:t>katılımcılar birbiriyle </a:t>
            </a:r>
            <a:r>
              <a:rPr lang="tr-TR" sz="2400" dirty="0">
                <a:latin typeface="Tahoma"/>
                <a:cs typeface="Tahoma"/>
              </a:rPr>
              <a:t>aynı yada birbirine benzer </a:t>
            </a:r>
            <a:r>
              <a:rPr lang="tr-TR" sz="2400" dirty="0" smtClean="0">
                <a:latin typeface="Tahoma"/>
                <a:cs typeface="Tahoma"/>
              </a:rPr>
              <a:t>özelliklere sahip </a:t>
            </a:r>
            <a:r>
              <a:rPr lang="tr-TR" sz="2400" dirty="0">
                <a:latin typeface="Tahoma"/>
                <a:cs typeface="Tahoma"/>
              </a:rPr>
              <a:t>olurlar. </a:t>
            </a:r>
          </a:p>
          <a:p>
            <a:endParaRPr lang="en-US" dirty="0"/>
          </a:p>
        </p:txBody>
      </p:sp>
      <p:sp>
        <p:nvSpPr>
          <p:cNvPr id="8"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Eşleme (devam)</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3176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472608"/>
          </a:xfrm>
        </p:spPr>
        <p:txBody>
          <a:bodyPr/>
          <a:lstStyle/>
          <a:p>
            <a:pPr algn="just"/>
            <a:r>
              <a:rPr lang="tr-TR" sz="2400" dirty="0" smtClean="0">
                <a:latin typeface="Tahoma" panose="020B0604030504040204" pitchFamily="34" charset="0"/>
                <a:ea typeface="Tahoma" panose="020B0604030504040204" pitchFamily="34" charset="0"/>
                <a:cs typeface="Tahoma" panose="020B0604030504040204" pitchFamily="34" charset="0"/>
              </a:rPr>
              <a:t>Karşılaştırma gruplarını eşitlemek üzere, gruplardaki katılımcıların çeşitli özellikleri (cinsiyet, eğitim durumu, </a:t>
            </a:r>
            <a:r>
              <a:rPr lang="tr-TR" sz="2400" dirty="0" err="1" smtClean="0">
                <a:latin typeface="Tahoma" panose="020B0604030504040204" pitchFamily="34" charset="0"/>
                <a:ea typeface="Tahoma" panose="020B0604030504040204" pitchFamily="34" charset="0"/>
                <a:cs typeface="Tahoma" panose="020B0604030504040204" pitchFamily="34" charset="0"/>
              </a:rPr>
              <a:t>vb</a:t>
            </a:r>
            <a:r>
              <a:rPr lang="tr-TR" sz="2400" dirty="0" smtClean="0">
                <a:latin typeface="Tahoma" panose="020B0604030504040204" pitchFamily="34" charset="0"/>
                <a:ea typeface="Tahoma" panose="020B0604030504040204" pitchFamily="34" charset="0"/>
                <a:cs typeface="Tahoma" panose="020B0604030504040204" pitchFamily="34" charset="0"/>
              </a:rPr>
              <a:t>) açısından gruplarda alt gruplar oluşturulur ya da bu özellikler açısından birbirine benzer homojen gruplar oluşturulur. </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Homojen Gruplar ya da Alt Gruplar Oluşturma</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1085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472608"/>
          </a:xfrm>
        </p:spPr>
        <p:txBody>
          <a:bodyPr/>
          <a:lstStyle/>
          <a:p>
            <a:pPr algn="just"/>
            <a:r>
              <a:rPr lang="tr-TR" sz="2400" dirty="0" smtClean="0">
                <a:latin typeface="Tahoma" panose="020B0604030504040204" pitchFamily="34" charset="0"/>
                <a:ea typeface="Tahoma" panose="020B0604030504040204" pitchFamily="34" charset="0"/>
                <a:cs typeface="Tahoma" panose="020B0604030504040204" pitchFamily="34" charset="0"/>
              </a:rPr>
              <a:t>Karşılaştırma gruplarının çeşitli değişkenler açısından eşit olup olmadığını belirlemek üzere yapılan bir istatistiksel analizdir. </a:t>
            </a:r>
          </a:p>
          <a:p>
            <a:pPr algn="just"/>
            <a:endParaRPr lang="tr-TR" sz="2400" dirty="0" smtClean="0">
              <a:latin typeface="Tahoma" panose="020B0604030504040204" pitchFamily="34" charset="0"/>
              <a:ea typeface="Tahoma" panose="020B0604030504040204" pitchFamily="34" charset="0"/>
              <a:cs typeface="Tahoma" panose="020B0604030504040204" pitchFamily="34" charset="0"/>
            </a:endParaRPr>
          </a:p>
          <a:p>
            <a:pPr algn="just"/>
            <a:r>
              <a:rPr lang="tr-TR" sz="2400" dirty="0" err="1" smtClean="0">
                <a:latin typeface="Tahoma" panose="020B0604030504040204" pitchFamily="34" charset="0"/>
                <a:ea typeface="Tahoma" panose="020B0604030504040204" pitchFamily="34" charset="0"/>
                <a:cs typeface="Tahoma" panose="020B0604030504040204" pitchFamily="34" charset="0"/>
              </a:rPr>
              <a:t>Kovaryans</a:t>
            </a:r>
            <a:r>
              <a:rPr lang="tr-TR" sz="2400" dirty="0" smtClean="0">
                <a:latin typeface="Tahoma" panose="020B0604030504040204" pitchFamily="34" charset="0"/>
                <a:ea typeface="Tahoma" panose="020B0604030504040204" pitchFamily="34" charset="0"/>
                <a:cs typeface="Tahoma" panose="020B0604030504040204" pitchFamily="34" charset="0"/>
              </a:rPr>
              <a:t> </a:t>
            </a:r>
            <a:r>
              <a:rPr lang="tr-TR" sz="2400" dirty="0">
                <a:latin typeface="Tahoma" panose="020B0604030504040204" pitchFamily="34" charset="0"/>
                <a:ea typeface="Tahoma" panose="020B0604030504040204" pitchFamily="34" charset="0"/>
                <a:cs typeface="Tahoma" panose="020B0604030504040204" pitchFamily="34" charset="0"/>
              </a:rPr>
              <a:t>analizi bir araştırmada, etkisi test edilen bağımsız değişkenin dışında bağımlı değişken ile ilişkisi bulunan ve ortak değişken olarak isimlendirilen bir başka değişkenin ya da değişkenlerin istatistiksel olarak kontrol edilmesini sağlayan bir teknik olarak tanımlanabilir.</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Kovaryans</a:t>
            </a: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 Analizi</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7343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95536" y="1196752"/>
            <a:ext cx="8496944" cy="5328592"/>
          </a:xfrm>
        </p:spPr>
        <p:txBody>
          <a:bodyPr/>
          <a:lstStyle/>
          <a:p>
            <a:pPr algn="just">
              <a:lnSpc>
                <a:spcPct val="90000"/>
              </a:lnSpc>
            </a:pPr>
            <a:r>
              <a:rPr lang="tr-TR" sz="2400" dirty="0">
                <a:latin typeface="Tahoma"/>
                <a:cs typeface="Tahoma"/>
              </a:rPr>
              <a:t>Deneysel araştırmalar, neden-sonuç ilişkisi kurmak için hipotezleri test edebilen tek araştırma biçimidir.</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Deneysel araştırmalarda, araştırmacı en az bir bağımsız değişken belirler ve bir ya da daha fazla bağımlı değişken üzerindeki etkisini gözler.</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Bağımsız değişkenin uyarlanması deneysel araştırmayı diğer araştırma türlerinden ayıran tek özelliktir.</a:t>
            </a:r>
          </a:p>
          <a:p>
            <a:endParaRPr lang="en-US" dirty="0"/>
          </a:p>
        </p:txBody>
      </p:sp>
      <p:sp>
        <p:nvSpPr>
          <p:cNvPr id="5"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Deneysel Araştırmalar</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112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052736"/>
            <a:ext cx="8568952" cy="4968552"/>
          </a:xfrm>
        </p:spPr>
        <p:txBody>
          <a:bodyPr/>
          <a:lstStyle/>
          <a:p>
            <a:pPr algn="just">
              <a:lnSpc>
                <a:spcPct val="90000"/>
              </a:lnSpc>
            </a:pPr>
            <a:r>
              <a:rPr lang="tr-TR" altLang="tr-TR" sz="2400" dirty="0" err="1">
                <a:latin typeface="Tahoma" panose="020B0604030504040204" pitchFamily="34" charset="0"/>
                <a:ea typeface="Tahoma" panose="020B0604030504040204" pitchFamily="34" charset="0"/>
                <a:cs typeface="Tahoma" panose="020B0604030504040204" pitchFamily="34" charset="0"/>
              </a:rPr>
              <a:t>Betimsel</a:t>
            </a:r>
            <a:r>
              <a:rPr lang="tr-TR" altLang="tr-TR" sz="2400" dirty="0">
                <a:latin typeface="Tahoma" panose="020B0604030504040204" pitchFamily="34" charset="0"/>
                <a:ea typeface="Tahoma" panose="020B0604030504040204" pitchFamily="34" charset="0"/>
                <a:cs typeface="Tahoma" panose="020B0604030504040204" pitchFamily="34" charset="0"/>
              </a:rPr>
              <a:t> araştırmalarda problem belirlendikten sonra, araştırma soruları oluşturulur, daha sonra dikkatli biçimde katılımcılar ve veri toplama yöntemleri belirlenir. </a:t>
            </a:r>
          </a:p>
          <a:p>
            <a:pPr algn="just">
              <a:lnSpc>
                <a:spcPct val="9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algn="just">
              <a:lnSpc>
                <a:spcPct val="90000"/>
              </a:lnSpc>
            </a:pPr>
            <a:r>
              <a:rPr lang="tr-TR" altLang="tr-TR" sz="2400" dirty="0" err="1">
                <a:latin typeface="Tahoma" panose="020B0604030504040204" pitchFamily="34" charset="0"/>
                <a:ea typeface="Tahoma" panose="020B0604030504040204" pitchFamily="34" charset="0"/>
                <a:cs typeface="Tahoma" panose="020B0604030504040204" pitchFamily="34" charset="0"/>
              </a:rPr>
              <a:t>Betimsel</a:t>
            </a:r>
            <a:r>
              <a:rPr lang="tr-TR" altLang="tr-TR" sz="2400" dirty="0">
                <a:latin typeface="Tahoma" panose="020B0604030504040204" pitchFamily="34" charset="0"/>
                <a:ea typeface="Tahoma" panose="020B0604030504040204" pitchFamily="34" charset="0"/>
                <a:cs typeface="Tahoma" panose="020B0604030504040204" pitchFamily="34" charset="0"/>
              </a:rPr>
              <a:t> araştırmalarda katılımcıların seçimi oldukça önemlidir. </a:t>
            </a:r>
            <a:r>
              <a:rPr lang="tr-TR" altLang="tr-TR" sz="2400" dirty="0" smtClean="0">
                <a:latin typeface="Tahoma" panose="020B0604030504040204" pitchFamily="34" charset="0"/>
                <a:ea typeface="Tahoma" panose="020B0604030504040204" pitchFamily="34" charset="0"/>
                <a:cs typeface="Tahoma" panose="020B0604030504040204" pitchFamily="34" charset="0"/>
              </a:rPr>
              <a:t>Bilginin </a:t>
            </a:r>
            <a:r>
              <a:rPr lang="tr-TR" altLang="tr-TR" sz="2400" dirty="0">
                <a:latin typeface="Tahoma" panose="020B0604030504040204" pitchFamily="34" charset="0"/>
                <a:ea typeface="Tahoma" panose="020B0604030504040204" pitchFamily="34" charset="0"/>
                <a:cs typeface="Tahoma" panose="020B0604030504040204" pitchFamily="34" charset="0"/>
              </a:rPr>
              <a:t>doğrudan edinileceği kişiler katılımcı olarak belirlenmelidir. </a:t>
            </a:r>
          </a:p>
          <a:p>
            <a:pPr algn="just">
              <a:lnSpc>
                <a:spcPct val="90000"/>
              </a:lnSpc>
            </a:pP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dirty="0"/>
          </a:p>
        </p:txBody>
      </p:sp>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6686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836712"/>
            <a:ext cx="7200800" cy="3528392"/>
          </a:xfrm>
        </p:spPr>
        <p:txBody>
          <a:bodyPr/>
          <a:lstStyle/>
          <a:p>
            <a:pPr algn="just"/>
            <a:r>
              <a:rPr lang="tr-TR" sz="2400" dirty="0">
                <a:latin typeface="Tahoma"/>
                <a:cs typeface="Tahoma"/>
              </a:rPr>
              <a:t>Bağımlı değişken, bağımsız değişkenin uygulanması sonucu grupta gerçekleşen değişiklik ya da farklılıklardır, çalışmanın sonuçlarını gösterir.  </a:t>
            </a:r>
          </a:p>
          <a:p>
            <a:pPr algn="just"/>
            <a:endParaRPr lang="tr-TR" sz="2400" dirty="0">
              <a:latin typeface="Tahoma"/>
              <a:cs typeface="Tahoma"/>
            </a:endParaRPr>
          </a:p>
          <a:p>
            <a:pPr algn="just"/>
            <a:r>
              <a:rPr lang="tr-TR" sz="2400" dirty="0">
                <a:latin typeface="Tahoma"/>
                <a:cs typeface="Tahoma"/>
              </a:rPr>
              <a:t>Tüm araştırma türleri arasında en yapılandırılmış araştırmalar deneysel araştırmalardır. </a:t>
            </a:r>
          </a:p>
          <a:p>
            <a:pPr algn="just"/>
            <a:endParaRPr lang="tr-TR" sz="2400" dirty="0">
              <a:latin typeface="Tahoma"/>
              <a:cs typeface="Tahoma"/>
            </a:endParaRPr>
          </a:p>
          <a:p>
            <a:pPr algn="just"/>
            <a:r>
              <a:rPr lang="tr-TR" sz="2400" dirty="0">
                <a:latin typeface="Tahoma"/>
                <a:cs typeface="Tahoma"/>
              </a:rPr>
              <a:t>Deneysel araştırmalar neden sonuç ilişkisi kurmaya ve genelleme yapmaya izin </a:t>
            </a:r>
            <a:r>
              <a:rPr lang="tr-TR" sz="2400" dirty="0" smtClean="0">
                <a:latin typeface="Tahoma"/>
                <a:cs typeface="Tahoma"/>
              </a:rPr>
              <a:t>verir; </a:t>
            </a:r>
            <a:r>
              <a:rPr lang="tr-TR" sz="2400" dirty="0">
                <a:latin typeface="Tahoma"/>
                <a:cs typeface="Tahoma"/>
              </a:rPr>
              <a:t>ancak, </a:t>
            </a:r>
            <a:r>
              <a:rPr lang="tr-TR" sz="2400" dirty="0" smtClean="0">
                <a:latin typeface="Tahoma"/>
                <a:cs typeface="Tahoma"/>
              </a:rPr>
              <a:t>tek </a:t>
            </a:r>
            <a:r>
              <a:rPr lang="tr-TR" sz="2400" dirty="0" err="1">
                <a:latin typeface="Tahoma"/>
                <a:cs typeface="Tahoma"/>
              </a:rPr>
              <a:t>denekli</a:t>
            </a:r>
            <a:r>
              <a:rPr lang="tr-TR" sz="2400" dirty="0">
                <a:latin typeface="Tahoma"/>
                <a:cs typeface="Tahoma"/>
              </a:rPr>
              <a:t> araştırmalar farklılık gösterir.</a:t>
            </a:r>
          </a:p>
          <a:p>
            <a:pPr marL="0" indent="0">
              <a:buNone/>
            </a:pPr>
            <a:endParaRPr lang="en-US" dirty="0"/>
          </a:p>
        </p:txBody>
      </p:sp>
      <p:sp>
        <p:nvSpPr>
          <p:cNvPr id="6" name="Text Placeholder 4"/>
          <p:cNvSpPr txBox="1">
            <a:spLocks/>
          </p:cNvSpPr>
          <p:nvPr/>
        </p:nvSpPr>
        <p:spPr>
          <a:xfrm>
            <a:off x="323528" y="116632"/>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Deneysel Araştırmalar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5836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196752"/>
            <a:ext cx="8568952" cy="5184576"/>
          </a:xfrm>
        </p:spPr>
        <p:txBody>
          <a:bodyPr/>
          <a:lstStyle/>
          <a:p>
            <a:pPr algn="just"/>
            <a:r>
              <a:rPr lang="tr-TR" sz="2400" dirty="0">
                <a:latin typeface="Tahoma"/>
                <a:cs typeface="Tahoma"/>
              </a:rPr>
              <a:t>Deneysel araştırma basamakları diğer araştırma türleri ile aynı basamaklardan oluşmaktadır.</a:t>
            </a:r>
          </a:p>
          <a:p>
            <a:pPr algn="just"/>
            <a:endParaRPr lang="tr-TR" sz="2400" dirty="0">
              <a:latin typeface="Tahoma"/>
              <a:cs typeface="Tahoma"/>
            </a:endParaRPr>
          </a:p>
          <a:p>
            <a:pPr algn="just"/>
            <a:r>
              <a:rPr lang="tr-TR" sz="2400" dirty="0">
                <a:latin typeface="Tahoma"/>
                <a:cs typeface="Tahoma"/>
              </a:rPr>
              <a:t>Deney bir hipotezi desteklemek ya da çürütmek üzere yürütülür.</a:t>
            </a:r>
          </a:p>
          <a:p>
            <a:pPr algn="just"/>
            <a:endParaRPr lang="tr-TR" sz="2400" dirty="0">
              <a:latin typeface="Tahoma"/>
              <a:cs typeface="Tahoma"/>
            </a:endParaRPr>
          </a:p>
          <a:p>
            <a:pPr algn="just"/>
            <a:r>
              <a:rPr lang="tr-TR" sz="2400" dirty="0">
                <a:latin typeface="Tahoma"/>
                <a:cs typeface="Tahoma"/>
              </a:rPr>
              <a:t>Deneysel çalışmalarda araştırmacı başından sonuna kadar araştırmanın içinde yer alır. </a:t>
            </a:r>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Deneysel Süreç</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8117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908720"/>
            <a:ext cx="8568952" cy="5256584"/>
          </a:xfrm>
        </p:spPr>
        <p:txBody>
          <a:bodyPr/>
          <a:lstStyle/>
          <a:p>
            <a:pPr algn="just"/>
            <a:r>
              <a:rPr lang="tr-TR" sz="2400" dirty="0" smtClean="0">
                <a:latin typeface="Tahoma"/>
                <a:cs typeface="Tahoma"/>
              </a:rPr>
              <a:t>Araştırmacı grupları </a:t>
            </a:r>
            <a:r>
              <a:rPr lang="tr-TR" sz="2400" dirty="0">
                <a:latin typeface="Tahoma"/>
                <a:cs typeface="Tahoma"/>
              </a:rPr>
              <a:t>seçer, hangi gruba hangi uygulamanın yapılacağına karar verir, </a:t>
            </a:r>
            <a:r>
              <a:rPr lang="tr-TR" sz="2400" dirty="0" smtClean="0">
                <a:latin typeface="Tahoma"/>
                <a:cs typeface="Tahoma"/>
              </a:rPr>
              <a:t>dış </a:t>
            </a:r>
            <a:r>
              <a:rPr lang="tr-TR" sz="2400" dirty="0">
                <a:latin typeface="Tahoma"/>
                <a:cs typeface="Tahoma"/>
              </a:rPr>
              <a:t>değişkenleri kontrol eder, araştırma </a:t>
            </a:r>
            <a:r>
              <a:rPr lang="tr-TR" sz="2400" dirty="0" smtClean="0">
                <a:latin typeface="Tahoma"/>
                <a:cs typeface="Tahoma"/>
              </a:rPr>
              <a:t>sonunda </a:t>
            </a:r>
            <a:r>
              <a:rPr lang="tr-TR" sz="2400" dirty="0">
                <a:latin typeface="Tahoma"/>
                <a:cs typeface="Tahoma"/>
              </a:rPr>
              <a:t>uygulamanın etkilerini ölçer.</a:t>
            </a:r>
          </a:p>
          <a:p>
            <a:pPr algn="just"/>
            <a:endParaRPr lang="tr-TR" sz="2400" dirty="0" smtClean="0">
              <a:latin typeface="Tahoma"/>
              <a:cs typeface="Tahoma"/>
            </a:endParaRPr>
          </a:p>
          <a:p>
            <a:pPr algn="just"/>
            <a:r>
              <a:rPr lang="tr-TR" sz="2400" dirty="0" smtClean="0">
                <a:latin typeface="Tahoma"/>
                <a:cs typeface="Tahoma"/>
              </a:rPr>
              <a:t>Deneysel </a:t>
            </a:r>
            <a:r>
              <a:rPr lang="tr-TR" sz="2400" dirty="0">
                <a:latin typeface="Tahoma"/>
                <a:cs typeface="Tahoma"/>
              </a:rPr>
              <a:t>araştırmalarda araştırmacı katılımcıları yansız atama yoluyla seçer ve uygulama için atar. </a:t>
            </a:r>
            <a:r>
              <a:rPr lang="tr-TR" sz="2400" dirty="0" err="1">
                <a:latin typeface="Tahoma"/>
                <a:cs typeface="Tahoma"/>
              </a:rPr>
              <a:t>Nedensel</a:t>
            </a:r>
            <a:r>
              <a:rPr lang="tr-TR" sz="2400" dirty="0">
                <a:latin typeface="Tahoma"/>
                <a:cs typeface="Tahoma"/>
              </a:rPr>
              <a:t> karşılaştırmalı araştırmalardan en önemli farkı budur. </a:t>
            </a:r>
          </a:p>
          <a:p>
            <a:pPr algn="just"/>
            <a:endParaRPr lang="tr-TR" sz="2400" dirty="0">
              <a:latin typeface="Tahoma"/>
              <a:cs typeface="Tahoma"/>
            </a:endParaRPr>
          </a:p>
          <a:p>
            <a:pPr algn="just"/>
            <a:r>
              <a:rPr lang="tr-TR" sz="2400" dirty="0">
                <a:latin typeface="Tahoma"/>
                <a:cs typeface="Tahoma"/>
              </a:rPr>
              <a:t>Deneysel araştırmalarda hem katılımcıları yansız </a:t>
            </a:r>
            <a:r>
              <a:rPr lang="tr-TR" sz="2400" dirty="0" smtClean="0">
                <a:latin typeface="Tahoma"/>
                <a:cs typeface="Tahoma"/>
              </a:rPr>
              <a:t>atama, hem </a:t>
            </a:r>
            <a:r>
              <a:rPr lang="tr-TR" sz="2400" dirty="0">
                <a:latin typeface="Tahoma"/>
                <a:cs typeface="Tahoma"/>
              </a:rPr>
              <a:t>de uygulamaları yansız atama söz konusudur. </a:t>
            </a:r>
          </a:p>
        </p:txBody>
      </p:sp>
      <p:sp>
        <p:nvSpPr>
          <p:cNvPr id="7" name="Text Placeholder 4"/>
          <p:cNvSpPr txBox="1">
            <a:spLocks/>
          </p:cNvSpPr>
          <p:nvPr/>
        </p:nvSpPr>
        <p:spPr>
          <a:xfrm>
            <a:off x="323528" y="188640"/>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Deneysel Süreç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3883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268760"/>
            <a:ext cx="8568952" cy="4968552"/>
          </a:xfrm>
        </p:spPr>
        <p:txBody>
          <a:bodyPr/>
          <a:lstStyle/>
          <a:p>
            <a:pPr algn="just"/>
            <a:r>
              <a:rPr lang="tr-TR" sz="2400" dirty="0" err="1" smtClean="0">
                <a:latin typeface="Tahoma"/>
                <a:cs typeface="Tahoma"/>
              </a:rPr>
              <a:t>Nedensel</a:t>
            </a:r>
            <a:r>
              <a:rPr lang="tr-TR" sz="2400" dirty="0" smtClean="0">
                <a:latin typeface="Tahoma"/>
                <a:cs typeface="Tahoma"/>
              </a:rPr>
              <a:t>-karşılaştırmalı </a:t>
            </a:r>
            <a:r>
              <a:rPr lang="tr-TR" sz="2400" dirty="0">
                <a:latin typeface="Tahoma"/>
                <a:cs typeface="Tahoma"/>
              </a:rPr>
              <a:t>araştırmalarda uygulama için yansız atama yoktur, gruplar zaten hazırdır. </a:t>
            </a:r>
          </a:p>
          <a:p>
            <a:endParaRPr lang="en-US" sz="2400" dirty="0"/>
          </a:p>
          <a:p>
            <a:pPr algn="just"/>
            <a:r>
              <a:rPr lang="tr-TR" sz="2400" dirty="0" smtClean="0">
                <a:latin typeface="Tahoma"/>
                <a:cs typeface="Tahoma"/>
              </a:rPr>
              <a:t>Deneysel </a:t>
            </a:r>
            <a:r>
              <a:rPr lang="tr-TR" sz="2400" dirty="0">
                <a:latin typeface="Tahoma"/>
                <a:cs typeface="Tahoma"/>
              </a:rPr>
              <a:t>araştırmalar karşılaştırma yapmayı gerektiren araştırmalardır. </a:t>
            </a:r>
          </a:p>
          <a:p>
            <a:endParaRPr lang="en-US" dirty="0"/>
          </a:p>
        </p:txBody>
      </p:sp>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Deneysel Süreç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7057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95536" y="1052736"/>
            <a:ext cx="8496944" cy="5184576"/>
          </a:xfrm>
        </p:spPr>
        <p:txBody>
          <a:bodyPr/>
          <a:lstStyle/>
          <a:p>
            <a:pPr algn="just"/>
            <a:r>
              <a:rPr lang="tr-TR" sz="2400" dirty="0">
                <a:latin typeface="Tahoma"/>
                <a:cs typeface="Tahoma"/>
              </a:rPr>
              <a:t>Yeni uygulama alan grup deney grubu, diğer grup ise kontrol grubu olarak adlandırılır. </a:t>
            </a:r>
            <a:endParaRPr lang="tr-TR" sz="2400" dirty="0" smtClean="0">
              <a:latin typeface="Tahoma"/>
              <a:cs typeface="Tahoma"/>
            </a:endParaRPr>
          </a:p>
          <a:p>
            <a:pPr algn="just"/>
            <a:endParaRPr lang="tr-TR" sz="2400" dirty="0">
              <a:latin typeface="Tahoma"/>
              <a:cs typeface="Tahoma"/>
            </a:endParaRPr>
          </a:p>
          <a:p>
            <a:pPr algn="just"/>
            <a:r>
              <a:rPr lang="tr-TR" sz="2400" dirty="0">
                <a:latin typeface="Tahoma"/>
                <a:cs typeface="Tahoma"/>
              </a:rPr>
              <a:t>Kontrol grubuna hiçbir uygulama yapılmayacağına dair yaygın yanlış bir inanış vardır. Bu doğru değildir ve hatalı bir karşılaştırma yapılmasına neden olur</a:t>
            </a:r>
            <a:r>
              <a:rPr lang="tr-TR" sz="2400" dirty="0" smtClean="0">
                <a:latin typeface="Tahoma"/>
                <a:cs typeface="Tahoma"/>
              </a:rPr>
              <a:t>.</a:t>
            </a:r>
            <a:endParaRPr lang="tr-TR" sz="2400" dirty="0">
              <a:latin typeface="Tahoma"/>
              <a:cs typeface="Tahoma"/>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Deneysel Süreç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8849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6644" y="1052736"/>
            <a:ext cx="8565836" cy="5256584"/>
          </a:xfrm>
        </p:spPr>
        <p:txBody>
          <a:bodyPr/>
          <a:lstStyle/>
          <a:p>
            <a:pPr algn="just"/>
            <a:r>
              <a:rPr lang="tr-TR" sz="2400" dirty="0" smtClean="0">
                <a:latin typeface="Tahoma"/>
                <a:cs typeface="Tahoma"/>
              </a:rPr>
              <a:t>Farklı </a:t>
            </a:r>
            <a:r>
              <a:rPr lang="tr-TR" sz="2400" dirty="0">
                <a:latin typeface="Tahoma"/>
                <a:cs typeface="Tahoma"/>
              </a:rPr>
              <a:t>uygulamalar alan gruplar, bağımlı değişken üzerindeki performansı etkileyebilecek tüm değişkenler açısından eşitlenmelidir. </a:t>
            </a:r>
            <a:r>
              <a:rPr lang="tr-TR" sz="2400" dirty="0" smtClean="0">
                <a:latin typeface="Tahoma"/>
                <a:cs typeface="Tahoma"/>
              </a:rPr>
              <a:t>Grupları </a:t>
            </a:r>
            <a:r>
              <a:rPr lang="tr-TR" sz="2400" dirty="0">
                <a:latin typeface="Tahoma"/>
                <a:cs typeface="Tahoma"/>
              </a:rPr>
              <a:t>eşitlemenin temel yolu ise </a:t>
            </a:r>
            <a:r>
              <a:rPr lang="tr-TR" sz="2400" dirty="0" err="1">
                <a:latin typeface="Tahoma"/>
                <a:cs typeface="Tahoma"/>
              </a:rPr>
              <a:t>seçkisiz</a:t>
            </a:r>
            <a:r>
              <a:rPr lang="tr-TR" sz="2400" dirty="0">
                <a:latin typeface="Tahoma"/>
                <a:cs typeface="Tahoma"/>
              </a:rPr>
              <a:t> </a:t>
            </a:r>
            <a:r>
              <a:rPr lang="tr-TR" sz="2400" dirty="0" smtClean="0">
                <a:latin typeface="Tahoma"/>
                <a:cs typeface="Tahoma"/>
              </a:rPr>
              <a:t>örneklemdir</a:t>
            </a:r>
            <a:r>
              <a:rPr lang="tr-TR" sz="2400" dirty="0">
                <a:latin typeface="Tahoma"/>
                <a:cs typeface="Tahoma"/>
              </a:rPr>
              <a:t>. </a:t>
            </a:r>
            <a:endParaRPr lang="tr-TR" sz="2400" dirty="0" smtClean="0">
              <a:latin typeface="Tahoma"/>
              <a:cs typeface="Tahoma"/>
            </a:endParaRPr>
          </a:p>
          <a:p>
            <a:pPr algn="just"/>
            <a:endParaRPr lang="tr-TR" sz="2400" dirty="0">
              <a:latin typeface="Tahoma"/>
              <a:cs typeface="Tahoma"/>
            </a:endParaRPr>
          </a:p>
          <a:p>
            <a:pPr algn="just"/>
            <a:r>
              <a:rPr lang="tr-TR" sz="2400" dirty="0">
                <a:latin typeface="Tahoma"/>
                <a:cs typeface="Tahoma"/>
              </a:rPr>
              <a:t>Gruplar uygulamaya maruz kaldıktan sonra araştırmacı bağımlı değişkene ilişkin veri toplar ve performanslar arasında gerçek veya anlamlı bir farklılık olup olmadığını belirler. </a:t>
            </a:r>
          </a:p>
          <a:p>
            <a:endParaRPr lang="en-US" sz="2400" dirty="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789040"/>
            <a:ext cx="2363229" cy="276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Deneysel Süreç (devam)</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3543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528" y="1052736"/>
            <a:ext cx="8568952" cy="5256584"/>
          </a:xfrm>
        </p:spPr>
        <p:txBody>
          <a:bodyPr/>
          <a:lstStyle/>
          <a:p>
            <a:pPr algn="just">
              <a:lnSpc>
                <a:spcPct val="90000"/>
              </a:lnSpc>
            </a:pPr>
            <a:r>
              <a:rPr lang="tr-TR" sz="2400" dirty="0">
                <a:latin typeface="Tahoma"/>
                <a:cs typeface="Tahoma"/>
              </a:rPr>
              <a:t>Araştırmacılar tarafından en az bir bağımsız değişkende gerçekleştirilen doğrudan uyarlama deneysel araştırmaları diğer araştırma türlerinden ayıran en önemli özelliktir.</a:t>
            </a:r>
          </a:p>
          <a:p>
            <a:pPr algn="just">
              <a:lnSpc>
                <a:spcPct val="90000"/>
              </a:lnSpc>
            </a:pPr>
            <a:endParaRPr lang="tr-TR" sz="2400" dirty="0">
              <a:latin typeface="Tahoma"/>
              <a:cs typeface="Tahoma"/>
            </a:endParaRPr>
          </a:p>
          <a:p>
            <a:pPr algn="just">
              <a:lnSpc>
                <a:spcPct val="90000"/>
              </a:lnSpc>
            </a:pPr>
            <a:r>
              <a:rPr lang="tr-TR" sz="2400" dirty="0">
                <a:latin typeface="Tahoma"/>
                <a:cs typeface="Tahoma"/>
              </a:rPr>
              <a:t>Araştırmacı bağımsız değişkeni oluşturacak uygulamalara ve hangi uygulamanın hangi gruplara uygulanacağına karar verir.</a:t>
            </a:r>
          </a:p>
          <a:p>
            <a:pPr algn="just">
              <a:lnSpc>
                <a:spcPct val="90000"/>
              </a:lnSpc>
            </a:pPr>
            <a:endParaRPr lang="tr-TR" sz="2400" dirty="0">
              <a:latin typeface="Tahoma"/>
              <a:cs typeface="Tahoma"/>
            </a:endParaRPr>
          </a:p>
          <a:p>
            <a:pPr algn="just">
              <a:lnSpc>
                <a:spcPct val="90000"/>
              </a:lnSpc>
            </a:pPr>
            <a:r>
              <a:rPr lang="tr-TR" sz="2400" b="1" dirty="0">
                <a:solidFill>
                  <a:srgbClr val="FF0000"/>
                </a:solidFill>
                <a:latin typeface="Tahoma"/>
                <a:cs typeface="Tahoma"/>
              </a:rPr>
              <a:t>Uyarlama, </a:t>
            </a:r>
            <a:r>
              <a:rPr lang="tr-TR" sz="2400" dirty="0">
                <a:latin typeface="Tahoma"/>
                <a:cs typeface="Tahoma"/>
              </a:rPr>
              <a:t>uygulama biçimleri ve sayısını seçme ve uygulamalar için denekleri yansız olarak </a:t>
            </a:r>
            <a:r>
              <a:rPr lang="tr-TR" sz="2400" dirty="0" smtClean="0">
                <a:latin typeface="Tahoma"/>
                <a:cs typeface="Tahoma"/>
              </a:rPr>
              <a:t>atamadır. </a:t>
            </a:r>
          </a:p>
          <a:p>
            <a:pPr marL="0" indent="0" algn="just">
              <a:lnSpc>
                <a:spcPct val="90000"/>
              </a:lnSpc>
              <a:buNone/>
            </a:pPr>
            <a:endParaRPr lang="tr-TR" sz="2400" dirty="0">
              <a:latin typeface="Tahoma"/>
              <a:cs typeface="Tahoma"/>
            </a:endParaRP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861048"/>
            <a:ext cx="2363229" cy="2764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Placeholder 4"/>
          <p:cNvSpPr txBox="1">
            <a:spLocks/>
          </p:cNvSpPr>
          <p:nvPr/>
        </p:nvSpPr>
        <p:spPr>
          <a:xfrm>
            <a:off x="323528" y="260648"/>
            <a:ext cx="8568952" cy="648072"/>
          </a:xfrm>
          <a:prstGeom prst="rect">
            <a:avLst/>
          </a:prstGeom>
          <a:ln>
            <a:solidFill>
              <a:srgbClr val="984807"/>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dirty="0" smtClean="0">
                <a:latin typeface="Tahoma" panose="020B0604030504040204" pitchFamily="34" charset="0"/>
                <a:ea typeface="Tahoma" panose="020B0604030504040204" pitchFamily="34" charset="0"/>
                <a:cs typeface="Tahoma" panose="020B0604030504040204" pitchFamily="34" charset="0"/>
              </a:rPr>
              <a:t>Uyarlama ve Kontrol</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782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124744"/>
            <a:ext cx="8568952" cy="5184576"/>
          </a:xfrm>
        </p:spPr>
        <p:txBody>
          <a:bodyPr/>
          <a:lstStyle/>
          <a:p>
            <a:pPr algn="just"/>
            <a:r>
              <a:rPr lang="tr-TR" altLang="tr-TR" sz="2400" dirty="0" smtClean="0">
                <a:latin typeface="Tahoma" panose="020B0604030504040204" pitchFamily="34" charset="0"/>
                <a:ea typeface="Tahoma" panose="020B0604030504040204" pitchFamily="34" charset="0"/>
                <a:cs typeface="Tahoma" panose="020B0604030504040204" pitchFamily="34" charset="0"/>
              </a:rPr>
              <a:t>Katılımcılar belirlendikten sonra veri toplama tekniğine karar verilmelidir. </a:t>
            </a:r>
          </a:p>
          <a:p>
            <a:pPr algn="just"/>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err="1" smtClean="0">
                <a:latin typeface="Tahoma" panose="020B0604030504040204" pitchFamily="34" charset="0"/>
                <a:ea typeface="Tahoma" panose="020B0604030504040204" pitchFamily="34" charset="0"/>
                <a:cs typeface="Tahoma" panose="020B0604030504040204" pitchFamily="34" charset="0"/>
              </a:rPr>
              <a:t>Betimsel</a:t>
            </a:r>
            <a:r>
              <a:rPr lang="tr-TR" altLang="tr-TR" sz="2400" dirty="0" smtClean="0">
                <a:latin typeface="Tahoma" panose="020B0604030504040204" pitchFamily="34" charset="0"/>
                <a:ea typeface="Tahoma" panose="020B0604030504040204" pitchFamily="34" charset="0"/>
                <a:cs typeface="Tahoma" panose="020B0604030504040204" pitchFamily="34" charset="0"/>
              </a:rPr>
              <a:t> araştırmalar var olmayan bir bilgiyi elde etmek üzere yapılan araştırmalar olduğu için çoğunlukla bu bilgiyi elde etmek üzere bir veri toplama aracı geliştirilir. </a:t>
            </a:r>
          </a:p>
          <a:p>
            <a:pPr algn="just"/>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r>
              <a:rPr lang="tr-TR" altLang="tr-TR" sz="2400" dirty="0" smtClean="0">
                <a:latin typeface="Tahoma" panose="020B0604030504040204" pitchFamily="34" charset="0"/>
                <a:ea typeface="Tahoma" panose="020B0604030504040204" pitchFamily="34" charset="0"/>
                <a:cs typeface="Tahoma" panose="020B0604030504040204" pitchFamily="34" charset="0"/>
              </a:rPr>
              <a:t>Geçerli ve güvenilir bir ölçü aracı mevcut ise bu ölçü aracı kullanılabilir.  </a:t>
            </a:r>
          </a:p>
          <a:p>
            <a:pPr algn="just"/>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endParaRPr lang="tr-TR" dirty="0"/>
          </a:p>
        </p:txBody>
      </p:sp>
      <p:sp>
        <p:nvSpPr>
          <p:cNvPr id="7" name="Text Placeholder 4"/>
          <p:cNvSpPr>
            <a:spLocks noGrp="1"/>
          </p:cNvSpPr>
          <p:nvPr>
            <p:ph type="body" sz="quarter" idx="13"/>
          </p:nvPr>
        </p:nvSpPr>
        <p:spPr>
          <a:xfrm>
            <a:off x="323528" y="260648"/>
            <a:ext cx="8568952" cy="648072"/>
          </a:xfrm>
          <a:ln>
            <a:solidFill>
              <a:srgbClr val="984807"/>
            </a:solidFill>
          </a:ln>
        </p:spPr>
        <p:txBody>
          <a:bodyPr/>
          <a:lstStyle/>
          <a:p>
            <a:pPr marL="0" indent="0" algn="ctr">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8124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2"/>
          </p:nvPr>
        </p:nvSpPr>
        <p:spPr>
          <a:xfrm>
            <a:off x="323528" y="1268760"/>
            <a:ext cx="8496944" cy="3731876"/>
          </a:xfrm>
        </p:spPr>
        <p:txBody>
          <a:bodyPr/>
          <a:lstStyle/>
          <a:p>
            <a:pPr algn="just"/>
            <a:r>
              <a:rPr lang="tr-TR" altLang="tr-TR" sz="2400" dirty="0">
                <a:latin typeface="Tahoma" panose="020B0604030504040204" pitchFamily="34" charset="0"/>
                <a:ea typeface="Tahoma" panose="020B0604030504040204" pitchFamily="34" charset="0"/>
                <a:cs typeface="Tahoma" panose="020B0604030504040204" pitchFamily="34" charset="0"/>
              </a:rPr>
              <a:t>Veri toplama aracına karar verdikten sonra yapılacak şey, araştırmayı yürütmek üzere bir plan yapmak, bu planı uygulayarak araştırmayı gerçekleştirmek ve elde edilen verileri analiz etmektir. </a:t>
            </a:r>
          </a:p>
          <a:p>
            <a:endParaRPr lang="tr-TR" dirty="0"/>
          </a:p>
        </p:txBody>
      </p:sp>
      <p:sp>
        <p:nvSpPr>
          <p:cNvPr id="7" name="Text Placeholder 4"/>
          <p:cNvSpPr>
            <a:spLocks noGrp="1"/>
          </p:cNvSpPr>
          <p:nvPr>
            <p:ph type="body" sz="quarter" idx="13"/>
          </p:nvPr>
        </p:nvSpPr>
        <p:spPr>
          <a:xfrm>
            <a:off x="323528" y="332656"/>
            <a:ext cx="8568952" cy="648072"/>
          </a:xfrm>
          <a:ln>
            <a:solidFill>
              <a:srgbClr val="984807"/>
            </a:solidFill>
          </a:ln>
        </p:spPr>
        <p:txBody>
          <a:bodyPr/>
          <a:lstStyle/>
          <a:p>
            <a:pPr marL="0" indent="0" algn="ctr">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0316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2659818794"/>
              </p:ext>
            </p:extLst>
          </p:nvPr>
        </p:nvGraphicFramePr>
        <p:xfrm>
          <a:off x="683568" y="1340768"/>
          <a:ext cx="799288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a:spLocks noGrp="1"/>
          </p:cNvSpPr>
          <p:nvPr>
            <p:ph type="body" sz="quarter" idx="13"/>
          </p:nvPr>
        </p:nvSpPr>
        <p:spPr>
          <a:xfrm>
            <a:off x="323528" y="188640"/>
            <a:ext cx="8568952" cy="720080"/>
          </a:xfrm>
          <a:ln>
            <a:solidFill>
              <a:srgbClr val="984807"/>
            </a:solidFill>
          </a:ln>
        </p:spPr>
        <p:txBody>
          <a:bodyPr/>
          <a:lstStyle/>
          <a:p>
            <a:pPr marL="0" indent="0" algn="ctr">
              <a:buNone/>
            </a:pPr>
            <a:r>
              <a:rPr lang="tr-TR" dirty="0" err="1" smtClean="0">
                <a:latin typeface="Tahoma" panose="020B0604030504040204" pitchFamily="34" charset="0"/>
                <a:ea typeface="Tahoma" panose="020B0604030504040204" pitchFamily="34" charset="0"/>
                <a:cs typeface="Tahoma" panose="020B0604030504040204" pitchFamily="34" charset="0"/>
              </a:rPr>
              <a:t>Betimsel</a:t>
            </a:r>
            <a:r>
              <a:rPr lang="tr-TR" dirty="0" smtClean="0">
                <a:latin typeface="Tahoma" panose="020B0604030504040204" pitchFamily="34" charset="0"/>
                <a:ea typeface="Tahoma" panose="020B0604030504040204" pitchFamily="34" charset="0"/>
                <a:cs typeface="Tahoma" panose="020B0604030504040204" pitchFamily="34" charset="0"/>
              </a:rPr>
              <a:t> Araştırmaların Sınıflandırılması</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1697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1861960021"/>
              </p:ext>
            </p:extLst>
          </p:nvPr>
        </p:nvGraphicFramePr>
        <p:xfrm>
          <a:off x="-545263" y="1484784"/>
          <a:ext cx="7709551" cy="4880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4"/>
          <p:cNvSpPr>
            <a:spLocks noGrp="1"/>
          </p:cNvSpPr>
          <p:nvPr>
            <p:ph type="body" sz="quarter" idx="13"/>
          </p:nvPr>
        </p:nvSpPr>
        <p:spPr>
          <a:xfrm>
            <a:off x="179512" y="116632"/>
            <a:ext cx="8784976" cy="1008112"/>
          </a:xfrm>
          <a:ln>
            <a:solidFill>
              <a:srgbClr val="984807"/>
            </a:solidFill>
          </a:ln>
        </p:spPr>
        <p:txBody>
          <a:bodyPr/>
          <a:lstStyle/>
          <a:p>
            <a:pPr marL="0" indent="0" algn="ctr">
              <a:buNone/>
            </a:pPr>
            <a:r>
              <a:rPr lang="tr-TR" dirty="0" err="1">
                <a:latin typeface="Tahoma" panose="020B0604030504040204" pitchFamily="34" charset="0"/>
                <a:ea typeface="Tahoma" panose="020B0604030504040204" pitchFamily="34" charset="0"/>
                <a:cs typeface="Tahoma" panose="020B0604030504040204" pitchFamily="34" charset="0"/>
              </a:rPr>
              <a:t>Betimsel</a:t>
            </a:r>
            <a:r>
              <a:rPr lang="tr-TR" dirty="0">
                <a:latin typeface="Tahoma" panose="020B0604030504040204" pitchFamily="34" charset="0"/>
                <a:ea typeface="Tahoma" panose="020B0604030504040204" pitchFamily="34" charset="0"/>
                <a:cs typeface="Tahoma" panose="020B0604030504040204" pitchFamily="34" charset="0"/>
              </a:rPr>
              <a:t> Araştırmaların </a:t>
            </a:r>
            <a:r>
              <a:rPr lang="tr-TR" dirty="0" smtClean="0">
                <a:latin typeface="Tahoma" panose="020B0604030504040204" pitchFamily="34" charset="0"/>
                <a:ea typeface="Tahoma" panose="020B0604030504040204" pitchFamily="34" charset="0"/>
                <a:cs typeface="Tahoma" panose="020B0604030504040204" pitchFamily="34" charset="0"/>
              </a:rPr>
              <a:t>Sınıflandırılması (devam)</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6653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ining-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training-02</Template>
  <TotalTime>3122</TotalTime>
  <Words>2644</Words>
  <Application>Microsoft Office PowerPoint</Application>
  <PresentationFormat>Ekran Gösterisi (4:3)</PresentationFormat>
  <Paragraphs>466</Paragraphs>
  <Slides>56</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56</vt:i4>
      </vt:variant>
    </vt:vector>
  </HeadingPairs>
  <TitlesOfParts>
    <vt:vector size="62" baseType="lpstr">
      <vt:lpstr>宋体</vt:lpstr>
      <vt:lpstr>Arial</vt:lpstr>
      <vt:lpstr>Calibri</vt:lpstr>
      <vt:lpstr>Tahoma</vt:lpstr>
      <vt:lpstr>Wingdings</vt:lpstr>
      <vt:lpstr>training-02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MacBook Pro</dc:creator>
  <cp:lastModifiedBy>aaltunoglu</cp:lastModifiedBy>
  <cp:revision>1111</cp:revision>
  <dcterms:created xsi:type="dcterms:W3CDTF">2012-10-05T07:41:41Z</dcterms:created>
  <dcterms:modified xsi:type="dcterms:W3CDTF">2021-01-06T11:01:41Z</dcterms:modified>
</cp:coreProperties>
</file>