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3"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4"/>
    <p:restoredTop sz="94792"/>
  </p:normalViewPr>
  <p:slideViewPr>
    <p:cSldViewPr snapToGrid="0" snapToObjects="1">
      <p:cViewPr varScale="1">
        <p:scale>
          <a:sx n="125" d="100"/>
          <a:sy n="125" d="100"/>
        </p:scale>
        <p:origin x="18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7/3/20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7/3/20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7/3/20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7/3/20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7/3/20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8-l.jp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9-l.jp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10-l.jp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11-l.jp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12-l.jp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2-l.jp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3-l.jp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4-l.jp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5-l.jp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6-l.jp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mage2.slideserve.com/4512025/slide7-l.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21. YÜZYIL BECERİLERİ </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37135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tooltip="slide8"/>
              </a:rPr>
              <a:t>Yaşam ve Meslek </a:t>
            </a:r>
            <a:r>
              <a:rPr lang="en-US" b="1" dirty="0" err="1" smtClean="0">
                <a:hlinkClick r:id="rId2" tooltip="slide8"/>
              </a:rPr>
              <a:t>Becerİle</a:t>
            </a:r>
            <a:r>
              <a:rPr lang="en-US" b="1" dirty="0" err="1" smtClean="0">
                <a:solidFill>
                  <a:srgbClr val="FF0000"/>
                </a:solidFill>
                <a:hlinkClick r:id="rId2" tooltip="slide8"/>
              </a:rPr>
              <a:t>r</a:t>
            </a:r>
            <a:r>
              <a:rPr lang="en-US" b="1" dirty="0" err="1" smtClean="0">
                <a:solidFill>
                  <a:srgbClr val="FF0000"/>
                </a:solidFill>
              </a:rPr>
              <a:t>İ</a:t>
            </a:r>
            <a:r>
              <a:rPr lang="en-US" dirty="0">
                <a:solidFill>
                  <a:srgbClr val="FF0000"/>
                </a:solidFill>
              </a:rPr>
              <a:t> </a:t>
            </a:r>
          </a:p>
        </p:txBody>
      </p:sp>
      <p:sp>
        <p:nvSpPr>
          <p:cNvPr id="3" name="Content Placeholder 2"/>
          <p:cNvSpPr>
            <a:spLocks noGrp="1"/>
          </p:cNvSpPr>
          <p:nvPr>
            <p:ph idx="1"/>
          </p:nvPr>
        </p:nvSpPr>
        <p:spPr/>
        <p:txBody>
          <a:bodyPr>
            <a:normAutofit/>
          </a:bodyPr>
          <a:lstStyle/>
          <a:p>
            <a:pPr marL="0" lvl="0" indent="0">
              <a:buNone/>
            </a:pPr>
            <a:r>
              <a:rPr lang="en-US" dirty="0" smtClean="0"/>
              <a:t>• </a:t>
            </a:r>
            <a:r>
              <a:rPr lang="en-US" dirty="0" err="1"/>
              <a:t>Esneklik</a:t>
            </a:r>
            <a:r>
              <a:rPr lang="en-US" dirty="0"/>
              <a:t> </a:t>
            </a:r>
            <a:r>
              <a:rPr lang="en-US" dirty="0" err="1"/>
              <a:t>ve</a:t>
            </a:r>
            <a:r>
              <a:rPr lang="en-US" dirty="0"/>
              <a:t> </a:t>
            </a:r>
            <a:r>
              <a:rPr lang="en-US" dirty="0" err="1"/>
              <a:t>Uyum</a:t>
            </a:r>
            <a:r>
              <a:rPr lang="en-US" dirty="0"/>
              <a:t> </a:t>
            </a:r>
            <a:endParaRPr lang="en-US" dirty="0" smtClean="0"/>
          </a:p>
          <a:p>
            <a:pPr marL="0" lvl="0" indent="0">
              <a:buNone/>
            </a:pPr>
            <a:r>
              <a:rPr lang="en-US" dirty="0" smtClean="0"/>
              <a:t>• </a:t>
            </a:r>
            <a:r>
              <a:rPr lang="en-US" dirty="0" err="1"/>
              <a:t>Farklı</a:t>
            </a:r>
            <a:r>
              <a:rPr lang="en-US" dirty="0"/>
              <a:t> </a:t>
            </a:r>
            <a:r>
              <a:rPr lang="en-US" dirty="0" err="1"/>
              <a:t>rol</a:t>
            </a:r>
            <a:r>
              <a:rPr lang="en-US" dirty="0"/>
              <a:t> </a:t>
            </a:r>
            <a:r>
              <a:rPr lang="en-US" dirty="0" err="1"/>
              <a:t>ve</a:t>
            </a:r>
            <a:r>
              <a:rPr lang="en-US" dirty="0"/>
              <a:t> </a:t>
            </a:r>
            <a:r>
              <a:rPr lang="en-US" dirty="0" err="1"/>
              <a:t>sorumlulukla</a:t>
            </a:r>
            <a:r>
              <a:rPr lang="en-US" dirty="0"/>
              <a:t> </a:t>
            </a:r>
            <a:r>
              <a:rPr lang="en-US" dirty="0" err="1"/>
              <a:t>uyum</a:t>
            </a:r>
            <a:r>
              <a:rPr lang="en-US" dirty="0"/>
              <a:t> </a:t>
            </a:r>
            <a:r>
              <a:rPr lang="en-US" dirty="0" err="1"/>
              <a:t>sağlamak</a:t>
            </a:r>
            <a:r>
              <a:rPr lang="en-US" dirty="0"/>
              <a:t>, </a:t>
            </a:r>
            <a:endParaRPr lang="en-US" dirty="0" smtClean="0"/>
          </a:p>
          <a:p>
            <a:pPr marL="0" lvl="0" indent="0">
              <a:buNone/>
            </a:pPr>
            <a:r>
              <a:rPr lang="en-US" dirty="0" smtClean="0"/>
              <a:t>• </a:t>
            </a:r>
            <a:r>
              <a:rPr lang="en-US" dirty="0" err="1"/>
              <a:t>Karmaşık</a:t>
            </a:r>
            <a:r>
              <a:rPr lang="en-US" dirty="0"/>
              <a:t> </a:t>
            </a:r>
            <a:r>
              <a:rPr lang="en-US" dirty="0" err="1"/>
              <a:t>ve</a:t>
            </a:r>
            <a:r>
              <a:rPr lang="en-US" dirty="0"/>
              <a:t> </a:t>
            </a:r>
            <a:r>
              <a:rPr lang="en-US" dirty="0" err="1"/>
              <a:t>önceliklerin</a:t>
            </a:r>
            <a:r>
              <a:rPr lang="en-US" dirty="0"/>
              <a:t> </a:t>
            </a:r>
            <a:r>
              <a:rPr lang="en-US" dirty="0" err="1"/>
              <a:t>değiştiği</a:t>
            </a:r>
            <a:r>
              <a:rPr lang="en-US" dirty="0"/>
              <a:t> </a:t>
            </a:r>
            <a:r>
              <a:rPr lang="en-US" dirty="0" err="1"/>
              <a:t>ortamlarda</a:t>
            </a:r>
            <a:r>
              <a:rPr lang="en-US" dirty="0"/>
              <a:t> </a:t>
            </a:r>
            <a:r>
              <a:rPr lang="en-US" dirty="0" smtClean="0"/>
              <a:t> </a:t>
            </a:r>
            <a:r>
              <a:rPr lang="en-US" dirty="0" err="1"/>
              <a:t>etkin</a:t>
            </a:r>
            <a:r>
              <a:rPr lang="en-US" dirty="0"/>
              <a:t> </a:t>
            </a:r>
            <a:r>
              <a:rPr lang="en-US" dirty="0" err="1"/>
              <a:t>olarak</a:t>
            </a:r>
            <a:r>
              <a:rPr lang="en-US" dirty="0"/>
              <a:t> </a:t>
            </a:r>
            <a:r>
              <a:rPr lang="en-US" dirty="0" err="1" smtClean="0"/>
              <a:t>çalışmak</a:t>
            </a:r>
            <a:endParaRPr lang="en-US" dirty="0"/>
          </a:p>
          <a:p>
            <a:endParaRPr lang="en-US" dirty="0"/>
          </a:p>
        </p:txBody>
      </p:sp>
    </p:spTree>
    <p:extLst>
      <p:ext uri="{BB962C8B-B14F-4D97-AF65-F5344CB8AC3E}">
        <p14:creationId xmlns:p14="http://schemas.microsoft.com/office/powerpoint/2010/main" val="10152870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slide9"/>
              </a:rPr>
              <a:t>Gİrİşİmcİlİk </a:t>
            </a:r>
            <a:r>
              <a:rPr lang="en-US" b="1" dirty="0">
                <a:hlinkClick r:id="rId2" tooltip="slide9"/>
              </a:rPr>
              <a:t>ve </a:t>
            </a:r>
            <a:r>
              <a:rPr lang="en-US" b="1" dirty="0" smtClean="0">
                <a:hlinkClick r:id="rId2" tooltip="slide9"/>
              </a:rPr>
              <a:t>Öz-Yönetİm</a:t>
            </a:r>
            <a:r>
              <a:rPr lang="en-US" dirty="0"/>
              <a:t> </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pPr marL="0" lvl="0" indent="0">
              <a:buNone/>
            </a:pPr>
            <a:r>
              <a:rPr lang="en-US" dirty="0" err="1" smtClean="0"/>
              <a:t>Kendi</a:t>
            </a:r>
            <a:r>
              <a:rPr lang="en-US" dirty="0" smtClean="0"/>
              <a:t> </a:t>
            </a:r>
            <a:r>
              <a:rPr lang="en-US" dirty="0" err="1"/>
              <a:t>anlayışını</a:t>
            </a:r>
            <a:r>
              <a:rPr lang="en-US" dirty="0"/>
              <a:t> </a:t>
            </a:r>
            <a:r>
              <a:rPr lang="en-US" dirty="0" err="1"/>
              <a:t>ve</a:t>
            </a:r>
            <a:r>
              <a:rPr lang="en-US" dirty="0"/>
              <a:t> </a:t>
            </a:r>
            <a:r>
              <a:rPr lang="en-US" dirty="0" err="1"/>
              <a:t>öğrenme</a:t>
            </a:r>
            <a:r>
              <a:rPr lang="en-US" dirty="0"/>
              <a:t> </a:t>
            </a:r>
            <a:r>
              <a:rPr lang="en-US" dirty="0" err="1"/>
              <a:t>gereksinimlerini</a:t>
            </a:r>
            <a:r>
              <a:rPr lang="en-US" dirty="0"/>
              <a:t> </a:t>
            </a:r>
            <a:r>
              <a:rPr lang="en-US" dirty="0" err="1"/>
              <a:t>gözlemlemek</a:t>
            </a:r>
            <a:r>
              <a:rPr lang="en-US" dirty="0"/>
              <a:t>, </a:t>
            </a:r>
            <a:endParaRPr lang="en-US" dirty="0" smtClean="0"/>
          </a:p>
          <a:p>
            <a:pPr marL="0" lvl="0" indent="0">
              <a:buNone/>
            </a:pPr>
            <a:r>
              <a:rPr lang="en-US" dirty="0" smtClean="0"/>
              <a:t>• </a:t>
            </a:r>
            <a:r>
              <a:rPr lang="en-US" dirty="0" err="1"/>
              <a:t>Uzmanlaşmak</a:t>
            </a:r>
            <a:r>
              <a:rPr lang="en-US" dirty="0"/>
              <a:t> </a:t>
            </a:r>
            <a:r>
              <a:rPr lang="en-US" dirty="0" err="1"/>
              <a:t>üzere</a:t>
            </a:r>
            <a:r>
              <a:rPr lang="en-US" dirty="0"/>
              <a:t> </a:t>
            </a:r>
            <a:r>
              <a:rPr lang="en-US" dirty="0" err="1"/>
              <a:t>temel</a:t>
            </a:r>
            <a:r>
              <a:rPr lang="en-US" dirty="0"/>
              <a:t> </a:t>
            </a:r>
            <a:r>
              <a:rPr lang="en-US" dirty="0" err="1"/>
              <a:t>becerilerin</a:t>
            </a:r>
            <a:r>
              <a:rPr lang="en-US" dirty="0"/>
              <a:t> </a:t>
            </a:r>
            <a:r>
              <a:rPr lang="en-US" dirty="0" err="1"/>
              <a:t>ve</a:t>
            </a:r>
            <a:r>
              <a:rPr lang="en-US" dirty="0"/>
              <a:t>/</a:t>
            </a:r>
            <a:r>
              <a:rPr lang="en-US" dirty="0" err="1"/>
              <a:t>veya</a:t>
            </a:r>
            <a:r>
              <a:rPr lang="en-US" dirty="0"/>
              <a:t> </a:t>
            </a:r>
            <a:r>
              <a:rPr lang="en-US" dirty="0" err="1"/>
              <a:t>öğretim</a:t>
            </a:r>
            <a:r>
              <a:rPr lang="en-US" dirty="0"/>
              <a:t> </a:t>
            </a:r>
            <a:r>
              <a:rPr lang="en-US" dirty="0" smtClean="0"/>
              <a:t> </a:t>
            </a:r>
            <a:r>
              <a:rPr lang="en-US" dirty="0" err="1"/>
              <a:t>programının</a:t>
            </a:r>
            <a:r>
              <a:rPr lang="en-US" dirty="0"/>
              <a:t> </a:t>
            </a:r>
            <a:r>
              <a:rPr lang="en-US" dirty="0" err="1"/>
              <a:t>sınırlarını</a:t>
            </a:r>
            <a:r>
              <a:rPr lang="en-US" dirty="0"/>
              <a:t> </a:t>
            </a:r>
            <a:r>
              <a:rPr lang="en-US" dirty="0" err="1"/>
              <a:t>aşarak</a:t>
            </a:r>
            <a:r>
              <a:rPr lang="en-US" dirty="0"/>
              <a:t> </a:t>
            </a:r>
            <a:r>
              <a:rPr lang="en-US" dirty="0" err="1"/>
              <a:t>kendi</a:t>
            </a:r>
            <a:r>
              <a:rPr lang="en-US" dirty="0"/>
              <a:t> </a:t>
            </a:r>
            <a:r>
              <a:rPr lang="en-US" dirty="0" err="1"/>
              <a:t>öğrenme</a:t>
            </a:r>
            <a:r>
              <a:rPr lang="en-US" dirty="0"/>
              <a:t> </a:t>
            </a:r>
            <a:r>
              <a:rPr lang="en-US" dirty="0" err="1"/>
              <a:t>sınırlarını</a:t>
            </a:r>
            <a:r>
              <a:rPr lang="en-US" dirty="0"/>
              <a:t> </a:t>
            </a:r>
            <a:r>
              <a:rPr lang="en-US" dirty="0" err="1"/>
              <a:t>ve</a:t>
            </a:r>
            <a:r>
              <a:rPr lang="en-US" dirty="0"/>
              <a:t> </a:t>
            </a:r>
            <a:r>
              <a:rPr lang="en-US" dirty="0" err="1" smtClean="0"/>
              <a:t>fırsatlarını</a:t>
            </a:r>
            <a:r>
              <a:rPr lang="en-US" dirty="0" smtClean="0"/>
              <a:t> </a:t>
            </a:r>
            <a:r>
              <a:rPr lang="en-US" dirty="0" err="1"/>
              <a:t>keşfetmek</a:t>
            </a:r>
            <a:r>
              <a:rPr lang="en-US" dirty="0"/>
              <a:t>, </a:t>
            </a:r>
            <a:r>
              <a:rPr lang="en-US" dirty="0" err="1"/>
              <a:t>genişletmek</a:t>
            </a:r>
            <a:r>
              <a:rPr lang="en-US" dirty="0" smtClean="0"/>
              <a:t>,</a:t>
            </a:r>
          </a:p>
          <a:p>
            <a:pPr marL="0" lvl="0" indent="0">
              <a:buNone/>
            </a:pPr>
            <a:r>
              <a:rPr lang="en-US" dirty="0" smtClean="0"/>
              <a:t> </a:t>
            </a:r>
            <a:r>
              <a:rPr lang="en-US" dirty="0"/>
              <a:t>• </a:t>
            </a:r>
            <a:r>
              <a:rPr lang="en-US" dirty="0" err="1"/>
              <a:t>Becerilerini</a:t>
            </a:r>
            <a:r>
              <a:rPr lang="en-US" dirty="0"/>
              <a:t> </a:t>
            </a:r>
            <a:r>
              <a:rPr lang="en-US" dirty="0" err="1"/>
              <a:t>profesyonel</a:t>
            </a:r>
            <a:r>
              <a:rPr lang="en-US" dirty="0"/>
              <a:t> </a:t>
            </a:r>
            <a:r>
              <a:rPr lang="en-US" dirty="0" err="1"/>
              <a:t>düzeye</a:t>
            </a:r>
            <a:r>
              <a:rPr lang="en-US" dirty="0"/>
              <a:t> </a:t>
            </a:r>
            <a:r>
              <a:rPr lang="en-US" dirty="0" err="1"/>
              <a:t>yükseltmek</a:t>
            </a:r>
            <a:r>
              <a:rPr lang="en-US" dirty="0"/>
              <a:t> </a:t>
            </a:r>
            <a:r>
              <a:rPr lang="en-US" dirty="0" err="1"/>
              <a:t>üzere</a:t>
            </a:r>
            <a:r>
              <a:rPr lang="en-US" dirty="0"/>
              <a:t> </a:t>
            </a:r>
            <a:r>
              <a:rPr lang="en-US" dirty="0" err="1"/>
              <a:t>girişimde</a:t>
            </a:r>
            <a:r>
              <a:rPr lang="en-US" dirty="0"/>
              <a:t> </a:t>
            </a:r>
            <a:r>
              <a:rPr lang="en-US" dirty="0" smtClean="0"/>
              <a:t> </a:t>
            </a:r>
            <a:r>
              <a:rPr lang="en-US" dirty="0" err="1"/>
              <a:t>bulunmak</a:t>
            </a:r>
            <a:r>
              <a:rPr lang="en-US" dirty="0"/>
              <a:t>, </a:t>
            </a:r>
            <a:endParaRPr lang="en-US" dirty="0" smtClean="0"/>
          </a:p>
          <a:p>
            <a:pPr marL="0" lvl="0" indent="0">
              <a:buNone/>
            </a:pPr>
            <a:r>
              <a:rPr lang="en-US" dirty="0" smtClean="0"/>
              <a:t>• </a:t>
            </a:r>
            <a:r>
              <a:rPr lang="en-US" dirty="0" err="1"/>
              <a:t>Başkalarının</a:t>
            </a:r>
            <a:r>
              <a:rPr lang="en-US" dirty="0"/>
              <a:t> </a:t>
            </a:r>
            <a:r>
              <a:rPr lang="en-US" dirty="0" err="1"/>
              <a:t>gözetimi</a:t>
            </a:r>
            <a:r>
              <a:rPr lang="en-US" dirty="0"/>
              <a:t> </a:t>
            </a:r>
            <a:r>
              <a:rPr lang="en-US" dirty="0" err="1"/>
              <a:t>olmaksızın</a:t>
            </a:r>
            <a:r>
              <a:rPr lang="en-US" dirty="0"/>
              <a:t> </a:t>
            </a:r>
            <a:r>
              <a:rPr lang="en-US" dirty="0" err="1"/>
              <a:t>görevleri</a:t>
            </a:r>
            <a:r>
              <a:rPr lang="en-US" dirty="0"/>
              <a:t> </a:t>
            </a:r>
            <a:r>
              <a:rPr lang="en-US" dirty="0" err="1"/>
              <a:t>tanımlamak</a:t>
            </a:r>
            <a:r>
              <a:rPr lang="en-US" dirty="0"/>
              <a:t>, </a:t>
            </a:r>
            <a:r>
              <a:rPr lang="en-US" dirty="0" err="1" smtClean="0"/>
              <a:t>öncelik</a:t>
            </a:r>
            <a:r>
              <a:rPr lang="en-US" dirty="0" smtClean="0"/>
              <a:t> </a:t>
            </a:r>
            <a:r>
              <a:rPr lang="en-US" dirty="0" err="1"/>
              <a:t>sırasına</a:t>
            </a:r>
            <a:r>
              <a:rPr lang="en-US" dirty="0"/>
              <a:t> </a:t>
            </a:r>
            <a:r>
              <a:rPr lang="en-US" dirty="0" err="1"/>
              <a:t>koymak</a:t>
            </a:r>
            <a:r>
              <a:rPr lang="en-US" dirty="0"/>
              <a:t> </a:t>
            </a:r>
            <a:r>
              <a:rPr lang="en-US" dirty="0" err="1"/>
              <a:t>ve</a:t>
            </a:r>
            <a:r>
              <a:rPr lang="en-US" dirty="0"/>
              <a:t> </a:t>
            </a:r>
            <a:r>
              <a:rPr lang="en-US" dirty="0" err="1"/>
              <a:t>tamamlamak</a:t>
            </a:r>
            <a:r>
              <a:rPr lang="en-US" dirty="0"/>
              <a:t>, </a:t>
            </a:r>
            <a:endParaRPr lang="en-US" dirty="0" smtClean="0"/>
          </a:p>
          <a:p>
            <a:pPr marL="0" lvl="0" indent="0">
              <a:buNone/>
            </a:pPr>
            <a:r>
              <a:rPr lang="en-US" dirty="0" smtClean="0"/>
              <a:t>• </a:t>
            </a:r>
            <a:r>
              <a:rPr lang="en-US" dirty="0" err="1"/>
              <a:t>Zamanı</a:t>
            </a:r>
            <a:r>
              <a:rPr lang="en-US" dirty="0"/>
              <a:t> </a:t>
            </a:r>
            <a:r>
              <a:rPr lang="en-US" dirty="0" err="1"/>
              <a:t>etkili</a:t>
            </a:r>
            <a:r>
              <a:rPr lang="en-US" dirty="0"/>
              <a:t> </a:t>
            </a:r>
            <a:r>
              <a:rPr lang="en-US" dirty="0" err="1"/>
              <a:t>kullanmak</a:t>
            </a:r>
            <a:r>
              <a:rPr lang="en-US" dirty="0"/>
              <a:t> </a:t>
            </a:r>
            <a:r>
              <a:rPr lang="en-US" dirty="0" err="1"/>
              <a:t>ve</a:t>
            </a:r>
            <a:r>
              <a:rPr lang="en-US" dirty="0"/>
              <a:t> </a:t>
            </a:r>
            <a:r>
              <a:rPr lang="en-US" dirty="0" err="1"/>
              <a:t>iş</a:t>
            </a:r>
            <a:r>
              <a:rPr lang="en-US" dirty="0"/>
              <a:t> </a:t>
            </a:r>
            <a:r>
              <a:rPr lang="en-US" dirty="0" err="1"/>
              <a:t>yükünü</a:t>
            </a:r>
            <a:r>
              <a:rPr lang="en-US" dirty="0"/>
              <a:t> </a:t>
            </a:r>
            <a:r>
              <a:rPr lang="en-US" dirty="0" err="1"/>
              <a:t>idare</a:t>
            </a:r>
            <a:r>
              <a:rPr lang="en-US" dirty="0"/>
              <a:t> </a:t>
            </a:r>
            <a:r>
              <a:rPr lang="en-US" dirty="0" err="1"/>
              <a:t>etmek</a:t>
            </a:r>
            <a:r>
              <a:rPr lang="en-US" dirty="0"/>
              <a:t>, </a:t>
            </a:r>
            <a:endParaRPr lang="en-US" dirty="0" smtClean="0"/>
          </a:p>
          <a:p>
            <a:pPr marL="0" lvl="0" indent="0">
              <a:buNone/>
            </a:pPr>
            <a:r>
              <a:rPr lang="en-US" dirty="0" smtClean="0"/>
              <a:t>•</a:t>
            </a:r>
            <a:r>
              <a:rPr lang="en-US" dirty="0" err="1" smtClean="0"/>
              <a:t>Öğrenmenin</a:t>
            </a:r>
            <a:r>
              <a:rPr lang="en-US" dirty="0" smtClean="0"/>
              <a:t> </a:t>
            </a:r>
            <a:r>
              <a:rPr lang="en-US" dirty="0" err="1"/>
              <a:t>yaşamboyu</a:t>
            </a:r>
            <a:r>
              <a:rPr lang="en-US" dirty="0"/>
              <a:t> </a:t>
            </a:r>
            <a:r>
              <a:rPr lang="en-US" dirty="0" err="1"/>
              <a:t>bir</a:t>
            </a:r>
            <a:r>
              <a:rPr lang="en-US" dirty="0"/>
              <a:t> </a:t>
            </a:r>
            <a:r>
              <a:rPr lang="en-US" dirty="0" err="1"/>
              <a:t>süreç</a:t>
            </a:r>
            <a:r>
              <a:rPr lang="en-US" dirty="0"/>
              <a:t> </a:t>
            </a:r>
            <a:r>
              <a:rPr lang="en-US" dirty="0" err="1"/>
              <a:t>olduğuna</a:t>
            </a:r>
            <a:r>
              <a:rPr lang="en-US" dirty="0"/>
              <a:t> </a:t>
            </a:r>
            <a:r>
              <a:rPr lang="en-US" dirty="0" err="1"/>
              <a:t>ilişkin</a:t>
            </a:r>
            <a:r>
              <a:rPr lang="en-US" dirty="0"/>
              <a:t> </a:t>
            </a:r>
            <a:r>
              <a:rPr lang="en-US" dirty="0" err="1"/>
              <a:t>kararlı</a:t>
            </a:r>
            <a:r>
              <a:rPr lang="en-US" dirty="0"/>
              <a:t> • </a:t>
            </a:r>
            <a:r>
              <a:rPr lang="en-US" dirty="0" err="1"/>
              <a:t>davranışlar</a:t>
            </a:r>
            <a:r>
              <a:rPr lang="en-US" dirty="0"/>
              <a:t> </a:t>
            </a:r>
            <a:r>
              <a:rPr lang="en-US" dirty="0" err="1"/>
              <a:t>sergilemek</a:t>
            </a:r>
            <a:r>
              <a:rPr lang="en-US" dirty="0"/>
              <a:t>.</a:t>
            </a:r>
          </a:p>
          <a:p>
            <a:pPr marL="0" indent="0">
              <a:buNone/>
            </a:pPr>
            <a:endParaRPr lang="en-US" dirty="0"/>
          </a:p>
        </p:txBody>
      </p:sp>
    </p:spTree>
    <p:extLst>
      <p:ext uri="{BB962C8B-B14F-4D97-AF65-F5344CB8AC3E}">
        <p14:creationId xmlns:p14="http://schemas.microsoft.com/office/powerpoint/2010/main" val="929059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tooltip="slide10"/>
              </a:rPr>
              <a:t>Sosyal ve Kültürlerarası </a:t>
            </a:r>
            <a:r>
              <a:rPr lang="en-US" b="1" dirty="0" smtClean="0">
                <a:hlinkClick r:id="rId2" tooltip="slide10"/>
              </a:rPr>
              <a:t>Becerİler</a:t>
            </a:r>
            <a:endParaRPr lang="en-US" dirty="0"/>
          </a:p>
        </p:txBody>
      </p:sp>
      <p:sp>
        <p:nvSpPr>
          <p:cNvPr id="3" name="Content Placeholder 2"/>
          <p:cNvSpPr>
            <a:spLocks noGrp="1"/>
          </p:cNvSpPr>
          <p:nvPr>
            <p:ph idx="1"/>
          </p:nvPr>
        </p:nvSpPr>
        <p:spPr/>
        <p:txBody>
          <a:bodyPr/>
          <a:lstStyle/>
          <a:p>
            <a:pPr lvl="0"/>
            <a:r>
              <a:rPr lang="en-US" dirty="0"/>
              <a:t> • </a:t>
            </a:r>
            <a:r>
              <a:rPr lang="en-US" dirty="0" err="1"/>
              <a:t>Diğerleriyle</a:t>
            </a:r>
            <a:r>
              <a:rPr lang="en-US" dirty="0"/>
              <a:t> </a:t>
            </a:r>
            <a:r>
              <a:rPr lang="en-US" dirty="0" err="1"/>
              <a:t>uygun</a:t>
            </a:r>
            <a:r>
              <a:rPr lang="en-US" dirty="0"/>
              <a:t> </a:t>
            </a:r>
            <a:r>
              <a:rPr lang="en-US" dirty="0" err="1"/>
              <a:t>ve</a:t>
            </a:r>
            <a:r>
              <a:rPr lang="en-US" dirty="0"/>
              <a:t> </a:t>
            </a:r>
            <a:r>
              <a:rPr lang="en-US" dirty="0" err="1"/>
              <a:t>üretken</a:t>
            </a:r>
            <a:r>
              <a:rPr lang="en-US" dirty="0"/>
              <a:t> </a:t>
            </a:r>
            <a:r>
              <a:rPr lang="en-US" dirty="0" err="1"/>
              <a:t>bir</a:t>
            </a:r>
            <a:r>
              <a:rPr lang="en-US" dirty="0"/>
              <a:t> </a:t>
            </a:r>
            <a:r>
              <a:rPr lang="en-US" dirty="0" err="1"/>
              <a:t>şekilde</a:t>
            </a:r>
            <a:r>
              <a:rPr lang="en-US" dirty="0"/>
              <a:t> </a:t>
            </a:r>
            <a:r>
              <a:rPr lang="en-US" dirty="0" err="1"/>
              <a:t>çalışmak</a:t>
            </a:r>
            <a:r>
              <a:rPr lang="en-US" dirty="0"/>
              <a:t>, </a:t>
            </a:r>
            <a:endParaRPr lang="en-US" dirty="0" smtClean="0"/>
          </a:p>
          <a:p>
            <a:pPr lvl="0"/>
            <a:r>
              <a:rPr lang="en-US" dirty="0" smtClean="0"/>
              <a:t>• </a:t>
            </a:r>
            <a:r>
              <a:rPr lang="en-US" dirty="0" err="1"/>
              <a:t>Uygun</a:t>
            </a:r>
            <a:r>
              <a:rPr lang="en-US" dirty="0"/>
              <a:t> </a:t>
            </a:r>
            <a:r>
              <a:rPr lang="en-US" dirty="0" err="1"/>
              <a:t>olduğunda</a:t>
            </a:r>
            <a:r>
              <a:rPr lang="en-US" dirty="0"/>
              <a:t> </a:t>
            </a:r>
            <a:r>
              <a:rPr lang="en-US" dirty="0" err="1"/>
              <a:t>grupların</a:t>
            </a:r>
            <a:r>
              <a:rPr lang="en-US" dirty="0"/>
              <a:t> </a:t>
            </a:r>
            <a:r>
              <a:rPr lang="en-US" dirty="0" err="1"/>
              <a:t>ortak</a:t>
            </a:r>
            <a:r>
              <a:rPr lang="en-US" dirty="0"/>
              <a:t> </a:t>
            </a:r>
            <a:r>
              <a:rPr lang="en-US" dirty="0" err="1"/>
              <a:t>anlayışını</a:t>
            </a:r>
            <a:r>
              <a:rPr lang="en-US" dirty="0"/>
              <a:t> </a:t>
            </a:r>
            <a:r>
              <a:rPr lang="en-US" dirty="0" err="1"/>
              <a:t>ayarlamak</a:t>
            </a:r>
            <a:r>
              <a:rPr lang="en-US" dirty="0" smtClean="0"/>
              <a:t>,</a:t>
            </a:r>
          </a:p>
          <a:p>
            <a:pPr lvl="0"/>
            <a:r>
              <a:rPr lang="en-US" dirty="0" smtClean="0"/>
              <a:t> </a:t>
            </a:r>
            <a:r>
              <a:rPr lang="en-US" dirty="0"/>
              <a:t>• </a:t>
            </a:r>
            <a:r>
              <a:rPr lang="en-US" dirty="0" err="1"/>
              <a:t>Yenilikleri</a:t>
            </a:r>
            <a:r>
              <a:rPr lang="en-US" dirty="0"/>
              <a:t> </a:t>
            </a:r>
            <a:r>
              <a:rPr lang="en-US" dirty="0" err="1"/>
              <a:t>arttırmak</a:t>
            </a:r>
            <a:r>
              <a:rPr lang="en-US" dirty="0"/>
              <a:t> </a:t>
            </a:r>
            <a:r>
              <a:rPr lang="en-US" dirty="0" err="1"/>
              <a:t>ve</a:t>
            </a:r>
            <a:r>
              <a:rPr lang="en-US" dirty="0"/>
              <a:t> </a:t>
            </a:r>
            <a:r>
              <a:rPr lang="en-US" dirty="0" err="1"/>
              <a:t>iş</a:t>
            </a:r>
            <a:r>
              <a:rPr lang="en-US" dirty="0"/>
              <a:t> </a:t>
            </a:r>
            <a:r>
              <a:rPr lang="en-US" dirty="0" err="1"/>
              <a:t>kalitesini</a:t>
            </a:r>
            <a:r>
              <a:rPr lang="en-US" dirty="0"/>
              <a:t> </a:t>
            </a:r>
            <a:r>
              <a:rPr lang="en-US" dirty="0" err="1"/>
              <a:t>yükseltmek</a:t>
            </a:r>
            <a:r>
              <a:rPr lang="en-US" dirty="0"/>
              <a:t> </a:t>
            </a:r>
            <a:r>
              <a:rPr lang="en-US" dirty="0" err="1"/>
              <a:t>üzere</a:t>
            </a:r>
            <a:r>
              <a:rPr lang="en-US" dirty="0"/>
              <a:t> </a:t>
            </a:r>
            <a:r>
              <a:rPr lang="en-US" dirty="0" err="1"/>
              <a:t>kültürel</a:t>
            </a:r>
            <a:r>
              <a:rPr lang="en-US" dirty="0"/>
              <a:t> </a:t>
            </a:r>
            <a:r>
              <a:rPr lang="en-US" dirty="0" smtClean="0"/>
              <a:t> </a:t>
            </a:r>
            <a:r>
              <a:rPr lang="en-US" dirty="0" err="1"/>
              <a:t>farklılıklar</a:t>
            </a:r>
            <a:r>
              <a:rPr lang="en-US" dirty="0"/>
              <a:t> </a:t>
            </a:r>
            <a:r>
              <a:rPr lang="en-US" dirty="0" err="1"/>
              <a:t>arasındaki</a:t>
            </a:r>
            <a:r>
              <a:rPr lang="en-US" dirty="0"/>
              <a:t> </a:t>
            </a:r>
            <a:r>
              <a:rPr lang="en-US" dirty="0" err="1"/>
              <a:t>boşlukları</a:t>
            </a:r>
            <a:r>
              <a:rPr lang="en-US" dirty="0"/>
              <a:t> </a:t>
            </a:r>
            <a:r>
              <a:rPr lang="en-US" dirty="0" err="1"/>
              <a:t>doldurmak</a:t>
            </a:r>
            <a:r>
              <a:rPr lang="en-US" dirty="0"/>
              <a:t> </a:t>
            </a:r>
            <a:r>
              <a:rPr lang="en-US" dirty="0" err="1"/>
              <a:t>ve</a:t>
            </a:r>
            <a:r>
              <a:rPr lang="en-US" dirty="0"/>
              <a:t> </a:t>
            </a:r>
            <a:r>
              <a:rPr lang="en-US" dirty="0" err="1"/>
              <a:t>farklı</a:t>
            </a:r>
            <a:r>
              <a:rPr lang="en-US" dirty="0"/>
              <a:t> </a:t>
            </a:r>
            <a:r>
              <a:rPr lang="en-US" dirty="0" err="1"/>
              <a:t>bakış</a:t>
            </a:r>
            <a:r>
              <a:rPr lang="en-US" dirty="0"/>
              <a:t> </a:t>
            </a:r>
            <a:r>
              <a:rPr lang="en-US" dirty="0" smtClean="0"/>
              <a:t> </a:t>
            </a:r>
            <a:r>
              <a:rPr lang="en-US" dirty="0" err="1"/>
              <a:t>açılarını</a:t>
            </a:r>
            <a:r>
              <a:rPr lang="en-US" dirty="0"/>
              <a:t> </a:t>
            </a:r>
            <a:r>
              <a:rPr lang="en-US" dirty="0" err="1"/>
              <a:t>kullanmak</a:t>
            </a:r>
            <a:r>
              <a:rPr lang="en-US" dirty="0"/>
              <a:t>.</a:t>
            </a:r>
          </a:p>
          <a:p>
            <a:endParaRPr lang="en-US" dirty="0"/>
          </a:p>
        </p:txBody>
      </p:sp>
    </p:spTree>
    <p:extLst>
      <p:ext uri="{BB962C8B-B14F-4D97-AF65-F5344CB8AC3E}">
        <p14:creationId xmlns:p14="http://schemas.microsoft.com/office/powerpoint/2010/main" val="9169920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slide11"/>
              </a:rPr>
              <a:t>Üretkenlİk </a:t>
            </a:r>
            <a:r>
              <a:rPr lang="en-US" b="1" dirty="0">
                <a:hlinkClick r:id="rId2" tooltip="slide11"/>
              </a:rPr>
              <a:t>ve Sorumluluk</a:t>
            </a:r>
            <a:r>
              <a:rPr lang="en-US" dirty="0"/>
              <a:t> </a:t>
            </a:r>
          </a:p>
        </p:txBody>
      </p:sp>
      <p:sp>
        <p:nvSpPr>
          <p:cNvPr id="3" name="Content Placeholder 2"/>
          <p:cNvSpPr>
            <a:spLocks noGrp="1"/>
          </p:cNvSpPr>
          <p:nvPr>
            <p:ph idx="1"/>
          </p:nvPr>
        </p:nvSpPr>
        <p:spPr/>
        <p:txBody>
          <a:bodyPr/>
          <a:lstStyle/>
          <a:p>
            <a:pPr marL="0" lvl="0" indent="0">
              <a:buNone/>
            </a:pPr>
            <a:r>
              <a:rPr lang="en-US" dirty="0" smtClean="0"/>
              <a:t>• </a:t>
            </a:r>
            <a:r>
              <a:rPr lang="en-US" dirty="0" err="1"/>
              <a:t>İşin</a:t>
            </a:r>
            <a:r>
              <a:rPr lang="en-US" dirty="0"/>
              <a:t> </a:t>
            </a:r>
            <a:r>
              <a:rPr lang="en-US" dirty="0" err="1"/>
              <a:t>zamanında</a:t>
            </a:r>
            <a:r>
              <a:rPr lang="en-US" dirty="0"/>
              <a:t> </a:t>
            </a:r>
            <a:r>
              <a:rPr lang="en-US" dirty="0" err="1"/>
              <a:t>ve</a:t>
            </a:r>
            <a:r>
              <a:rPr lang="en-US" dirty="0"/>
              <a:t> </a:t>
            </a:r>
            <a:r>
              <a:rPr lang="en-US" dirty="0" err="1"/>
              <a:t>kaliteli</a:t>
            </a:r>
            <a:r>
              <a:rPr lang="en-US" dirty="0"/>
              <a:t> </a:t>
            </a:r>
            <a:r>
              <a:rPr lang="en-US" dirty="0" err="1"/>
              <a:t>yapılabilmesi</a:t>
            </a:r>
            <a:r>
              <a:rPr lang="en-US" dirty="0"/>
              <a:t> </a:t>
            </a:r>
            <a:r>
              <a:rPr lang="en-US" dirty="0" err="1"/>
              <a:t>için</a:t>
            </a:r>
            <a:r>
              <a:rPr lang="en-US" dirty="0"/>
              <a:t> </a:t>
            </a:r>
            <a:r>
              <a:rPr lang="en-US" dirty="0" err="1"/>
              <a:t>yüksek</a:t>
            </a:r>
            <a:r>
              <a:rPr lang="en-US" dirty="0"/>
              <a:t> </a:t>
            </a:r>
            <a:r>
              <a:rPr lang="en-US" dirty="0" err="1"/>
              <a:t>standart</a:t>
            </a:r>
            <a:r>
              <a:rPr lang="en-US" dirty="0"/>
              <a:t> </a:t>
            </a:r>
            <a:r>
              <a:rPr lang="en-US" dirty="0" err="1"/>
              <a:t>ve</a:t>
            </a:r>
            <a:r>
              <a:rPr lang="en-US" dirty="0"/>
              <a:t> </a:t>
            </a:r>
            <a:r>
              <a:rPr lang="en-US" dirty="0" err="1"/>
              <a:t>hedefler</a:t>
            </a:r>
            <a:r>
              <a:rPr lang="en-US" dirty="0"/>
              <a:t> </a:t>
            </a:r>
            <a:r>
              <a:rPr lang="en-US" dirty="0" err="1"/>
              <a:t>belirlemek</a:t>
            </a:r>
            <a:r>
              <a:rPr lang="en-US" dirty="0"/>
              <a:t> </a:t>
            </a:r>
            <a:r>
              <a:rPr lang="en-US" dirty="0" err="1"/>
              <a:t>ve</a:t>
            </a:r>
            <a:r>
              <a:rPr lang="en-US" dirty="0"/>
              <a:t> </a:t>
            </a:r>
            <a:r>
              <a:rPr lang="en-US" dirty="0" err="1"/>
              <a:t>bunlara</a:t>
            </a:r>
            <a:r>
              <a:rPr lang="en-US" dirty="0"/>
              <a:t> </a:t>
            </a:r>
            <a:r>
              <a:rPr lang="en-US" dirty="0" err="1"/>
              <a:t>ulaşmak</a:t>
            </a:r>
            <a:r>
              <a:rPr lang="en-US" dirty="0"/>
              <a:t>, </a:t>
            </a:r>
            <a:endParaRPr lang="en-US" dirty="0" smtClean="0"/>
          </a:p>
          <a:p>
            <a:pPr marL="0" lvl="0" indent="0">
              <a:buNone/>
            </a:pPr>
            <a:r>
              <a:rPr lang="en-US" dirty="0" smtClean="0"/>
              <a:t>• </a:t>
            </a:r>
            <a:r>
              <a:rPr lang="en-US" dirty="0" err="1"/>
              <a:t>Titiz</a:t>
            </a:r>
            <a:r>
              <a:rPr lang="en-US" dirty="0"/>
              <a:t> </a:t>
            </a:r>
            <a:r>
              <a:rPr lang="en-US" dirty="0" err="1"/>
              <a:t>ve</a:t>
            </a:r>
            <a:r>
              <a:rPr lang="en-US" dirty="0"/>
              <a:t> </a:t>
            </a:r>
            <a:r>
              <a:rPr lang="en-US" dirty="0" err="1"/>
              <a:t>olumlu</a:t>
            </a:r>
            <a:r>
              <a:rPr lang="en-US" dirty="0"/>
              <a:t> </a:t>
            </a:r>
            <a:r>
              <a:rPr lang="en-US" dirty="0" err="1"/>
              <a:t>iş</a:t>
            </a:r>
            <a:r>
              <a:rPr lang="en-US" dirty="0"/>
              <a:t> </a:t>
            </a:r>
            <a:r>
              <a:rPr lang="en-US" dirty="0" err="1"/>
              <a:t>etiği</a:t>
            </a:r>
            <a:r>
              <a:rPr lang="en-US" dirty="0"/>
              <a:t> </a:t>
            </a:r>
            <a:r>
              <a:rPr lang="en-US" dirty="0" err="1"/>
              <a:t>sergilemek</a:t>
            </a:r>
            <a:r>
              <a:rPr lang="en-US" dirty="0"/>
              <a:t> (</a:t>
            </a:r>
            <a:r>
              <a:rPr lang="en-US" dirty="0" err="1"/>
              <a:t>örneğin</a:t>
            </a:r>
            <a:r>
              <a:rPr lang="en-US" dirty="0"/>
              <a:t>, </a:t>
            </a:r>
            <a:r>
              <a:rPr lang="en-US" dirty="0" err="1"/>
              <a:t>işe</a:t>
            </a:r>
            <a:r>
              <a:rPr lang="en-US" dirty="0"/>
              <a:t> </a:t>
            </a:r>
            <a:r>
              <a:rPr lang="en-US" dirty="0" err="1"/>
              <a:t>zamanında</a:t>
            </a:r>
            <a:r>
              <a:rPr lang="en-US" dirty="0"/>
              <a:t> </a:t>
            </a:r>
            <a:r>
              <a:rPr lang="en-US" dirty="0" err="1"/>
              <a:t>gelmek</a:t>
            </a:r>
            <a:r>
              <a:rPr lang="en-US" dirty="0"/>
              <a:t> </a:t>
            </a:r>
            <a:r>
              <a:rPr lang="en-US" dirty="0" err="1"/>
              <a:t>ve</a:t>
            </a:r>
            <a:r>
              <a:rPr lang="en-US" dirty="0"/>
              <a:t> </a:t>
            </a:r>
            <a:r>
              <a:rPr lang="en-US" dirty="0" err="1"/>
              <a:t>güvenilir</a:t>
            </a:r>
            <a:r>
              <a:rPr lang="en-US" dirty="0"/>
              <a:t> </a:t>
            </a:r>
            <a:r>
              <a:rPr lang="en-US" dirty="0" err="1"/>
              <a:t>olmak</a:t>
            </a:r>
            <a:r>
              <a:rPr lang="en-US" dirty="0"/>
              <a:t>)</a:t>
            </a:r>
          </a:p>
          <a:p>
            <a:pPr marL="0" indent="0">
              <a:buNone/>
            </a:pPr>
            <a:endParaRPr lang="en-US" dirty="0"/>
          </a:p>
        </p:txBody>
      </p:sp>
    </p:spTree>
    <p:extLst>
      <p:ext uri="{BB962C8B-B14F-4D97-AF65-F5344CB8AC3E}">
        <p14:creationId xmlns:p14="http://schemas.microsoft.com/office/powerpoint/2010/main" val="20824907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slide12"/>
              </a:rPr>
              <a:t>Lİderlİk </a:t>
            </a:r>
            <a:r>
              <a:rPr lang="en-US" b="1" dirty="0">
                <a:hlinkClick r:id="rId2" tooltip="slide12"/>
              </a:rPr>
              <a:t>ve Sorumluluk</a:t>
            </a:r>
            <a:r>
              <a:rPr lang="en-US" dirty="0"/>
              <a:t> </a:t>
            </a:r>
          </a:p>
        </p:txBody>
      </p:sp>
      <p:sp>
        <p:nvSpPr>
          <p:cNvPr id="3" name="Content Placeholder 2"/>
          <p:cNvSpPr>
            <a:spLocks noGrp="1"/>
          </p:cNvSpPr>
          <p:nvPr>
            <p:ph idx="1"/>
          </p:nvPr>
        </p:nvSpPr>
        <p:spPr/>
        <p:txBody>
          <a:bodyPr/>
          <a:lstStyle/>
          <a:p>
            <a:pPr marL="0" lvl="0" indent="0">
              <a:buNone/>
            </a:pPr>
            <a:r>
              <a:rPr lang="en-US" dirty="0"/>
              <a:t>• </a:t>
            </a:r>
            <a:r>
              <a:rPr lang="en-US" dirty="0" err="1" smtClean="0"/>
              <a:t>Diğerlerini</a:t>
            </a:r>
            <a:r>
              <a:rPr lang="en-US" dirty="0" smtClean="0"/>
              <a:t> </a:t>
            </a:r>
            <a:r>
              <a:rPr lang="en-US" dirty="0" err="1"/>
              <a:t>belirli</a:t>
            </a:r>
            <a:r>
              <a:rPr lang="en-US" dirty="0"/>
              <a:t> </a:t>
            </a:r>
            <a:r>
              <a:rPr lang="en-US" dirty="0" err="1"/>
              <a:t>bir</a:t>
            </a:r>
            <a:r>
              <a:rPr lang="en-US" dirty="0"/>
              <a:t> </a:t>
            </a:r>
            <a:r>
              <a:rPr lang="en-US" dirty="0" err="1"/>
              <a:t>hedefe</a:t>
            </a:r>
            <a:r>
              <a:rPr lang="en-US" dirty="0"/>
              <a:t> </a:t>
            </a:r>
            <a:r>
              <a:rPr lang="en-US" dirty="0" err="1"/>
              <a:t>yönelik</a:t>
            </a:r>
            <a:r>
              <a:rPr lang="en-US" dirty="0"/>
              <a:t> </a:t>
            </a:r>
            <a:r>
              <a:rPr lang="en-US" dirty="0" err="1"/>
              <a:t>etkilemek</a:t>
            </a:r>
            <a:r>
              <a:rPr lang="en-US" dirty="0"/>
              <a:t> </a:t>
            </a:r>
            <a:r>
              <a:rPr lang="en-US" dirty="0" err="1"/>
              <a:t>ve</a:t>
            </a:r>
            <a:r>
              <a:rPr lang="en-US" dirty="0"/>
              <a:t> </a:t>
            </a:r>
            <a:r>
              <a:rPr lang="en-US" dirty="0" err="1"/>
              <a:t>yönlendirmek</a:t>
            </a:r>
            <a:r>
              <a:rPr lang="en-US" dirty="0"/>
              <a:t> </a:t>
            </a:r>
            <a:r>
              <a:rPr lang="en-US" dirty="0" err="1"/>
              <a:t>üzere</a:t>
            </a:r>
            <a:r>
              <a:rPr lang="en-US" dirty="0"/>
              <a:t> </a:t>
            </a:r>
            <a:r>
              <a:rPr lang="en-US" dirty="0" err="1"/>
              <a:t>bireylerarası</a:t>
            </a:r>
            <a:r>
              <a:rPr lang="en-US" dirty="0"/>
              <a:t> problem </a:t>
            </a:r>
            <a:r>
              <a:rPr lang="en-US" dirty="0" err="1"/>
              <a:t>çözme</a:t>
            </a:r>
            <a:r>
              <a:rPr lang="en-US" dirty="0"/>
              <a:t> </a:t>
            </a:r>
            <a:r>
              <a:rPr lang="en-US" dirty="0" err="1"/>
              <a:t>becerileri</a:t>
            </a:r>
            <a:r>
              <a:rPr lang="en-US" dirty="0"/>
              <a:t> </a:t>
            </a:r>
            <a:r>
              <a:rPr lang="en-US" dirty="0" err="1"/>
              <a:t>kullanmak</a:t>
            </a:r>
            <a:r>
              <a:rPr lang="en-US" dirty="0"/>
              <a:t>, </a:t>
            </a:r>
            <a:endParaRPr lang="en-US" dirty="0" smtClean="0"/>
          </a:p>
          <a:p>
            <a:pPr marL="0" lvl="0" indent="0">
              <a:buNone/>
            </a:pPr>
            <a:r>
              <a:rPr lang="en-US" dirty="0" smtClean="0"/>
              <a:t>• </a:t>
            </a:r>
            <a:r>
              <a:rPr lang="en-US" dirty="0" err="1"/>
              <a:t>Ortak</a:t>
            </a:r>
            <a:r>
              <a:rPr lang="en-US" dirty="0"/>
              <a:t> </a:t>
            </a:r>
            <a:r>
              <a:rPr lang="en-US" dirty="0" err="1"/>
              <a:t>bir</a:t>
            </a:r>
            <a:r>
              <a:rPr lang="en-US" dirty="0"/>
              <a:t> </a:t>
            </a:r>
            <a:r>
              <a:rPr lang="en-US" dirty="0" err="1"/>
              <a:t>hedefe</a:t>
            </a:r>
            <a:r>
              <a:rPr lang="en-US" dirty="0"/>
              <a:t> </a:t>
            </a:r>
            <a:r>
              <a:rPr lang="en-US" dirty="0" err="1"/>
              <a:t>ulaşmak</a:t>
            </a:r>
            <a:r>
              <a:rPr lang="en-US" dirty="0"/>
              <a:t> </a:t>
            </a:r>
            <a:r>
              <a:rPr lang="en-US" dirty="0" err="1"/>
              <a:t>üzere</a:t>
            </a:r>
            <a:r>
              <a:rPr lang="en-US" dirty="0"/>
              <a:t> </a:t>
            </a:r>
            <a:r>
              <a:rPr lang="en-US" dirty="0" err="1"/>
              <a:t>diğerlerinin</a:t>
            </a:r>
            <a:r>
              <a:rPr lang="en-US" dirty="0"/>
              <a:t> </a:t>
            </a:r>
            <a:r>
              <a:rPr lang="en-US" dirty="0" err="1"/>
              <a:t>güçlerini</a:t>
            </a:r>
            <a:r>
              <a:rPr lang="en-US" dirty="0"/>
              <a:t> </a:t>
            </a:r>
            <a:r>
              <a:rPr lang="en-US" dirty="0" err="1"/>
              <a:t>düzenlemek</a:t>
            </a:r>
            <a:r>
              <a:rPr lang="en-US" dirty="0"/>
              <a:t>, </a:t>
            </a:r>
            <a:endParaRPr lang="en-US" dirty="0" smtClean="0"/>
          </a:p>
          <a:p>
            <a:pPr marL="0" lvl="0" indent="0">
              <a:buNone/>
            </a:pPr>
            <a:r>
              <a:rPr lang="en-US" dirty="0" smtClean="0"/>
              <a:t>• </a:t>
            </a:r>
            <a:r>
              <a:rPr lang="en-US" dirty="0" err="1"/>
              <a:t>Dürüst</a:t>
            </a:r>
            <a:r>
              <a:rPr lang="en-US" dirty="0"/>
              <a:t> </a:t>
            </a:r>
            <a:r>
              <a:rPr lang="en-US" dirty="0" err="1"/>
              <a:t>ve</a:t>
            </a:r>
            <a:r>
              <a:rPr lang="en-US" dirty="0"/>
              <a:t> </a:t>
            </a:r>
            <a:r>
              <a:rPr lang="en-US" dirty="0" err="1"/>
              <a:t>etik</a:t>
            </a:r>
            <a:r>
              <a:rPr lang="en-US" dirty="0"/>
              <a:t> </a:t>
            </a:r>
            <a:r>
              <a:rPr lang="en-US" dirty="0" err="1"/>
              <a:t>davranışlar</a:t>
            </a:r>
            <a:r>
              <a:rPr lang="en-US" dirty="0"/>
              <a:t> </a:t>
            </a:r>
            <a:r>
              <a:rPr lang="en-US" dirty="0" err="1"/>
              <a:t>sergilemek</a:t>
            </a:r>
            <a:r>
              <a:rPr lang="en-US" dirty="0"/>
              <a:t>, </a:t>
            </a:r>
            <a:endParaRPr lang="en-US" dirty="0" smtClean="0"/>
          </a:p>
          <a:p>
            <a:pPr marL="0" lvl="0" indent="0">
              <a:buNone/>
            </a:pPr>
            <a:r>
              <a:rPr lang="en-US" dirty="0" smtClean="0"/>
              <a:t>• </a:t>
            </a:r>
            <a:r>
              <a:rPr lang="en-US" dirty="0" err="1"/>
              <a:t>Zihninde</a:t>
            </a:r>
            <a:r>
              <a:rPr lang="en-US" dirty="0"/>
              <a:t> </a:t>
            </a:r>
            <a:r>
              <a:rPr lang="en-US" dirty="0" err="1"/>
              <a:t>toplum</a:t>
            </a:r>
            <a:r>
              <a:rPr lang="en-US" dirty="0"/>
              <a:t> </a:t>
            </a:r>
            <a:r>
              <a:rPr lang="en-US" dirty="0" err="1"/>
              <a:t>yararını</a:t>
            </a:r>
            <a:r>
              <a:rPr lang="en-US" dirty="0"/>
              <a:t> </a:t>
            </a:r>
            <a:r>
              <a:rPr lang="en-US" dirty="0" err="1"/>
              <a:t>düşünerek</a:t>
            </a:r>
            <a:r>
              <a:rPr lang="en-US" dirty="0"/>
              <a:t> </a:t>
            </a:r>
            <a:r>
              <a:rPr lang="en-US" dirty="0" err="1"/>
              <a:t>sorumlu</a:t>
            </a:r>
            <a:r>
              <a:rPr lang="en-US" dirty="0"/>
              <a:t> </a:t>
            </a:r>
            <a:r>
              <a:rPr lang="en-US" dirty="0" err="1"/>
              <a:t>davranmak</a:t>
            </a:r>
            <a:r>
              <a:rPr lang="en-US" dirty="0"/>
              <a:t>.</a:t>
            </a:r>
          </a:p>
          <a:p>
            <a:pPr marL="0" indent="0">
              <a:buNone/>
            </a:pPr>
            <a:endParaRPr lang="en-US" dirty="0"/>
          </a:p>
        </p:txBody>
      </p:sp>
    </p:spTree>
    <p:extLst>
      <p:ext uri="{BB962C8B-B14F-4D97-AF65-F5344CB8AC3E}">
        <p14:creationId xmlns:p14="http://schemas.microsoft.com/office/powerpoint/2010/main" val="3977588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2141" y="1924494"/>
            <a:ext cx="10682714" cy="3541852"/>
          </a:xfrm>
        </p:spPr>
        <p:txBody>
          <a:bodyPr>
            <a:normAutofit fontScale="70000" lnSpcReduction="20000"/>
          </a:bodyPr>
          <a:lstStyle/>
          <a:p>
            <a:r>
              <a:rPr lang="en-US" dirty="0"/>
              <a:t>21.yüzyıl </a:t>
            </a:r>
            <a:r>
              <a:rPr lang="en-US" dirty="0" err="1"/>
              <a:t>becerilerinin</a:t>
            </a:r>
            <a:r>
              <a:rPr lang="en-US" dirty="0"/>
              <a:t> </a:t>
            </a:r>
            <a:r>
              <a:rPr lang="en-US" dirty="0" err="1"/>
              <a:t>sadece</a:t>
            </a:r>
            <a:r>
              <a:rPr lang="en-US" dirty="0"/>
              <a:t> </a:t>
            </a:r>
            <a:r>
              <a:rPr lang="en-US" dirty="0" err="1"/>
              <a:t>yukarıdaki</a:t>
            </a:r>
            <a:r>
              <a:rPr lang="en-US" dirty="0"/>
              <a:t> </a:t>
            </a:r>
            <a:r>
              <a:rPr lang="en-US" dirty="0" err="1"/>
              <a:t>maddeler</a:t>
            </a:r>
            <a:r>
              <a:rPr lang="en-US" dirty="0"/>
              <a:t>  ile </a:t>
            </a:r>
            <a:r>
              <a:rPr lang="en-US" dirty="0" err="1"/>
              <a:t>sınırlı</a:t>
            </a:r>
            <a:r>
              <a:rPr lang="en-US" dirty="0"/>
              <a:t> </a:t>
            </a:r>
            <a:r>
              <a:rPr lang="en-US" dirty="0" err="1"/>
              <a:t>olmadığını</a:t>
            </a:r>
            <a:r>
              <a:rPr lang="en-US" dirty="0"/>
              <a:t> </a:t>
            </a:r>
            <a:r>
              <a:rPr lang="en-US" dirty="0" err="1"/>
              <a:t>söylemek</a:t>
            </a:r>
            <a:r>
              <a:rPr lang="en-US" dirty="0"/>
              <a:t> </a:t>
            </a:r>
            <a:r>
              <a:rPr lang="en-US" dirty="0" err="1"/>
              <a:t>mümkündür</a:t>
            </a:r>
            <a:r>
              <a:rPr lang="en-US" dirty="0"/>
              <a:t>. 2050 </a:t>
            </a:r>
            <a:r>
              <a:rPr lang="en-US" dirty="0" err="1"/>
              <a:t>yılına</a:t>
            </a:r>
            <a:r>
              <a:rPr lang="en-US" dirty="0"/>
              <a:t> </a:t>
            </a:r>
            <a:r>
              <a:rPr lang="en-US" dirty="0" err="1"/>
              <a:t>gelindiğinde</a:t>
            </a:r>
            <a:r>
              <a:rPr lang="en-US" dirty="0"/>
              <a:t> </a:t>
            </a:r>
            <a:r>
              <a:rPr lang="en-US" dirty="0" err="1"/>
              <a:t>yapay</a:t>
            </a:r>
            <a:r>
              <a:rPr lang="en-US" dirty="0"/>
              <a:t> </a:t>
            </a:r>
            <a:r>
              <a:rPr lang="en-US" dirty="0" err="1"/>
              <a:t>zekânın</a:t>
            </a:r>
            <a:r>
              <a:rPr lang="en-US" dirty="0"/>
              <a:t> </a:t>
            </a:r>
            <a:r>
              <a:rPr lang="en-US" dirty="0" err="1"/>
              <a:t>insanlardan</a:t>
            </a:r>
            <a:r>
              <a:rPr lang="en-US" dirty="0"/>
              <a:t> </a:t>
            </a:r>
            <a:r>
              <a:rPr lang="en-US" dirty="0" err="1"/>
              <a:t>daha</a:t>
            </a:r>
            <a:r>
              <a:rPr lang="en-US" dirty="0"/>
              <a:t> </a:t>
            </a:r>
            <a:r>
              <a:rPr lang="en-US" dirty="0" err="1"/>
              <a:t>iyi</a:t>
            </a:r>
            <a:r>
              <a:rPr lang="en-US" dirty="0"/>
              <a:t> </a:t>
            </a:r>
            <a:r>
              <a:rPr lang="en-US" dirty="0" err="1"/>
              <a:t>kod</a:t>
            </a:r>
            <a:r>
              <a:rPr lang="en-US" dirty="0"/>
              <a:t> </a:t>
            </a:r>
            <a:r>
              <a:rPr lang="en-US" dirty="0" err="1"/>
              <a:t>yazması</a:t>
            </a:r>
            <a:r>
              <a:rPr lang="en-US" dirty="0"/>
              <a:t>, Google </a:t>
            </a:r>
            <a:r>
              <a:rPr lang="en-US" dirty="0" err="1"/>
              <a:t>çevirinin</a:t>
            </a:r>
            <a:r>
              <a:rPr lang="en-US" dirty="0"/>
              <a:t> yok </a:t>
            </a:r>
            <a:r>
              <a:rPr lang="en-US" dirty="0" err="1"/>
              <a:t>olmaya</a:t>
            </a:r>
            <a:r>
              <a:rPr lang="en-US" dirty="0"/>
              <a:t> </a:t>
            </a:r>
            <a:r>
              <a:rPr lang="en-US" dirty="0" err="1"/>
              <a:t>yüz</a:t>
            </a:r>
            <a:r>
              <a:rPr lang="en-US" dirty="0"/>
              <a:t> </a:t>
            </a:r>
            <a:r>
              <a:rPr lang="en-US" dirty="0" err="1"/>
              <a:t>tutmuş</a:t>
            </a:r>
            <a:r>
              <a:rPr lang="en-US" dirty="0"/>
              <a:t> </a:t>
            </a:r>
            <a:r>
              <a:rPr lang="en-US" dirty="0" err="1"/>
              <a:t>dilleri</a:t>
            </a:r>
            <a:r>
              <a:rPr lang="en-US" dirty="0"/>
              <a:t> </a:t>
            </a:r>
            <a:r>
              <a:rPr lang="en-US" dirty="0" err="1"/>
              <a:t>canlandırıp</a:t>
            </a:r>
            <a:r>
              <a:rPr lang="en-US" dirty="0"/>
              <a:t> </a:t>
            </a:r>
            <a:r>
              <a:rPr lang="en-US" dirty="0" err="1"/>
              <a:t>çeviri</a:t>
            </a:r>
            <a:r>
              <a:rPr lang="en-US" dirty="0"/>
              <a:t> </a:t>
            </a:r>
            <a:r>
              <a:rPr lang="en-US" dirty="0" err="1"/>
              <a:t>yoluyla</a:t>
            </a:r>
            <a:r>
              <a:rPr lang="en-US" dirty="0"/>
              <a:t> </a:t>
            </a:r>
            <a:r>
              <a:rPr lang="en-US" dirty="0" err="1"/>
              <a:t>iletişim</a:t>
            </a:r>
            <a:r>
              <a:rPr lang="en-US" dirty="0"/>
              <a:t> </a:t>
            </a:r>
            <a:r>
              <a:rPr lang="en-US" dirty="0" err="1"/>
              <a:t>kanallarını</a:t>
            </a:r>
            <a:r>
              <a:rPr lang="en-US" dirty="0"/>
              <a:t> </a:t>
            </a:r>
            <a:r>
              <a:rPr lang="en-US" dirty="0" err="1"/>
              <a:t>geliştirmesi</a:t>
            </a:r>
            <a:r>
              <a:rPr lang="en-US" dirty="0"/>
              <a:t>, </a:t>
            </a:r>
            <a:r>
              <a:rPr lang="en-US" dirty="0" err="1"/>
              <a:t>insan</a:t>
            </a:r>
            <a:r>
              <a:rPr lang="en-US" dirty="0"/>
              <a:t> </a:t>
            </a:r>
            <a:r>
              <a:rPr lang="en-US" dirty="0" err="1"/>
              <a:t>beynine</a:t>
            </a:r>
            <a:r>
              <a:rPr lang="en-US" dirty="0"/>
              <a:t> </a:t>
            </a:r>
            <a:r>
              <a:rPr lang="en-US" dirty="0" err="1"/>
              <a:t>takılan</a:t>
            </a:r>
            <a:r>
              <a:rPr lang="en-US" dirty="0"/>
              <a:t> </a:t>
            </a:r>
            <a:r>
              <a:rPr lang="en-US" dirty="0" err="1"/>
              <a:t>çip</a:t>
            </a:r>
            <a:r>
              <a:rPr lang="en-US" dirty="0"/>
              <a:t> </a:t>
            </a:r>
            <a:r>
              <a:rPr lang="en-US" dirty="0" err="1"/>
              <a:t>yoluyla</a:t>
            </a:r>
            <a:r>
              <a:rPr lang="en-US" dirty="0"/>
              <a:t> </a:t>
            </a:r>
            <a:r>
              <a:rPr lang="en-US" dirty="0" err="1"/>
              <a:t>bazı</a:t>
            </a:r>
            <a:r>
              <a:rPr lang="en-US" dirty="0"/>
              <a:t> </a:t>
            </a:r>
            <a:r>
              <a:rPr lang="en-US" dirty="0" err="1"/>
              <a:t>becerilerin</a:t>
            </a:r>
            <a:r>
              <a:rPr lang="en-US" dirty="0"/>
              <a:t> </a:t>
            </a:r>
            <a:r>
              <a:rPr lang="en-US" dirty="0" err="1"/>
              <a:t>herhangi</a:t>
            </a:r>
            <a:r>
              <a:rPr lang="en-US" dirty="0"/>
              <a:t> </a:t>
            </a:r>
            <a:r>
              <a:rPr lang="en-US" dirty="0" err="1"/>
              <a:t>bir</a:t>
            </a:r>
            <a:r>
              <a:rPr lang="en-US" dirty="0"/>
              <a:t> </a:t>
            </a:r>
            <a:r>
              <a:rPr lang="en-US" dirty="0" err="1"/>
              <a:t>eğitim</a:t>
            </a:r>
            <a:r>
              <a:rPr lang="en-US" dirty="0"/>
              <a:t> </a:t>
            </a:r>
            <a:r>
              <a:rPr lang="en-US" dirty="0" err="1"/>
              <a:t>almadan</a:t>
            </a:r>
            <a:r>
              <a:rPr lang="en-US" dirty="0"/>
              <a:t> </a:t>
            </a:r>
            <a:r>
              <a:rPr lang="en-US" dirty="0" err="1"/>
              <a:t>beyne</a:t>
            </a:r>
            <a:r>
              <a:rPr lang="en-US" dirty="0"/>
              <a:t> </a:t>
            </a:r>
            <a:r>
              <a:rPr lang="en-US" dirty="0" err="1"/>
              <a:t>aktarılması</a:t>
            </a:r>
            <a:r>
              <a:rPr lang="en-US" dirty="0"/>
              <a:t>, </a:t>
            </a:r>
            <a:r>
              <a:rPr lang="en-US" dirty="0" err="1"/>
              <a:t>eskiyen</a:t>
            </a:r>
            <a:r>
              <a:rPr lang="en-US" dirty="0"/>
              <a:t> </a:t>
            </a:r>
            <a:r>
              <a:rPr lang="en-US" dirty="0" err="1"/>
              <a:t>bilgiler</a:t>
            </a:r>
            <a:r>
              <a:rPr lang="en-US" dirty="0"/>
              <a:t> </a:t>
            </a:r>
            <a:r>
              <a:rPr lang="en-US" dirty="0" err="1"/>
              <a:t>için</a:t>
            </a:r>
            <a:r>
              <a:rPr lang="en-US" dirty="0"/>
              <a:t> </a:t>
            </a:r>
            <a:r>
              <a:rPr lang="en-US" dirty="0" err="1"/>
              <a:t>yeniden</a:t>
            </a:r>
            <a:r>
              <a:rPr lang="en-US" dirty="0"/>
              <a:t> </a:t>
            </a:r>
            <a:r>
              <a:rPr lang="en-US" dirty="0" err="1"/>
              <a:t>yükleme</a:t>
            </a:r>
            <a:r>
              <a:rPr lang="en-US" dirty="0"/>
              <a:t> </a:t>
            </a:r>
            <a:r>
              <a:rPr lang="en-US" dirty="0" err="1"/>
              <a:t>yapılması</a:t>
            </a:r>
            <a:r>
              <a:rPr lang="en-US" dirty="0"/>
              <a:t>, </a:t>
            </a:r>
            <a:r>
              <a:rPr lang="en-US" dirty="0" err="1"/>
              <a:t>öğrenmeyi</a:t>
            </a:r>
            <a:r>
              <a:rPr lang="en-US" dirty="0"/>
              <a:t>, </a:t>
            </a:r>
            <a:r>
              <a:rPr lang="en-US" dirty="0" err="1"/>
              <a:t>okulu</a:t>
            </a:r>
            <a:r>
              <a:rPr lang="en-US" dirty="0"/>
              <a:t>, </a:t>
            </a:r>
            <a:r>
              <a:rPr lang="en-US" dirty="0" err="1"/>
              <a:t>öğretmeni</a:t>
            </a:r>
            <a:r>
              <a:rPr lang="en-US" dirty="0"/>
              <a:t>, </a:t>
            </a:r>
            <a:r>
              <a:rPr lang="en-US" dirty="0" err="1"/>
              <a:t>ders</a:t>
            </a:r>
            <a:r>
              <a:rPr lang="en-US" dirty="0"/>
              <a:t> </a:t>
            </a:r>
            <a:r>
              <a:rPr lang="en-US" dirty="0" err="1"/>
              <a:t>araç-gerecini</a:t>
            </a:r>
            <a:r>
              <a:rPr lang="en-US" dirty="0"/>
              <a:t> </a:t>
            </a:r>
            <a:r>
              <a:rPr lang="en-US" dirty="0" err="1"/>
              <a:t>etkileyecek</a:t>
            </a:r>
            <a:r>
              <a:rPr lang="en-US" dirty="0"/>
              <a:t>, </a:t>
            </a:r>
            <a:r>
              <a:rPr lang="en-US" dirty="0" err="1"/>
              <a:t>muhtemelen</a:t>
            </a:r>
            <a:r>
              <a:rPr lang="en-US" dirty="0"/>
              <a:t> </a:t>
            </a:r>
            <a:r>
              <a:rPr lang="en-US" dirty="0" err="1"/>
              <a:t>demode</a:t>
            </a:r>
            <a:r>
              <a:rPr lang="en-US" dirty="0"/>
              <a:t> </a:t>
            </a:r>
            <a:r>
              <a:rPr lang="en-US" dirty="0" err="1"/>
              <a:t>duruma</a:t>
            </a:r>
            <a:r>
              <a:rPr lang="en-US" dirty="0"/>
              <a:t> </a:t>
            </a:r>
            <a:r>
              <a:rPr lang="en-US" dirty="0" err="1"/>
              <a:t>düşürecektir</a:t>
            </a:r>
            <a:r>
              <a:rPr lang="en-US" dirty="0"/>
              <a:t>.</a:t>
            </a:r>
          </a:p>
          <a:p>
            <a:r>
              <a:rPr lang="tr-TR" dirty="0"/>
              <a:t>Enformasyon çağının dinamizmi eğitim alanında da hızlı gelişmelere ve değişikliklere neden olmuştur. </a:t>
            </a:r>
            <a:r>
              <a:rPr lang="tr-TR" dirty="0" err="1"/>
              <a:t>Balay’a</a:t>
            </a:r>
            <a:r>
              <a:rPr lang="tr-TR" dirty="0"/>
              <a:t> (2004) göre eğitimde bireylerin beceri düzeylerinin yükselmesi, kendilerini geliştirmeleri ve bireysel yeteneklerini sonuna kadar kullanmaları bu çağın gereksinimleri arasında yer almaktadır. Öğrenenlerle ilgili diğer gereksinimler; bilgi odaklı yaşamı öğrenme, analitik düşünme, sentez yapabilme, çoklu görevler gerçekleştirme, sorunları çözme ve etkili iletişim kurma gibi 21. yüzyıl becerileri olarak sıralanabilir (Kuzu, </a:t>
            </a:r>
            <a:r>
              <a:rPr lang="tr-TR" dirty="0" err="1"/>
              <a:t>Günüç</a:t>
            </a:r>
            <a:r>
              <a:rPr lang="tr-TR" dirty="0"/>
              <a:t> ve Odabaşı, 2013).</a:t>
            </a:r>
          </a:p>
          <a:p>
            <a:r>
              <a:rPr lang="tr-TR" dirty="0"/>
              <a:t>Hızla çoğalan bilgi karşısında, her şeyi bilmek yerine, hangi bilgiye nereden ve nasıl ulaşabileceğini bilen, seçici davranan ve öğrenmeyi öğrenen insanlara ihtiyaç duyulmaktadır (Numanoğlu, 1999). Dolayısıyla, </a:t>
            </a:r>
            <a:r>
              <a:rPr lang="en-US" dirty="0" err="1"/>
              <a:t>eğitim</a:t>
            </a:r>
            <a:r>
              <a:rPr lang="en-US" dirty="0"/>
              <a:t> </a:t>
            </a:r>
            <a:r>
              <a:rPr lang="en-US" dirty="0" err="1"/>
              <a:t>sistemlerini</a:t>
            </a:r>
            <a:r>
              <a:rPr lang="en-US" dirty="0"/>
              <a:t> </a:t>
            </a:r>
            <a:r>
              <a:rPr lang="en-US" dirty="0" err="1"/>
              <a:t>yeniden</a:t>
            </a:r>
            <a:r>
              <a:rPr lang="en-US" dirty="0"/>
              <a:t> </a:t>
            </a:r>
            <a:r>
              <a:rPr lang="en-US" dirty="0" err="1"/>
              <a:t>dizayn</a:t>
            </a:r>
            <a:r>
              <a:rPr lang="en-US" dirty="0"/>
              <a:t> </a:t>
            </a:r>
            <a:r>
              <a:rPr lang="en-US" dirty="0" err="1"/>
              <a:t>etmek</a:t>
            </a:r>
            <a:r>
              <a:rPr lang="en-US" dirty="0"/>
              <a:t>, </a:t>
            </a:r>
            <a:r>
              <a:rPr lang="en-US" dirty="0" err="1"/>
              <a:t>geleceği</a:t>
            </a:r>
            <a:r>
              <a:rPr lang="en-US" dirty="0"/>
              <a:t> </a:t>
            </a:r>
            <a:r>
              <a:rPr lang="en-US" dirty="0" err="1"/>
              <a:t>bu</a:t>
            </a:r>
            <a:r>
              <a:rPr lang="en-US" dirty="0"/>
              <a:t> </a:t>
            </a:r>
            <a:r>
              <a:rPr lang="en-US" dirty="0" err="1"/>
              <a:t>günden</a:t>
            </a:r>
            <a:r>
              <a:rPr lang="en-US" dirty="0"/>
              <a:t> </a:t>
            </a:r>
            <a:r>
              <a:rPr lang="en-US" dirty="0" err="1"/>
              <a:t>görüp</a:t>
            </a:r>
            <a:r>
              <a:rPr lang="en-US" dirty="0"/>
              <a:t>, </a:t>
            </a:r>
            <a:r>
              <a:rPr lang="en-US" dirty="0" err="1"/>
              <a:t>geleceğe</a:t>
            </a:r>
            <a:r>
              <a:rPr lang="en-US" dirty="0"/>
              <a:t> </a:t>
            </a:r>
            <a:r>
              <a:rPr lang="en-US" dirty="0" err="1"/>
              <a:t>dair</a:t>
            </a:r>
            <a:r>
              <a:rPr lang="en-US" dirty="0"/>
              <a:t> </a:t>
            </a:r>
            <a:r>
              <a:rPr lang="en-US" dirty="0" err="1"/>
              <a:t>adımlar</a:t>
            </a:r>
            <a:r>
              <a:rPr lang="en-US" dirty="0"/>
              <a:t> </a:t>
            </a:r>
            <a:r>
              <a:rPr lang="en-US" dirty="0" err="1"/>
              <a:t>atmak</a:t>
            </a:r>
            <a:r>
              <a:rPr lang="en-US" dirty="0"/>
              <a:t> </a:t>
            </a:r>
            <a:r>
              <a:rPr lang="en-US" dirty="0" err="1"/>
              <a:t>mümkündür</a:t>
            </a:r>
            <a:r>
              <a:rPr lang="en-US" dirty="0"/>
              <a:t>.  </a:t>
            </a:r>
            <a:r>
              <a:rPr lang="en-US" dirty="0" err="1"/>
              <a:t>Biraz</a:t>
            </a:r>
            <a:r>
              <a:rPr lang="en-US" dirty="0"/>
              <a:t> </a:t>
            </a:r>
            <a:r>
              <a:rPr lang="en-US" dirty="0" err="1"/>
              <a:t>sağduyu</a:t>
            </a:r>
            <a:r>
              <a:rPr lang="en-US" dirty="0"/>
              <a:t>, </a:t>
            </a:r>
            <a:r>
              <a:rPr lang="en-US" dirty="0" err="1"/>
              <a:t>biraz</a:t>
            </a:r>
            <a:r>
              <a:rPr lang="en-US" dirty="0"/>
              <a:t> </a:t>
            </a:r>
            <a:r>
              <a:rPr lang="en-US" dirty="0" err="1"/>
              <a:t>vizyon</a:t>
            </a:r>
            <a:r>
              <a:rPr lang="en-US" dirty="0"/>
              <a:t>, </a:t>
            </a:r>
            <a:r>
              <a:rPr lang="en-US" dirty="0" err="1"/>
              <a:t>biraz</a:t>
            </a:r>
            <a:r>
              <a:rPr lang="en-US" dirty="0"/>
              <a:t> proaktif </a:t>
            </a:r>
            <a:r>
              <a:rPr lang="en-US" dirty="0" err="1"/>
              <a:t>tutum</a:t>
            </a:r>
            <a:r>
              <a:rPr lang="en-US" dirty="0"/>
              <a:t> ve </a:t>
            </a:r>
            <a:r>
              <a:rPr lang="en-US" dirty="0" err="1"/>
              <a:t>biraz</a:t>
            </a:r>
            <a:r>
              <a:rPr lang="en-US" dirty="0"/>
              <a:t> da </a:t>
            </a:r>
            <a:r>
              <a:rPr lang="en-US" dirty="0" err="1"/>
              <a:t>futuralist</a:t>
            </a:r>
            <a:r>
              <a:rPr lang="en-US" dirty="0"/>
              <a:t> </a:t>
            </a:r>
            <a:r>
              <a:rPr lang="en-US" dirty="0" err="1"/>
              <a:t>yaklaşım</a:t>
            </a:r>
            <a:r>
              <a:rPr lang="en-US" dirty="0"/>
              <a:t> </a:t>
            </a:r>
            <a:r>
              <a:rPr lang="en-US" dirty="0" err="1"/>
              <a:t>yeterli</a:t>
            </a:r>
            <a:r>
              <a:rPr lang="en-US" dirty="0"/>
              <a:t> </a:t>
            </a:r>
            <a:r>
              <a:rPr lang="en-US" dirty="0" err="1"/>
              <a:t>olacaktır</a:t>
            </a:r>
            <a:r>
              <a:rPr lang="en-US" dirty="0"/>
              <a:t> (</a:t>
            </a:r>
            <a:r>
              <a:rPr lang="en-US" dirty="0" err="1"/>
              <a:t>Cemaloğlu</a:t>
            </a:r>
            <a:r>
              <a:rPr lang="en-US" dirty="0"/>
              <a:t>, 2018). </a:t>
            </a:r>
            <a:r>
              <a:rPr lang="en-US" dirty="0" err="1"/>
              <a:t>Harari’nin</a:t>
            </a:r>
            <a:r>
              <a:rPr lang="en-US" dirty="0"/>
              <a:t> de (2018) </a:t>
            </a:r>
            <a:r>
              <a:rPr lang="en-US" dirty="0" err="1"/>
              <a:t>ifade</a:t>
            </a:r>
            <a:r>
              <a:rPr lang="en-US" dirty="0"/>
              <a:t> </a:t>
            </a:r>
            <a:r>
              <a:rPr lang="en-US" dirty="0" err="1"/>
              <a:t>ettiği</a:t>
            </a:r>
            <a:r>
              <a:rPr lang="en-US" dirty="0"/>
              <a:t> </a:t>
            </a:r>
            <a:r>
              <a:rPr lang="en-US" dirty="0" err="1"/>
              <a:t>gibi</a:t>
            </a:r>
            <a:r>
              <a:rPr lang="en-US" dirty="0"/>
              <a:t>, 21. </a:t>
            </a:r>
            <a:r>
              <a:rPr lang="en-US" dirty="0" err="1"/>
              <a:t>yüzyıla</a:t>
            </a:r>
            <a:r>
              <a:rPr lang="en-US" dirty="0"/>
              <a:t> </a:t>
            </a:r>
            <a:r>
              <a:rPr lang="en-US" dirty="0" err="1"/>
              <a:t>ayak</a:t>
            </a:r>
            <a:r>
              <a:rPr lang="en-US" dirty="0"/>
              <a:t> </a:t>
            </a:r>
            <a:r>
              <a:rPr lang="en-US" dirty="0" err="1"/>
              <a:t>uydurabilmek</a:t>
            </a:r>
            <a:r>
              <a:rPr lang="en-US" dirty="0"/>
              <a:t> </a:t>
            </a:r>
            <a:r>
              <a:rPr lang="en-US" dirty="0" err="1"/>
              <a:t>için</a:t>
            </a:r>
            <a:r>
              <a:rPr lang="en-US" dirty="0"/>
              <a:t> </a:t>
            </a:r>
            <a:r>
              <a:rPr lang="en-US" dirty="0" err="1"/>
              <a:t>yeni</a:t>
            </a:r>
            <a:r>
              <a:rPr lang="en-US" dirty="0"/>
              <a:t> </a:t>
            </a:r>
            <a:r>
              <a:rPr lang="en-US" dirty="0" err="1"/>
              <a:t>ürünleri</a:t>
            </a:r>
            <a:r>
              <a:rPr lang="en-US" dirty="0"/>
              <a:t> </a:t>
            </a:r>
            <a:r>
              <a:rPr lang="en-US" dirty="0" err="1"/>
              <a:t>üretmek</a:t>
            </a:r>
            <a:r>
              <a:rPr lang="en-US" dirty="0"/>
              <a:t>, </a:t>
            </a:r>
            <a:r>
              <a:rPr lang="en-US" dirty="0" err="1"/>
              <a:t>yeni</a:t>
            </a:r>
            <a:r>
              <a:rPr lang="en-US" dirty="0"/>
              <a:t> </a:t>
            </a:r>
            <a:r>
              <a:rPr lang="en-US" dirty="0" err="1"/>
              <a:t>icatlar</a:t>
            </a:r>
            <a:r>
              <a:rPr lang="en-US" dirty="0"/>
              <a:t> </a:t>
            </a:r>
            <a:r>
              <a:rPr lang="en-US" dirty="0" err="1"/>
              <a:t>yapmak</a:t>
            </a:r>
            <a:r>
              <a:rPr lang="en-US" dirty="0"/>
              <a:t> </a:t>
            </a:r>
            <a:r>
              <a:rPr lang="en-US" dirty="0" err="1"/>
              <a:t>yeterli</a:t>
            </a:r>
            <a:r>
              <a:rPr lang="en-US" dirty="0"/>
              <a:t> </a:t>
            </a:r>
            <a:r>
              <a:rPr lang="en-US" dirty="0" err="1"/>
              <a:t>gelmeyecek</a:t>
            </a:r>
            <a:r>
              <a:rPr lang="en-US" dirty="0"/>
              <a:t>; her </a:t>
            </a:r>
            <a:r>
              <a:rPr lang="en-US" dirty="0" err="1"/>
              <a:t>bireyin</a:t>
            </a:r>
            <a:r>
              <a:rPr lang="en-US" dirty="0"/>
              <a:t> </a:t>
            </a:r>
            <a:r>
              <a:rPr lang="en-US" dirty="0" err="1"/>
              <a:t>önce</a:t>
            </a:r>
            <a:r>
              <a:rPr lang="en-US" dirty="0"/>
              <a:t> </a:t>
            </a:r>
            <a:r>
              <a:rPr lang="en-US" dirty="0" err="1"/>
              <a:t>kendini</a:t>
            </a:r>
            <a:r>
              <a:rPr lang="en-US" dirty="0"/>
              <a:t> </a:t>
            </a:r>
            <a:r>
              <a:rPr lang="en-US" dirty="0" err="1"/>
              <a:t>tekrar</a:t>
            </a:r>
            <a:r>
              <a:rPr lang="en-US" dirty="0"/>
              <a:t> </a:t>
            </a:r>
            <a:r>
              <a:rPr lang="en-US" dirty="0" err="1"/>
              <a:t>tekrar</a:t>
            </a:r>
            <a:r>
              <a:rPr lang="en-US" dirty="0"/>
              <a:t> </a:t>
            </a:r>
            <a:r>
              <a:rPr lang="en-US" dirty="0" err="1"/>
              <a:t>yeniden</a:t>
            </a:r>
            <a:r>
              <a:rPr lang="en-US" dirty="0"/>
              <a:t> </a:t>
            </a:r>
            <a:r>
              <a:rPr lang="en-US" dirty="0" err="1"/>
              <a:t>inşa</a:t>
            </a:r>
            <a:r>
              <a:rPr lang="en-US" dirty="0"/>
              <a:t> </a:t>
            </a:r>
            <a:r>
              <a:rPr lang="en-US" dirty="0" err="1"/>
              <a:t>etmesi</a:t>
            </a:r>
            <a:r>
              <a:rPr lang="en-US" dirty="0"/>
              <a:t> </a:t>
            </a:r>
            <a:r>
              <a:rPr lang="en-US" dirty="0" err="1"/>
              <a:t>gerekecektir</a:t>
            </a:r>
            <a:r>
              <a:rPr lang="en-US" dirty="0"/>
              <a:t>.</a:t>
            </a:r>
          </a:p>
          <a:p>
            <a:endParaRPr lang="en-US" dirty="0"/>
          </a:p>
        </p:txBody>
      </p:sp>
      <p:sp>
        <p:nvSpPr>
          <p:cNvPr id="4" name="TextBox 3"/>
          <p:cNvSpPr txBox="1"/>
          <p:nvPr/>
        </p:nvSpPr>
        <p:spPr>
          <a:xfrm>
            <a:off x="1439448" y="1397287"/>
            <a:ext cx="1294544" cy="369332"/>
          </a:xfrm>
          <a:prstGeom prst="rect">
            <a:avLst/>
          </a:prstGeom>
          <a:noFill/>
        </p:spPr>
        <p:txBody>
          <a:bodyPr wrap="square" rtlCol="0">
            <a:spAutoFit/>
          </a:bodyPr>
          <a:lstStyle/>
          <a:p>
            <a:r>
              <a:rPr lang="en-US" dirty="0" smtClean="0">
                <a:solidFill>
                  <a:srgbClr val="FF0000"/>
                </a:solidFill>
              </a:rPr>
              <a:t>ÖZET</a:t>
            </a:r>
            <a:endParaRPr lang="en-US" dirty="0">
              <a:solidFill>
                <a:srgbClr val="FF0000"/>
              </a:solidFill>
            </a:endParaRPr>
          </a:p>
        </p:txBody>
      </p:sp>
    </p:spTree>
    <p:extLst>
      <p:ext uri="{BB962C8B-B14F-4D97-AF65-F5344CB8AC3E}">
        <p14:creationId xmlns:p14="http://schemas.microsoft.com/office/powerpoint/2010/main" val="1718516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ŞİMDİ SIRA SİZDE</a:t>
            </a:r>
            <a:endParaRPr lang="en-US" dirty="0"/>
          </a:p>
        </p:txBody>
      </p:sp>
      <p:sp>
        <p:nvSpPr>
          <p:cNvPr id="3" name="Content Placeholder 2"/>
          <p:cNvSpPr>
            <a:spLocks noGrp="1"/>
          </p:cNvSpPr>
          <p:nvPr>
            <p:ph idx="1"/>
          </p:nvPr>
        </p:nvSpPr>
        <p:spPr/>
        <p:txBody>
          <a:bodyPr/>
          <a:lstStyle/>
          <a:p>
            <a:r>
              <a:rPr lang="en-US" b="1" dirty="0" err="1"/>
              <a:t>Haftayı</a:t>
            </a:r>
            <a:r>
              <a:rPr lang="en-US" b="1" dirty="0"/>
              <a:t> </a:t>
            </a:r>
            <a:r>
              <a:rPr lang="en-US" b="1" dirty="0" err="1"/>
              <a:t>kapatırken</a:t>
            </a:r>
            <a:r>
              <a:rPr lang="en-US" b="1" dirty="0"/>
              <a:t> </a:t>
            </a:r>
            <a:r>
              <a:rPr lang="en-US" b="1" dirty="0" err="1"/>
              <a:t>bölümünde</a:t>
            </a:r>
            <a:r>
              <a:rPr lang="en-US" b="1" dirty="0"/>
              <a:t> </a:t>
            </a:r>
            <a:r>
              <a:rPr lang="en-US" b="1" dirty="0" err="1"/>
              <a:t>yer</a:t>
            </a:r>
            <a:r>
              <a:rPr lang="en-US" b="1" dirty="0"/>
              <a:t> </a:t>
            </a:r>
            <a:r>
              <a:rPr lang="en-US" b="1" dirty="0" err="1"/>
              <a:t>alan</a:t>
            </a:r>
            <a:endParaRPr lang="en-US" dirty="0"/>
          </a:p>
          <a:p>
            <a:r>
              <a:rPr lang="en-US" b="1" dirty="0"/>
              <a:t>"</a:t>
            </a:r>
            <a:r>
              <a:rPr lang="en-US" b="1" dirty="0" err="1"/>
              <a:t>Yeni</a:t>
            </a:r>
            <a:r>
              <a:rPr lang="en-US" b="1" dirty="0"/>
              <a:t> </a:t>
            </a:r>
            <a:r>
              <a:rPr lang="en-US" b="1" dirty="0" err="1"/>
              <a:t>tartışma</a:t>
            </a:r>
            <a:r>
              <a:rPr lang="en-US" b="1" dirty="0"/>
              <a:t> </a:t>
            </a:r>
            <a:r>
              <a:rPr lang="en-US" b="1" dirty="0" err="1"/>
              <a:t>konusu</a:t>
            </a:r>
            <a:r>
              <a:rPr lang="en-US" b="1" dirty="0"/>
              <a:t> </a:t>
            </a:r>
            <a:r>
              <a:rPr lang="en-US" b="1" dirty="0" err="1"/>
              <a:t>ekle</a:t>
            </a:r>
            <a:r>
              <a:rPr lang="en-US" b="1" dirty="0"/>
              <a:t>/ Add a new discussion topic” </a:t>
            </a:r>
            <a:r>
              <a:rPr lang="en-US" b="1" dirty="0" err="1"/>
              <a:t>düğmesine</a:t>
            </a:r>
            <a:r>
              <a:rPr lang="en-US" b="1" dirty="0"/>
              <a:t> </a:t>
            </a:r>
            <a:r>
              <a:rPr lang="en-US" b="1" dirty="0" err="1"/>
              <a:t>tıklayın</a:t>
            </a:r>
            <a:r>
              <a:rPr lang="en-US" b="1" dirty="0" smtClean="0"/>
              <a:t>.</a:t>
            </a:r>
          </a:p>
          <a:p>
            <a:r>
              <a:rPr lang="en-US" dirty="0" smtClean="0"/>
              <a:t>21. </a:t>
            </a:r>
            <a:r>
              <a:rPr lang="en-US" dirty="0" err="1" smtClean="0"/>
              <a:t>yüzyıl</a:t>
            </a:r>
            <a:r>
              <a:rPr lang="en-US" dirty="0" smtClean="0"/>
              <a:t> </a:t>
            </a:r>
            <a:r>
              <a:rPr lang="en-US" dirty="0" err="1" smtClean="0"/>
              <a:t>becerileri</a:t>
            </a:r>
            <a:r>
              <a:rPr lang="en-US" dirty="0" smtClean="0"/>
              <a:t> </a:t>
            </a:r>
            <a:r>
              <a:rPr lang="en-US" dirty="0" err="1" smtClean="0"/>
              <a:t>arasında</a:t>
            </a:r>
            <a:r>
              <a:rPr lang="en-US" dirty="0" smtClean="0"/>
              <a:t> size </a:t>
            </a:r>
            <a:r>
              <a:rPr lang="en-US" dirty="0" err="1" smtClean="0"/>
              <a:t>göre</a:t>
            </a:r>
            <a:r>
              <a:rPr lang="en-US" dirty="0" smtClean="0"/>
              <a:t> </a:t>
            </a:r>
            <a:r>
              <a:rPr lang="en-US" dirty="0" err="1" smtClean="0"/>
              <a:t>en</a:t>
            </a:r>
            <a:r>
              <a:rPr lang="en-US" dirty="0" smtClean="0"/>
              <a:t> </a:t>
            </a:r>
            <a:r>
              <a:rPr lang="en-US" dirty="0" err="1" smtClean="0"/>
              <a:t>önemli</a:t>
            </a:r>
            <a:r>
              <a:rPr lang="en-US" dirty="0" smtClean="0"/>
              <a:t> </a:t>
            </a:r>
            <a:r>
              <a:rPr lang="en-US" dirty="0" err="1" smtClean="0"/>
              <a:t>üç</a:t>
            </a:r>
            <a:r>
              <a:rPr lang="en-US" dirty="0" smtClean="0"/>
              <a:t> </a:t>
            </a:r>
            <a:r>
              <a:rPr lang="en-US" dirty="0" err="1" smtClean="0"/>
              <a:t>tanesini</a:t>
            </a:r>
            <a:r>
              <a:rPr lang="en-US" dirty="0" smtClean="0"/>
              <a:t> </a:t>
            </a:r>
            <a:r>
              <a:rPr lang="en-US" dirty="0" err="1" smtClean="0"/>
              <a:t>nedenleri</a:t>
            </a:r>
            <a:r>
              <a:rPr lang="en-US" dirty="0" smtClean="0"/>
              <a:t> </a:t>
            </a:r>
            <a:r>
              <a:rPr lang="en-US" dirty="0" err="1" smtClean="0"/>
              <a:t>ile</a:t>
            </a:r>
            <a:r>
              <a:rPr lang="en-US" dirty="0" smtClean="0"/>
              <a:t> </a:t>
            </a:r>
            <a:r>
              <a:rPr lang="en-US" dirty="0" err="1" smtClean="0"/>
              <a:t>kısaca</a:t>
            </a:r>
            <a:r>
              <a:rPr lang="en-US" dirty="0" smtClean="0"/>
              <a:t> </a:t>
            </a:r>
            <a:r>
              <a:rPr lang="en-US" dirty="0" err="1" smtClean="0"/>
              <a:t>açıklayınız</a:t>
            </a:r>
            <a:r>
              <a:rPr lang="en-US" dirty="0" smtClean="0"/>
              <a:t>.</a:t>
            </a:r>
            <a:endParaRPr lang="en-US" dirty="0"/>
          </a:p>
          <a:p>
            <a:r>
              <a:rPr lang="en-US" b="1" dirty="0"/>
              <a:t>- </a:t>
            </a:r>
            <a:r>
              <a:rPr lang="en-US" b="1" dirty="0" err="1"/>
              <a:t>Açılan</a:t>
            </a:r>
            <a:r>
              <a:rPr lang="en-US" b="1" dirty="0"/>
              <a:t> </a:t>
            </a:r>
            <a:r>
              <a:rPr lang="en-US" b="1" dirty="0" err="1"/>
              <a:t>alanda</a:t>
            </a:r>
            <a:r>
              <a:rPr lang="en-US" b="1" dirty="0"/>
              <a:t> "</a:t>
            </a:r>
            <a:r>
              <a:rPr lang="en-US" b="1" dirty="0" err="1"/>
              <a:t>Konu</a:t>
            </a:r>
            <a:r>
              <a:rPr lang="en-US" b="1" dirty="0"/>
              <a:t>" </a:t>
            </a:r>
            <a:r>
              <a:rPr lang="en-US" b="1" dirty="0" err="1"/>
              <a:t>alanına</a:t>
            </a:r>
            <a:r>
              <a:rPr lang="en-US" b="1" dirty="0"/>
              <a:t> </a:t>
            </a:r>
            <a:r>
              <a:rPr lang="en-US" b="1" dirty="0" err="1"/>
              <a:t>konu</a:t>
            </a:r>
            <a:r>
              <a:rPr lang="en-US" b="1" dirty="0"/>
              <a:t> </a:t>
            </a:r>
            <a:r>
              <a:rPr lang="en-US" b="1" dirty="0" err="1"/>
              <a:t>başlığını</a:t>
            </a:r>
            <a:r>
              <a:rPr lang="en-US" b="1" dirty="0"/>
              <a:t> "</a:t>
            </a:r>
            <a:r>
              <a:rPr lang="en-US" b="1" dirty="0" err="1"/>
              <a:t>Mesaj</a:t>
            </a:r>
            <a:r>
              <a:rPr lang="en-US" b="1" dirty="0"/>
              <a:t>" </a:t>
            </a:r>
            <a:r>
              <a:rPr lang="en-US" b="1" dirty="0" err="1"/>
              <a:t>alanına</a:t>
            </a:r>
            <a:r>
              <a:rPr lang="en-US" b="1" dirty="0"/>
              <a:t> da </a:t>
            </a:r>
            <a:r>
              <a:rPr lang="en-US" b="1" dirty="0" err="1"/>
              <a:t>görüşlerinizi</a:t>
            </a:r>
            <a:r>
              <a:rPr lang="en-US" b="1" dirty="0"/>
              <a:t> </a:t>
            </a:r>
            <a:r>
              <a:rPr lang="en-US" b="1" dirty="0" err="1"/>
              <a:t>yazın</a:t>
            </a:r>
            <a:r>
              <a:rPr lang="en-US" b="1" dirty="0"/>
              <a:t>.</a:t>
            </a:r>
            <a:endParaRPr lang="en-US" dirty="0"/>
          </a:p>
          <a:p>
            <a:r>
              <a:rPr lang="en-US" b="1" dirty="0"/>
              <a:t>- "</a:t>
            </a:r>
            <a:r>
              <a:rPr lang="en-US" b="1" dirty="0" err="1"/>
              <a:t>Foruma</a:t>
            </a:r>
            <a:r>
              <a:rPr lang="en-US" b="1" dirty="0"/>
              <a:t> </a:t>
            </a:r>
            <a:r>
              <a:rPr lang="en-US" b="1" dirty="0" err="1"/>
              <a:t>gönder</a:t>
            </a:r>
            <a:r>
              <a:rPr lang="en-US" b="1" dirty="0"/>
              <a:t>/ Post to forum" </a:t>
            </a:r>
            <a:r>
              <a:rPr lang="en-US" b="1" dirty="0" err="1"/>
              <a:t>düğmesine</a:t>
            </a:r>
            <a:r>
              <a:rPr lang="en-US" b="1" dirty="0"/>
              <a:t> </a:t>
            </a:r>
            <a:r>
              <a:rPr lang="en-US" b="1" dirty="0" err="1"/>
              <a:t>tıklayarak</a:t>
            </a:r>
            <a:r>
              <a:rPr lang="en-US" b="1" dirty="0"/>
              <a:t> </a:t>
            </a:r>
            <a:r>
              <a:rPr lang="en-US" b="1" dirty="0" err="1"/>
              <a:t>mesajınızı</a:t>
            </a:r>
            <a:r>
              <a:rPr lang="en-US" b="1" dirty="0"/>
              <a:t> </a:t>
            </a:r>
            <a:r>
              <a:rPr lang="en-US" b="1" dirty="0" err="1"/>
              <a:t>yayınlayın</a:t>
            </a:r>
            <a:r>
              <a:rPr lang="en-US" b="1" dirty="0"/>
              <a:t>.</a:t>
            </a:r>
            <a:endParaRPr lang="en-US" dirty="0"/>
          </a:p>
          <a:p>
            <a:endParaRPr lang="en-US" dirty="0"/>
          </a:p>
        </p:txBody>
      </p:sp>
    </p:spTree>
    <p:extLst>
      <p:ext uri="{BB962C8B-B14F-4D97-AF65-F5344CB8AC3E}">
        <p14:creationId xmlns:p14="http://schemas.microsoft.com/office/powerpoint/2010/main" val="172055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0293" y="2742176"/>
            <a:ext cx="9603275" cy="3277624"/>
          </a:xfrm>
        </p:spPr>
        <p:txBody>
          <a:bodyPr/>
          <a:lstStyle/>
          <a:p>
            <a:r>
              <a:rPr lang="en-US" dirty="0" smtClean="0"/>
              <a:t>İLGİNİZ İÇİN TEŞEKKÜRLER</a:t>
            </a:r>
            <a:endParaRPr lang="en-US" dirty="0"/>
          </a:p>
        </p:txBody>
      </p:sp>
    </p:spTree>
    <p:extLst>
      <p:ext uri="{BB962C8B-B14F-4D97-AF65-F5344CB8AC3E}">
        <p14:creationId xmlns:p14="http://schemas.microsoft.com/office/powerpoint/2010/main" val="15846332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21.yüzyıl bilgi toplumu oluşana kadar insanlık tarihi pek çok aşamadan geçmiştir. Özellikle sanayi devrimi ile başlayan ve 21. yüzyılın ilk çeyreğinde büyük bir ivme kazanan bilim ve teknolojideki hızlı gelişmeler yeni bir döneme temel hazırlamıştır. Bu gelişmeler sayesinde oluşan bilgi birikimi, bilgi teknolojilerinin toplumsal ve ekonomik gelişmelere katkıları ve küreselleşme üçüncü bir devrim olarak nitelendirilebilecek enformasyon çağını (</a:t>
            </a:r>
            <a:r>
              <a:rPr lang="tr-TR" dirty="0" err="1"/>
              <a:t>information</a:t>
            </a:r>
            <a:r>
              <a:rPr lang="tr-TR" dirty="0"/>
              <a:t> </a:t>
            </a:r>
            <a:r>
              <a:rPr lang="tr-TR" dirty="0" err="1"/>
              <a:t>age</a:t>
            </a:r>
            <a:r>
              <a:rPr lang="tr-TR" dirty="0"/>
              <a:t>) başlatmıştır. </a:t>
            </a:r>
            <a:endParaRPr lang="en-US" dirty="0"/>
          </a:p>
        </p:txBody>
      </p:sp>
    </p:spTree>
    <p:extLst>
      <p:ext uri="{BB962C8B-B14F-4D97-AF65-F5344CB8AC3E}">
        <p14:creationId xmlns:p14="http://schemas.microsoft.com/office/powerpoint/2010/main" val="9610773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21</a:t>
            </a:r>
            <a:r>
              <a:rPr lang="en-US" dirty="0"/>
              <a:t>. </a:t>
            </a:r>
            <a:r>
              <a:rPr lang="en-US" dirty="0" err="1"/>
              <a:t>yüzyıl</a:t>
            </a:r>
            <a:r>
              <a:rPr lang="en-US" dirty="0"/>
              <a:t> </a:t>
            </a:r>
            <a:r>
              <a:rPr lang="en-US" dirty="0" err="1"/>
              <a:t>becerileri</a:t>
            </a:r>
            <a:r>
              <a:rPr lang="en-US" dirty="0"/>
              <a:t> </a:t>
            </a:r>
            <a:r>
              <a:rPr lang="en-US" dirty="0" err="1"/>
              <a:t>genel</a:t>
            </a:r>
            <a:r>
              <a:rPr lang="en-US" dirty="0"/>
              <a:t> </a:t>
            </a:r>
            <a:r>
              <a:rPr lang="en-US" dirty="0" err="1"/>
              <a:t>olarak</a:t>
            </a:r>
            <a:r>
              <a:rPr lang="en-US" dirty="0"/>
              <a:t>, </a:t>
            </a:r>
            <a:r>
              <a:rPr lang="en-US" dirty="0" err="1"/>
              <a:t>öğrencilerin</a:t>
            </a:r>
            <a:r>
              <a:rPr lang="en-US" dirty="0"/>
              <a:t> </a:t>
            </a:r>
            <a:r>
              <a:rPr lang="en-US" dirty="0" err="1"/>
              <a:t>bilgi</a:t>
            </a:r>
            <a:r>
              <a:rPr lang="en-US" dirty="0"/>
              <a:t> </a:t>
            </a:r>
            <a:r>
              <a:rPr lang="en-US" dirty="0" err="1"/>
              <a:t>çağında</a:t>
            </a:r>
            <a:r>
              <a:rPr lang="en-US" dirty="0"/>
              <a:t> </a:t>
            </a:r>
            <a:r>
              <a:rPr lang="en-US" dirty="0" err="1"/>
              <a:t>başarılı</a:t>
            </a:r>
            <a:r>
              <a:rPr lang="en-US" dirty="0"/>
              <a:t> </a:t>
            </a:r>
            <a:r>
              <a:rPr lang="en-US" dirty="0" err="1"/>
              <a:t>olabilmeleri</a:t>
            </a:r>
            <a:r>
              <a:rPr lang="en-US" dirty="0"/>
              <a:t> </a:t>
            </a:r>
            <a:r>
              <a:rPr lang="en-US" dirty="0" err="1"/>
              <a:t>için</a:t>
            </a:r>
            <a:r>
              <a:rPr lang="en-US" dirty="0"/>
              <a:t> </a:t>
            </a:r>
            <a:r>
              <a:rPr lang="en-US" dirty="0" err="1"/>
              <a:t>geliştirmeleri</a:t>
            </a:r>
            <a:r>
              <a:rPr lang="en-US" dirty="0"/>
              <a:t> </a:t>
            </a:r>
            <a:r>
              <a:rPr lang="en-US" dirty="0" err="1"/>
              <a:t>gereken</a:t>
            </a:r>
            <a:r>
              <a:rPr lang="en-US" dirty="0"/>
              <a:t> </a:t>
            </a:r>
            <a:r>
              <a:rPr lang="en-US" dirty="0" err="1"/>
              <a:t>üst</a:t>
            </a:r>
            <a:r>
              <a:rPr lang="en-US" dirty="0"/>
              <a:t> </a:t>
            </a:r>
            <a:r>
              <a:rPr lang="en-US" dirty="0" err="1"/>
              <a:t>düzey</a:t>
            </a:r>
            <a:r>
              <a:rPr lang="en-US" dirty="0"/>
              <a:t> </a:t>
            </a:r>
            <a:r>
              <a:rPr lang="en-US" dirty="0" err="1"/>
              <a:t>becerileri</a:t>
            </a:r>
            <a:r>
              <a:rPr lang="en-US" dirty="0"/>
              <a:t> </a:t>
            </a:r>
            <a:r>
              <a:rPr lang="en-US" dirty="0" err="1"/>
              <a:t>ve</a:t>
            </a:r>
            <a:r>
              <a:rPr lang="en-US" dirty="0"/>
              <a:t> </a:t>
            </a:r>
            <a:r>
              <a:rPr lang="en-US" dirty="0" err="1"/>
              <a:t>öğrenme</a:t>
            </a:r>
            <a:r>
              <a:rPr lang="en-US" dirty="0"/>
              <a:t> </a:t>
            </a:r>
            <a:r>
              <a:rPr lang="en-US" dirty="0" err="1"/>
              <a:t>eğilimlerini</a:t>
            </a:r>
            <a:r>
              <a:rPr lang="en-US" dirty="0"/>
              <a:t> </a:t>
            </a:r>
            <a:r>
              <a:rPr lang="en-US" dirty="0" err="1"/>
              <a:t>ifade</a:t>
            </a:r>
            <a:r>
              <a:rPr lang="en-US" dirty="0"/>
              <a:t> </a:t>
            </a:r>
            <a:r>
              <a:rPr lang="en-US" dirty="0" err="1"/>
              <a:t>eder</a:t>
            </a:r>
            <a:r>
              <a:rPr lang="en-US" dirty="0"/>
              <a:t>. Bu </a:t>
            </a:r>
            <a:r>
              <a:rPr lang="en-US" dirty="0" err="1"/>
              <a:t>beceriler</a:t>
            </a:r>
            <a:r>
              <a:rPr lang="en-US" dirty="0"/>
              <a:t> 21. </a:t>
            </a:r>
            <a:r>
              <a:rPr lang="en-US" dirty="0" err="1"/>
              <a:t>yüzyıl</a:t>
            </a:r>
            <a:r>
              <a:rPr lang="en-US" dirty="0"/>
              <a:t> </a:t>
            </a:r>
            <a:r>
              <a:rPr lang="en-US" dirty="0" err="1"/>
              <a:t>toplumunda</a:t>
            </a:r>
            <a:r>
              <a:rPr lang="en-US" dirty="0"/>
              <a:t> </a:t>
            </a:r>
            <a:r>
              <a:rPr lang="en-US" dirty="0" err="1"/>
              <a:t>ve</a:t>
            </a:r>
            <a:r>
              <a:rPr lang="en-US" dirty="0"/>
              <a:t> </a:t>
            </a:r>
            <a:r>
              <a:rPr lang="en-US" dirty="0" err="1"/>
              <a:t>iş</a:t>
            </a:r>
            <a:r>
              <a:rPr lang="en-US" dirty="0"/>
              <a:t> </a:t>
            </a:r>
            <a:r>
              <a:rPr lang="en-US" dirty="0" err="1"/>
              <a:t>hayatında</a:t>
            </a:r>
            <a:r>
              <a:rPr lang="en-US" dirty="0"/>
              <a:t> </a:t>
            </a:r>
            <a:r>
              <a:rPr lang="en-US" dirty="0" err="1"/>
              <a:t>eğitimciler</a:t>
            </a:r>
            <a:r>
              <a:rPr lang="en-US" dirty="0"/>
              <a:t>, </a:t>
            </a:r>
            <a:r>
              <a:rPr lang="en-US" dirty="0" err="1"/>
              <a:t>iş</a:t>
            </a:r>
            <a:r>
              <a:rPr lang="en-US" dirty="0"/>
              <a:t> </a:t>
            </a:r>
            <a:r>
              <a:rPr lang="en-US" dirty="0" err="1"/>
              <a:t>dünyasının</a:t>
            </a:r>
            <a:r>
              <a:rPr lang="en-US" dirty="0"/>
              <a:t> </a:t>
            </a:r>
            <a:r>
              <a:rPr lang="en-US" dirty="0" err="1"/>
              <a:t>liderleri</a:t>
            </a:r>
            <a:r>
              <a:rPr lang="en-US" dirty="0"/>
              <a:t>, </a:t>
            </a:r>
            <a:r>
              <a:rPr lang="en-US" dirty="0" err="1"/>
              <a:t>akademisyenler</a:t>
            </a:r>
            <a:r>
              <a:rPr lang="en-US" dirty="0"/>
              <a:t> </a:t>
            </a:r>
            <a:r>
              <a:rPr lang="en-US" dirty="0" err="1"/>
              <a:t>ve</a:t>
            </a:r>
            <a:r>
              <a:rPr lang="en-US" dirty="0"/>
              <a:t> </a:t>
            </a:r>
            <a:r>
              <a:rPr lang="en-US" dirty="0" err="1"/>
              <a:t>hükümetlere</a:t>
            </a:r>
            <a:r>
              <a:rPr lang="en-US" dirty="0"/>
              <a:t> </a:t>
            </a:r>
            <a:r>
              <a:rPr lang="en-US" dirty="0" err="1"/>
              <a:t>bağlı</a:t>
            </a:r>
            <a:r>
              <a:rPr lang="en-US" dirty="0"/>
              <a:t> </a:t>
            </a:r>
            <a:r>
              <a:rPr lang="en-US" dirty="0" err="1"/>
              <a:t>kurumlar</a:t>
            </a:r>
            <a:r>
              <a:rPr lang="en-US" dirty="0"/>
              <a:t> </a:t>
            </a:r>
            <a:r>
              <a:rPr lang="en-US" dirty="0" err="1"/>
              <a:t>tarafından</a:t>
            </a:r>
            <a:r>
              <a:rPr lang="en-US" dirty="0"/>
              <a:t> </a:t>
            </a:r>
            <a:r>
              <a:rPr lang="en-US" dirty="0" err="1"/>
              <a:t>gerekli</a:t>
            </a:r>
            <a:r>
              <a:rPr lang="en-US" dirty="0"/>
              <a:t> </a:t>
            </a:r>
            <a:r>
              <a:rPr lang="en-US" dirty="0" err="1" smtClean="0"/>
              <a:t>görülmektedir</a:t>
            </a:r>
            <a:r>
              <a:rPr lang="en-US" dirty="0" smtClean="0"/>
              <a:t>. Bu </a:t>
            </a:r>
            <a:r>
              <a:rPr lang="en-US" dirty="0" err="1" smtClean="0"/>
              <a:t>beceriler</a:t>
            </a:r>
            <a:r>
              <a:rPr lang="en-US" dirty="0" smtClean="0"/>
              <a:t> </a:t>
            </a:r>
            <a:r>
              <a:rPr lang="en-US" dirty="0" err="1" smtClean="0"/>
              <a:t>şu</a:t>
            </a:r>
            <a:r>
              <a:rPr lang="en-US" dirty="0" smtClean="0"/>
              <a:t> </a:t>
            </a:r>
            <a:r>
              <a:rPr lang="en-US" dirty="0" err="1" smtClean="0"/>
              <a:t>şekilde</a:t>
            </a:r>
            <a:r>
              <a:rPr lang="en-US" dirty="0" smtClean="0"/>
              <a:t> </a:t>
            </a:r>
            <a:r>
              <a:rPr lang="en-US" dirty="0" err="1" smtClean="0"/>
              <a:t>sıralanabilir</a:t>
            </a:r>
            <a:r>
              <a:rPr lang="en-US" dirty="0" smtClean="0"/>
              <a:t>:</a:t>
            </a:r>
            <a:endParaRPr lang="en-US" dirty="0"/>
          </a:p>
        </p:txBody>
      </p:sp>
    </p:spTree>
    <p:extLst>
      <p:ext uri="{BB962C8B-B14F-4D97-AF65-F5344CB8AC3E}">
        <p14:creationId xmlns:p14="http://schemas.microsoft.com/office/powerpoint/2010/main" val="1160853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hlinkClick r:id="rId2" tooltip="slide2"/>
              </a:rPr>
              <a:t>1. Öğrenme ve </a:t>
            </a:r>
            <a:r>
              <a:rPr lang="en-US" b="1" dirty="0" smtClean="0">
                <a:solidFill>
                  <a:srgbClr val="FF0000"/>
                </a:solidFill>
                <a:hlinkClick r:id="rId2" tooltip="slide2"/>
              </a:rPr>
              <a:t>Yenİlenme </a:t>
            </a:r>
            <a:r>
              <a:rPr lang="en-US" b="1" dirty="0" err="1" smtClean="0">
                <a:solidFill>
                  <a:srgbClr val="FF0000"/>
                </a:solidFill>
                <a:hlinkClick r:id="rId2" tooltip="slide2"/>
              </a:rPr>
              <a:t>Becerİle</a:t>
            </a:r>
            <a:r>
              <a:rPr lang="en-US" b="1" dirty="0" err="1" smtClean="0">
                <a:solidFill>
                  <a:srgbClr val="FF0000"/>
                </a:solidFill>
              </a:rPr>
              <a:t>rİ</a:t>
            </a:r>
            <a:endParaRPr lang="en-US" dirty="0">
              <a:solidFill>
                <a:srgbClr val="FF0000"/>
              </a:solidFill>
            </a:endParaRPr>
          </a:p>
        </p:txBody>
      </p:sp>
      <p:sp>
        <p:nvSpPr>
          <p:cNvPr id="3" name="Content Placeholder 2"/>
          <p:cNvSpPr>
            <a:spLocks noGrp="1"/>
          </p:cNvSpPr>
          <p:nvPr>
            <p:ph idx="1"/>
          </p:nvPr>
        </p:nvSpPr>
        <p:spPr/>
        <p:txBody>
          <a:bodyPr/>
          <a:lstStyle/>
          <a:p>
            <a:r>
              <a:rPr lang="en-US" dirty="0" err="1" smtClean="0"/>
              <a:t>Yaratıcılık</a:t>
            </a:r>
            <a:r>
              <a:rPr lang="en-US" dirty="0" smtClean="0"/>
              <a:t> </a:t>
            </a:r>
            <a:r>
              <a:rPr lang="en-US" dirty="0" err="1"/>
              <a:t>ve</a:t>
            </a:r>
            <a:r>
              <a:rPr lang="en-US" dirty="0"/>
              <a:t> </a:t>
            </a:r>
            <a:r>
              <a:rPr lang="en-US" dirty="0" err="1" smtClean="0"/>
              <a:t>Yenilenme</a:t>
            </a:r>
            <a:r>
              <a:rPr lang="en-US" dirty="0" smtClean="0"/>
              <a:t>, </a:t>
            </a:r>
          </a:p>
          <a:p>
            <a:r>
              <a:rPr lang="en-US" dirty="0" err="1" smtClean="0"/>
              <a:t>Çalışma</a:t>
            </a:r>
            <a:r>
              <a:rPr lang="en-US" dirty="0" smtClean="0"/>
              <a:t> </a:t>
            </a:r>
            <a:r>
              <a:rPr lang="en-US" dirty="0" err="1"/>
              <a:t>hayatında</a:t>
            </a:r>
            <a:r>
              <a:rPr lang="en-US" dirty="0"/>
              <a:t> </a:t>
            </a:r>
            <a:r>
              <a:rPr lang="en-US" dirty="0" err="1"/>
              <a:t>orjinalite</a:t>
            </a:r>
            <a:r>
              <a:rPr lang="en-US" dirty="0"/>
              <a:t> </a:t>
            </a:r>
            <a:r>
              <a:rPr lang="en-US" dirty="0" err="1"/>
              <a:t>ve</a:t>
            </a:r>
            <a:r>
              <a:rPr lang="en-US" dirty="0"/>
              <a:t> </a:t>
            </a:r>
            <a:r>
              <a:rPr lang="en-US" dirty="0" err="1"/>
              <a:t>yaratıcılık</a:t>
            </a:r>
            <a:r>
              <a:rPr lang="en-US" dirty="0"/>
              <a:t> </a:t>
            </a:r>
            <a:r>
              <a:rPr lang="en-US" dirty="0" err="1"/>
              <a:t>sergilemek</a:t>
            </a:r>
            <a:r>
              <a:rPr lang="en-US" dirty="0" smtClean="0"/>
              <a:t>,</a:t>
            </a:r>
          </a:p>
          <a:p>
            <a:r>
              <a:rPr lang="en-US" dirty="0"/>
              <a:t> </a:t>
            </a:r>
            <a:r>
              <a:rPr lang="en-US" dirty="0" err="1" smtClean="0"/>
              <a:t>Diğerlerinin</a:t>
            </a:r>
            <a:r>
              <a:rPr lang="en-US" dirty="0" smtClean="0"/>
              <a:t> </a:t>
            </a:r>
            <a:r>
              <a:rPr lang="en-US" dirty="0" err="1"/>
              <a:t>işine</a:t>
            </a:r>
            <a:r>
              <a:rPr lang="en-US" dirty="0"/>
              <a:t> </a:t>
            </a:r>
            <a:r>
              <a:rPr lang="en-US" dirty="0" err="1"/>
              <a:t>yarayacak</a:t>
            </a:r>
            <a:r>
              <a:rPr lang="en-US" dirty="0"/>
              <a:t> </a:t>
            </a:r>
            <a:r>
              <a:rPr lang="en-US" dirty="0" err="1"/>
              <a:t>yeni</a:t>
            </a:r>
            <a:r>
              <a:rPr lang="en-US" dirty="0"/>
              <a:t> </a:t>
            </a:r>
            <a:r>
              <a:rPr lang="en-US" dirty="0" err="1"/>
              <a:t>fikirler</a:t>
            </a:r>
            <a:r>
              <a:rPr lang="en-US" dirty="0"/>
              <a:t> </a:t>
            </a:r>
            <a:r>
              <a:rPr lang="en-US" dirty="0" err="1"/>
              <a:t>geliştirmek</a:t>
            </a:r>
            <a:r>
              <a:rPr lang="en-US" dirty="0"/>
              <a:t>, </a:t>
            </a:r>
            <a:r>
              <a:rPr lang="en-US" dirty="0" err="1"/>
              <a:t>uygulamak</a:t>
            </a:r>
            <a:r>
              <a:rPr lang="en-US" dirty="0"/>
              <a:t> </a:t>
            </a:r>
            <a:r>
              <a:rPr lang="en-US" dirty="0" err="1"/>
              <a:t>ve</a:t>
            </a:r>
            <a:r>
              <a:rPr lang="en-US" dirty="0"/>
              <a:t> </a:t>
            </a:r>
            <a:r>
              <a:rPr lang="en-US" dirty="0" err="1"/>
              <a:t>anlatmak</a:t>
            </a:r>
            <a:r>
              <a:rPr lang="en-US" dirty="0" smtClean="0"/>
              <a:t>,</a:t>
            </a:r>
          </a:p>
          <a:p>
            <a:r>
              <a:rPr lang="en-US" dirty="0"/>
              <a:t> </a:t>
            </a:r>
            <a:r>
              <a:rPr lang="en-US" dirty="0" err="1" smtClean="0"/>
              <a:t>Yeni</a:t>
            </a:r>
            <a:r>
              <a:rPr lang="en-US" dirty="0" smtClean="0"/>
              <a:t> </a:t>
            </a:r>
            <a:r>
              <a:rPr lang="en-US" dirty="0" err="1"/>
              <a:t>ve</a:t>
            </a:r>
            <a:r>
              <a:rPr lang="en-US" dirty="0"/>
              <a:t> </a:t>
            </a:r>
            <a:r>
              <a:rPr lang="en-US" dirty="0" err="1"/>
              <a:t>farklı</a:t>
            </a:r>
            <a:r>
              <a:rPr lang="en-US" dirty="0"/>
              <a:t> </a:t>
            </a:r>
            <a:r>
              <a:rPr lang="en-US" dirty="0" err="1"/>
              <a:t>bakış</a:t>
            </a:r>
            <a:r>
              <a:rPr lang="en-US" dirty="0"/>
              <a:t> </a:t>
            </a:r>
            <a:r>
              <a:rPr lang="en-US" dirty="0" err="1"/>
              <a:t>açılarına</a:t>
            </a:r>
            <a:r>
              <a:rPr lang="en-US" dirty="0"/>
              <a:t> </a:t>
            </a:r>
            <a:r>
              <a:rPr lang="en-US" dirty="0" err="1"/>
              <a:t>açık</a:t>
            </a:r>
            <a:r>
              <a:rPr lang="en-US" dirty="0"/>
              <a:t> </a:t>
            </a:r>
            <a:r>
              <a:rPr lang="en-US" dirty="0" err="1"/>
              <a:t>ve</a:t>
            </a:r>
            <a:r>
              <a:rPr lang="en-US" dirty="0"/>
              <a:t> </a:t>
            </a:r>
            <a:r>
              <a:rPr lang="en-US" dirty="0" err="1"/>
              <a:t>uyumlu</a:t>
            </a:r>
            <a:r>
              <a:rPr lang="en-US" dirty="0"/>
              <a:t> </a:t>
            </a:r>
            <a:r>
              <a:rPr lang="en-US" dirty="0" err="1"/>
              <a:t>olmak</a:t>
            </a:r>
            <a:r>
              <a:rPr lang="en-US" dirty="0"/>
              <a:t>, </a:t>
            </a:r>
            <a:endParaRPr lang="en-US" dirty="0" smtClean="0"/>
          </a:p>
          <a:p>
            <a:r>
              <a:rPr lang="en-US" dirty="0" err="1" smtClean="0"/>
              <a:t>Yeniliğin</a:t>
            </a:r>
            <a:r>
              <a:rPr lang="en-US" dirty="0" smtClean="0"/>
              <a:t> </a:t>
            </a:r>
            <a:r>
              <a:rPr lang="en-US" dirty="0" err="1"/>
              <a:t>geliştiği</a:t>
            </a:r>
            <a:r>
              <a:rPr lang="en-US" dirty="0"/>
              <a:t> </a:t>
            </a:r>
            <a:r>
              <a:rPr lang="en-US" dirty="0" err="1"/>
              <a:t>alanlarda</a:t>
            </a:r>
            <a:r>
              <a:rPr lang="en-US" dirty="0"/>
              <a:t> </a:t>
            </a:r>
            <a:r>
              <a:rPr lang="en-US" dirty="0" err="1"/>
              <a:t>yaratıcı</a:t>
            </a:r>
            <a:r>
              <a:rPr lang="en-US" dirty="0"/>
              <a:t> </a:t>
            </a:r>
            <a:r>
              <a:rPr lang="en-US" dirty="0" err="1"/>
              <a:t>fikirlerle</a:t>
            </a:r>
            <a:r>
              <a:rPr lang="en-US" dirty="0"/>
              <a:t> </a:t>
            </a:r>
            <a:r>
              <a:rPr lang="en-US" dirty="0" err="1"/>
              <a:t>somut</a:t>
            </a:r>
            <a:r>
              <a:rPr lang="en-US" dirty="0"/>
              <a:t> </a:t>
            </a:r>
            <a:r>
              <a:rPr lang="en-US" dirty="0" err="1"/>
              <a:t>ve</a:t>
            </a:r>
            <a:r>
              <a:rPr lang="en-US" dirty="0"/>
              <a:t> </a:t>
            </a:r>
            <a:r>
              <a:rPr lang="en-US" dirty="0" err="1"/>
              <a:t>yararlı</a:t>
            </a:r>
            <a:r>
              <a:rPr lang="en-US" dirty="0"/>
              <a:t> </a:t>
            </a:r>
            <a:r>
              <a:rPr lang="en-US" dirty="0" err="1"/>
              <a:t>yardımlarda</a:t>
            </a:r>
            <a:r>
              <a:rPr lang="en-US" dirty="0"/>
              <a:t> </a:t>
            </a:r>
            <a:r>
              <a:rPr lang="en-US" dirty="0" err="1"/>
              <a:t>bulunmak</a:t>
            </a:r>
            <a:r>
              <a:rPr lang="en-US" dirty="0"/>
              <a:t>.</a:t>
            </a:r>
          </a:p>
          <a:p>
            <a:endParaRPr lang="en-US" dirty="0"/>
          </a:p>
        </p:txBody>
      </p:sp>
    </p:spTree>
    <p:extLst>
      <p:ext uri="{BB962C8B-B14F-4D97-AF65-F5344CB8AC3E}">
        <p14:creationId xmlns:p14="http://schemas.microsoft.com/office/powerpoint/2010/main" val="3003717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slide3"/>
              </a:rPr>
              <a:t>Eleştİrel </a:t>
            </a:r>
            <a:r>
              <a:rPr lang="en-US" b="1" dirty="0">
                <a:hlinkClick r:id="rId2" tooltip="slide3"/>
              </a:rPr>
              <a:t>Düşünme ve Problem Çözme </a:t>
            </a:r>
            <a:endParaRPr lang="en-US" dirty="0"/>
          </a:p>
        </p:txBody>
      </p:sp>
      <p:sp>
        <p:nvSpPr>
          <p:cNvPr id="3" name="Content Placeholder 2"/>
          <p:cNvSpPr>
            <a:spLocks noGrp="1"/>
          </p:cNvSpPr>
          <p:nvPr>
            <p:ph idx="1"/>
          </p:nvPr>
        </p:nvSpPr>
        <p:spPr/>
        <p:txBody>
          <a:bodyPr/>
          <a:lstStyle/>
          <a:p>
            <a:pPr marL="0" lvl="0" indent="0">
              <a:buNone/>
            </a:pPr>
            <a:r>
              <a:rPr lang="en-US" dirty="0" smtClean="0"/>
              <a:t>• </a:t>
            </a:r>
            <a:r>
              <a:rPr lang="en-US" dirty="0" err="1"/>
              <a:t>Anlamaya</a:t>
            </a:r>
            <a:r>
              <a:rPr lang="en-US" dirty="0"/>
              <a:t> </a:t>
            </a:r>
            <a:r>
              <a:rPr lang="en-US" dirty="0" err="1"/>
              <a:t>yönelik</a:t>
            </a:r>
            <a:r>
              <a:rPr lang="en-US" dirty="0"/>
              <a:t> </a:t>
            </a:r>
            <a:r>
              <a:rPr lang="en-US" dirty="0" err="1"/>
              <a:t>doğru</a:t>
            </a:r>
            <a:r>
              <a:rPr lang="en-US" dirty="0"/>
              <a:t> </a:t>
            </a:r>
            <a:r>
              <a:rPr lang="en-US" dirty="0" err="1"/>
              <a:t>akıl</a:t>
            </a:r>
            <a:r>
              <a:rPr lang="en-US" dirty="0"/>
              <a:t> </a:t>
            </a:r>
            <a:r>
              <a:rPr lang="en-US" dirty="0" err="1"/>
              <a:t>yürütmek</a:t>
            </a:r>
            <a:r>
              <a:rPr lang="en-US" dirty="0"/>
              <a:t>, </a:t>
            </a:r>
            <a:endParaRPr lang="en-US" dirty="0" smtClean="0"/>
          </a:p>
          <a:p>
            <a:pPr marL="0" lvl="0" indent="0">
              <a:buNone/>
            </a:pPr>
            <a:r>
              <a:rPr lang="en-US" dirty="0" smtClean="0"/>
              <a:t>• </a:t>
            </a:r>
            <a:r>
              <a:rPr lang="en-US" dirty="0" err="1"/>
              <a:t>Karmaşık</a:t>
            </a:r>
            <a:r>
              <a:rPr lang="en-US" dirty="0"/>
              <a:t> </a:t>
            </a:r>
            <a:r>
              <a:rPr lang="en-US" dirty="0" err="1"/>
              <a:t>seçimler</a:t>
            </a:r>
            <a:r>
              <a:rPr lang="en-US" dirty="0"/>
              <a:t> </a:t>
            </a:r>
            <a:r>
              <a:rPr lang="en-US" dirty="0" err="1"/>
              <a:t>yapmak</a:t>
            </a:r>
            <a:r>
              <a:rPr lang="en-US" dirty="0"/>
              <a:t> </a:t>
            </a:r>
            <a:r>
              <a:rPr lang="en-US" dirty="0" err="1"/>
              <a:t>ve</a:t>
            </a:r>
            <a:r>
              <a:rPr lang="en-US" dirty="0"/>
              <a:t> </a:t>
            </a:r>
            <a:r>
              <a:rPr lang="en-US" dirty="0" err="1" smtClean="0"/>
              <a:t>kararlar</a:t>
            </a:r>
            <a:r>
              <a:rPr lang="en-US" dirty="0" smtClean="0"/>
              <a:t> </a:t>
            </a:r>
            <a:r>
              <a:rPr lang="en-US" dirty="0" err="1"/>
              <a:t>vermek</a:t>
            </a:r>
            <a:r>
              <a:rPr lang="en-US" dirty="0"/>
              <a:t>, </a:t>
            </a:r>
            <a:endParaRPr lang="en-US" dirty="0" smtClean="0"/>
          </a:p>
          <a:p>
            <a:pPr marL="0" lvl="0" indent="0">
              <a:buNone/>
            </a:pPr>
            <a:r>
              <a:rPr lang="en-US" dirty="0" smtClean="0"/>
              <a:t>• </a:t>
            </a:r>
            <a:r>
              <a:rPr lang="en-US" dirty="0" err="1"/>
              <a:t>Sistemlerarası</a:t>
            </a:r>
            <a:r>
              <a:rPr lang="en-US" dirty="0"/>
              <a:t> </a:t>
            </a:r>
            <a:r>
              <a:rPr lang="en-US" dirty="0" err="1"/>
              <a:t>ilişkileri</a:t>
            </a:r>
            <a:r>
              <a:rPr lang="en-US" dirty="0"/>
              <a:t> </a:t>
            </a:r>
            <a:r>
              <a:rPr lang="en-US" dirty="0" err="1"/>
              <a:t>anlamak</a:t>
            </a:r>
            <a:r>
              <a:rPr lang="en-US" dirty="0"/>
              <a:t>, </a:t>
            </a:r>
            <a:endParaRPr lang="en-US" dirty="0" smtClean="0"/>
          </a:p>
          <a:p>
            <a:pPr marL="0" lvl="0" indent="0">
              <a:buNone/>
            </a:pPr>
            <a:r>
              <a:rPr lang="en-US" dirty="0" smtClean="0"/>
              <a:t>• </a:t>
            </a:r>
            <a:r>
              <a:rPr lang="en-US" dirty="0" err="1"/>
              <a:t>Farklı</a:t>
            </a:r>
            <a:r>
              <a:rPr lang="en-US" dirty="0"/>
              <a:t> </a:t>
            </a:r>
            <a:r>
              <a:rPr lang="en-US" dirty="0" err="1"/>
              <a:t>bakış</a:t>
            </a:r>
            <a:r>
              <a:rPr lang="en-US" dirty="0"/>
              <a:t> </a:t>
            </a:r>
            <a:r>
              <a:rPr lang="en-US" dirty="0" err="1"/>
              <a:t>açılarını</a:t>
            </a:r>
            <a:r>
              <a:rPr lang="en-US" dirty="0"/>
              <a:t> </a:t>
            </a:r>
            <a:r>
              <a:rPr lang="en-US" dirty="0" err="1"/>
              <a:t>netleştirmeye</a:t>
            </a:r>
            <a:r>
              <a:rPr lang="en-US" dirty="0"/>
              <a:t> </a:t>
            </a:r>
            <a:r>
              <a:rPr lang="en-US" dirty="0" err="1"/>
              <a:t>ve</a:t>
            </a:r>
            <a:r>
              <a:rPr lang="en-US" dirty="0"/>
              <a:t> </a:t>
            </a:r>
            <a:r>
              <a:rPr lang="en-US" dirty="0" err="1"/>
              <a:t>daha</a:t>
            </a:r>
            <a:r>
              <a:rPr lang="en-US" dirty="0"/>
              <a:t> </a:t>
            </a:r>
            <a:r>
              <a:rPr lang="en-US" dirty="0" err="1"/>
              <a:t>etkili</a:t>
            </a:r>
            <a:r>
              <a:rPr lang="en-US" dirty="0"/>
              <a:t> </a:t>
            </a:r>
            <a:r>
              <a:rPr lang="en-US" dirty="0" smtClean="0"/>
              <a:t> </a:t>
            </a:r>
            <a:r>
              <a:rPr lang="en-US" dirty="0" err="1"/>
              <a:t>çözümler</a:t>
            </a:r>
            <a:r>
              <a:rPr lang="en-US" dirty="0"/>
              <a:t> </a:t>
            </a:r>
            <a:r>
              <a:rPr lang="en-US" dirty="0" err="1"/>
              <a:t>üretmeye</a:t>
            </a:r>
            <a:r>
              <a:rPr lang="en-US" dirty="0"/>
              <a:t> </a:t>
            </a:r>
            <a:r>
              <a:rPr lang="en-US" dirty="0" err="1"/>
              <a:t>yönelik</a:t>
            </a:r>
            <a:r>
              <a:rPr lang="en-US" dirty="0"/>
              <a:t> </a:t>
            </a:r>
            <a:r>
              <a:rPr lang="en-US" dirty="0" err="1"/>
              <a:t>sorular</a:t>
            </a:r>
            <a:r>
              <a:rPr lang="en-US" dirty="0"/>
              <a:t> </a:t>
            </a:r>
            <a:r>
              <a:rPr lang="en-US" dirty="0" err="1"/>
              <a:t>belirlemek</a:t>
            </a:r>
            <a:r>
              <a:rPr lang="en-US" dirty="0"/>
              <a:t> </a:t>
            </a:r>
            <a:r>
              <a:rPr lang="en-US" dirty="0" err="1"/>
              <a:t>ve</a:t>
            </a:r>
            <a:r>
              <a:rPr lang="en-US" dirty="0"/>
              <a:t> </a:t>
            </a:r>
            <a:r>
              <a:rPr lang="en-US" dirty="0" err="1"/>
              <a:t>sormak</a:t>
            </a:r>
            <a:r>
              <a:rPr lang="en-US" dirty="0"/>
              <a:t>, </a:t>
            </a:r>
            <a:endParaRPr lang="en-US" dirty="0" smtClean="0"/>
          </a:p>
          <a:p>
            <a:pPr marL="0" lvl="0" indent="0">
              <a:buNone/>
            </a:pPr>
            <a:r>
              <a:rPr lang="en-US" dirty="0" smtClean="0"/>
              <a:t>• </a:t>
            </a:r>
            <a:r>
              <a:rPr lang="en-US" dirty="0"/>
              <a:t>Problem </a:t>
            </a:r>
            <a:r>
              <a:rPr lang="en-US" dirty="0" err="1"/>
              <a:t>çözmek</a:t>
            </a:r>
            <a:r>
              <a:rPr lang="en-US" dirty="0"/>
              <a:t> </a:t>
            </a:r>
            <a:r>
              <a:rPr lang="en-US" dirty="0" err="1"/>
              <a:t>ve</a:t>
            </a:r>
            <a:r>
              <a:rPr lang="en-US" dirty="0"/>
              <a:t> </a:t>
            </a:r>
            <a:r>
              <a:rPr lang="en-US" dirty="0" err="1"/>
              <a:t>soruları</a:t>
            </a:r>
            <a:r>
              <a:rPr lang="en-US" dirty="0"/>
              <a:t> </a:t>
            </a:r>
            <a:r>
              <a:rPr lang="en-US" dirty="0" err="1"/>
              <a:t>yanıtlamak</a:t>
            </a:r>
            <a:r>
              <a:rPr lang="en-US" dirty="0"/>
              <a:t> </a:t>
            </a:r>
            <a:r>
              <a:rPr lang="en-US" dirty="0" err="1"/>
              <a:t>üzere</a:t>
            </a:r>
            <a:r>
              <a:rPr lang="en-US" dirty="0"/>
              <a:t> </a:t>
            </a:r>
            <a:r>
              <a:rPr lang="en-US" dirty="0" err="1" smtClean="0"/>
              <a:t>bilgiyi</a:t>
            </a:r>
            <a:r>
              <a:rPr lang="en-US" dirty="0" smtClean="0"/>
              <a:t> </a:t>
            </a:r>
            <a:r>
              <a:rPr lang="en-US" dirty="0" err="1"/>
              <a:t>sınırlandırmak</a:t>
            </a:r>
            <a:r>
              <a:rPr lang="en-US" dirty="0"/>
              <a:t>, </a:t>
            </a:r>
            <a:r>
              <a:rPr lang="en-US" dirty="0" err="1"/>
              <a:t>çözümlemek</a:t>
            </a:r>
            <a:r>
              <a:rPr lang="en-US" dirty="0"/>
              <a:t> </a:t>
            </a:r>
            <a:r>
              <a:rPr lang="en-US" dirty="0" err="1"/>
              <a:t>ve</a:t>
            </a:r>
            <a:r>
              <a:rPr lang="en-US" dirty="0"/>
              <a:t> </a:t>
            </a:r>
            <a:r>
              <a:rPr lang="en-US" dirty="0" err="1"/>
              <a:t>birleştirmek</a:t>
            </a:r>
            <a:endParaRPr lang="en-US" dirty="0"/>
          </a:p>
          <a:p>
            <a:endParaRPr lang="en-US" dirty="0"/>
          </a:p>
        </p:txBody>
      </p:sp>
    </p:spTree>
    <p:extLst>
      <p:ext uri="{BB962C8B-B14F-4D97-AF65-F5344CB8AC3E}">
        <p14:creationId xmlns:p14="http://schemas.microsoft.com/office/powerpoint/2010/main" val="1712200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slide4"/>
              </a:rPr>
              <a:t>İletİşİm </a:t>
            </a:r>
            <a:r>
              <a:rPr lang="en-US" b="1" dirty="0">
                <a:hlinkClick r:id="rId2" tooltip="slide4"/>
              </a:rPr>
              <a:t>ve </a:t>
            </a:r>
            <a:r>
              <a:rPr lang="en-US" b="1" dirty="0" smtClean="0">
                <a:hlinkClick r:id="rId2" tooltip="slide4"/>
              </a:rPr>
              <a:t>İşbİrlİğİ</a:t>
            </a:r>
            <a:r>
              <a:rPr lang="en-US" b="1" dirty="0">
                <a:hlinkClick r:id="rId2" tooltip="slide4"/>
              </a:rPr>
              <a:t> </a:t>
            </a:r>
            <a:r>
              <a:rPr lang="en-US" dirty="0" smtClean="0"/>
              <a:t> </a:t>
            </a:r>
            <a:endParaRPr lang="en-US" dirty="0"/>
          </a:p>
        </p:txBody>
      </p:sp>
      <p:sp>
        <p:nvSpPr>
          <p:cNvPr id="3" name="Content Placeholder 2"/>
          <p:cNvSpPr>
            <a:spLocks noGrp="1"/>
          </p:cNvSpPr>
          <p:nvPr>
            <p:ph idx="1"/>
          </p:nvPr>
        </p:nvSpPr>
        <p:spPr/>
        <p:txBody>
          <a:bodyPr/>
          <a:lstStyle/>
          <a:p>
            <a:pPr marL="0" lvl="0" indent="0">
              <a:buNone/>
            </a:pPr>
            <a:r>
              <a:rPr lang="en-US" dirty="0"/>
              <a:t>• </a:t>
            </a:r>
            <a:r>
              <a:rPr lang="en-US" dirty="0" err="1" smtClean="0"/>
              <a:t>Konuşurken</a:t>
            </a:r>
            <a:r>
              <a:rPr lang="en-US" dirty="0" smtClean="0"/>
              <a:t> </a:t>
            </a:r>
            <a:r>
              <a:rPr lang="en-US" dirty="0" err="1"/>
              <a:t>ve</a:t>
            </a:r>
            <a:r>
              <a:rPr lang="en-US" dirty="0"/>
              <a:t> </a:t>
            </a:r>
            <a:r>
              <a:rPr lang="en-US" dirty="0" err="1"/>
              <a:t>yazarken</a:t>
            </a:r>
            <a:r>
              <a:rPr lang="en-US" dirty="0"/>
              <a:t> </a:t>
            </a:r>
            <a:r>
              <a:rPr lang="en-US" dirty="0" err="1"/>
              <a:t>düşünceleri</a:t>
            </a:r>
            <a:r>
              <a:rPr lang="en-US" dirty="0"/>
              <a:t> </a:t>
            </a:r>
            <a:r>
              <a:rPr lang="en-US" dirty="0" err="1"/>
              <a:t>ve</a:t>
            </a:r>
            <a:r>
              <a:rPr lang="en-US" dirty="0"/>
              <a:t> </a:t>
            </a:r>
            <a:r>
              <a:rPr lang="en-US" dirty="0" err="1"/>
              <a:t>fikirleri</a:t>
            </a:r>
            <a:r>
              <a:rPr lang="en-US" dirty="0"/>
              <a:t> </a:t>
            </a:r>
            <a:r>
              <a:rPr lang="en-US" dirty="0" err="1"/>
              <a:t>açık</a:t>
            </a:r>
            <a:r>
              <a:rPr lang="en-US" dirty="0"/>
              <a:t> </a:t>
            </a:r>
            <a:r>
              <a:rPr lang="en-US" dirty="0" err="1"/>
              <a:t>ve</a:t>
            </a:r>
            <a:r>
              <a:rPr lang="en-US" dirty="0"/>
              <a:t> </a:t>
            </a:r>
            <a:r>
              <a:rPr lang="en-US" dirty="0" err="1"/>
              <a:t>etkili</a:t>
            </a:r>
            <a:r>
              <a:rPr lang="en-US" dirty="0"/>
              <a:t> </a:t>
            </a:r>
            <a:r>
              <a:rPr lang="en-US" dirty="0" err="1"/>
              <a:t>bir</a:t>
            </a:r>
            <a:r>
              <a:rPr lang="en-US" dirty="0"/>
              <a:t> </a:t>
            </a:r>
            <a:r>
              <a:rPr lang="en-US" dirty="0" err="1"/>
              <a:t>şekilde</a:t>
            </a:r>
            <a:r>
              <a:rPr lang="en-US" dirty="0"/>
              <a:t> </a:t>
            </a:r>
            <a:r>
              <a:rPr lang="en-US" dirty="0" err="1"/>
              <a:t>birleştirip</a:t>
            </a:r>
            <a:r>
              <a:rPr lang="en-US" dirty="0"/>
              <a:t> </a:t>
            </a:r>
            <a:r>
              <a:rPr lang="en-US" dirty="0" err="1"/>
              <a:t>kullanmak</a:t>
            </a:r>
            <a:r>
              <a:rPr lang="en-US" dirty="0"/>
              <a:t>, </a:t>
            </a:r>
            <a:endParaRPr lang="en-US" dirty="0" smtClean="0"/>
          </a:p>
          <a:p>
            <a:pPr marL="0" lvl="0" indent="0">
              <a:buNone/>
            </a:pPr>
            <a:r>
              <a:rPr lang="en-US" dirty="0" smtClean="0"/>
              <a:t>• </a:t>
            </a:r>
            <a:r>
              <a:rPr lang="en-US" dirty="0" err="1"/>
              <a:t>Farklı</a:t>
            </a:r>
            <a:r>
              <a:rPr lang="en-US" dirty="0"/>
              <a:t> </a:t>
            </a:r>
            <a:r>
              <a:rPr lang="en-US" dirty="0" err="1"/>
              <a:t>takımlarda</a:t>
            </a:r>
            <a:r>
              <a:rPr lang="en-US" dirty="0"/>
              <a:t> </a:t>
            </a:r>
            <a:r>
              <a:rPr lang="en-US" dirty="0" err="1"/>
              <a:t>etkin</a:t>
            </a:r>
            <a:r>
              <a:rPr lang="en-US" dirty="0"/>
              <a:t> </a:t>
            </a:r>
            <a:r>
              <a:rPr lang="en-US" dirty="0" err="1"/>
              <a:t>çalışabilme</a:t>
            </a:r>
            <a:r>
              <a:rPr lang="en-US" dirty="0"/>
              <a:t> </a:t>
            </a:r>
            <a:r>
              <a:rPr lang="en-US" dirty="0" err="1"/>
              <a:t>becerisi</a:t>
            </a:r>
            <a:r>
              <a:rPr lang="en-US" dirty="0"/>
              <a:t> </a:t>
            </a:r>
            <a:r>
              <a:rPr lang="en-US" dirty="0" err="1"/>
              <a:t>göstermek</a:t>
            </a:r>
            <a:r>
              <a:rPr lang="en-US" dirty="0"/>
              <a:t>, </a:t>
            </a:r>
            <a:endParaRPr lang="en-US" dirty="0" smtClean="0"/>
          </a:p>
          <a:p>
            <a:pPr marL="0" lvl="0" indent="0">
              <a:buNone/>
            </a:pPr>
            <a:r>
              <a:rPr lang="en-US" dirty="0" smtClean="0"/>
              <a:t>• </a:t>
            </a:r>
            <a:r>
              <a:rPr lang="en-US" dirty="0" err="1"/>
              <a:t>Ortak</a:t>
            </a:r>
            <a:r>
              <a:rPr lang="en-US" dirty="0"/>
              <a:t> </a:t>
            </a:r>
            <a:r>
              <a:rPr lang="en-US" dirty="0" err="1"/>
              <a:t>bir</a:t>
            </a:r>
            <a:r>
              <a:rPr lang="en-US" dirty="0"/>
              <a:t> </a:t>
            </a:r>
            <a:r>
              <a:rPr lang="en-US" dirty="0" err="1"/>
              <a:t>amaca</a:t>
            </a:r>
            <a:r>
              <a:rPr lang="en-US" dirty="0"/>
              <a:t> </a:t>
            </a:r>
            <a:r>
              <a:rPr lang="en-US" dirty="0" err="1"/>
              <a:t>ulaşabilmek</a:t>
            </a:r>
            <a:r>
              <a:rPr lang="en-US" dirty="0"/>
              <a:t> </a:t>
            </a:r>
            <a:r>
              <a:rPr lang="en-US" dirty="0" err="1"/>
              <a:t>için</a:t>
            </a:r>
            <a:r>
              <a:rPr lang="en-US" dirty="0"/>
              <a:t> </a:t>
            </a:r>
            <a:r>
              <a:rPr lang="en-US" dirty="0" err="1"/>
              <a:t>gerekli</a:t>
            </a:r>
            <a:r>
              <a:rPr lang="en-US" dirty="0"/>
              <a:t> </a:t>
            </a:r>
            <a:r>
              <a:rPr lang="en-US" dirty="0" err="1"/>
              <a:t>çabayı</a:t>
            </a:r>
            <a:r>
              <a:rPr lang="en-US" dirty="0"/>
              <a:t> </a:t>
            </a:r>
            <a:r>
              <a:rPr lang="en-US" dirty="0" err="1"/>
              <a:t>gösterecek</a:t>
            </a:r>
            <a:r>
              <a:rPr lang="en-US" dirty="0"/>
              <a:t> </a:t>
            </a:r>
            <a:r>
              <a:rPr lang="en-US" dirty="0" err="1"/>
              <a:t>şekilde</a:t>
            </a:r>
            <a:r>
              <a:rPr lang="en-US" dirty="0"/>
              <a:t> </a:t>
            </a:r>
            <a:r>
              <a:rPr lang="en-US" dirty="0" err="1"/>
              <a:t>esnek</a:t>
            </a:r>
            <a:r>
              <a:rPr lang="en-US" dirty="0"/>
              <a:t> </a:t>
            </a:r>
            <a:r>
              <a:rPr lang="en-US" dirty="0" err="1"/>
              <a:t>ve</a:t>
            </a:r>
            <a:r>
              <a:rPr lang="en-US" dirty="0"/>
              <a:t> </a:t>
            </a:r>
            <a:r>
              <a:rPr lang="en-US" dirty="0" err="1"/>
              <a:t>istekli</a:t>
            </a:r>
            <a:r>
              <a:rPr lang="en-US" dirty="0"/>
              <a:t> </a:t>
            </a:r>
            <a:r>
              <a:rPr lang="en-US" dirty="0" err="1"/>
              <a:t>olmak</a:t>
            </a:r>
            <a:r>
              <a:rPr lang="en-US" dirty="0"/>
              <a:t>, </a:t>
            </a:r>
            <a:endParaRPr lang="en-US" dirty="0" smtClean="0"/>
          </a:p>
          <a:p>
            <a:pPr marL="0" lvl="0" indent="0">
              <a:buNone/>
            </a:pPr>
            <a:r>
              <a:rPr lang="en-US" dirty="0" smtClean="0"/>
              <a:t>• </a:t>
            </a:r>
            <a:r>
              <a:rPr lang="en-US" dirty="0" err="1"/>
              <a:t>İşbirliğine</a:t>
            </a:r>
            <a:r>
              <a:rPr lang="en-US" dirty="0"/>
              <a:t> </a:t>
            </a:r>
            <a:r>
              <a:rPr lang="en-US" dirty="0" err="1"/>
              <a:t>dayalı</a:t>
            </a:r>
            <a:r>
              <a:rPr lang="en-US" dirty="0"/>
              <a:t> </a:t>
            </a:r>
            <a:r>
              <a:rPr lang="en-US" dirty="0" err="1"/>
              <a:t>çalışmalar</a:t>
            </a:r>
            <a:r>
              <a:rPr lang="en-US" dirty="0"/>
              <a:t> </a:t>
            </a:r>
            <a:r>
              <a:rPr lang="en-US" dirty="0" err="1"/>
              <a:t>için</a:t>
            </a:r>
            <a:r>
              <a:rPr lang="en-US" dirty="0"/>
              <a:t> </a:t>
            </a:r>
            <a:r>
              <a:rPr lang="en-US" dirty="0" err="1" smtClean="0"/>
              <a:t>sorumluluğu</a:t>
            </a:r>
            <a:r>
              <a:rPr lang="en-US" dirty="0" smtClean="0"/>
              <a:t> </a:t>
            </a:r>
            <a:r>
              <a:rPr lang="en-US" dirty="0" err="1"/>
              <a:t>paylaşmak</a:t>
            </a:r>
            <a:r>
              <a:rPr lang="en-US" dirty="0"/>
              <a:t>.</a:t>
            </a:r>
          </a:p>
          <a:p>
            <a:endParaRPr lang="en-US" dirty="0"/>
          </a:p>
        </p:txBody>
      </p:sp>
    </p:spTree>
    <p:extLst>
      <p:ext uri="{BB962C8B-B14F-4D97-AF65-F5344CB8AC3E}">
        <p14:creationId xmlns:p14="http://schemas.microsoft.com/office/powerpoint/2010/main" val="9627853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hlinkClick r:id="rId2" tooltip="slide5"/>
              </a:rPr>
              <a:t>Bİlgİ, </a:t>
            </a:r>
            <a:r>
              <a:rPr lang="en-US" b="1" dirty="0">
                <a:solidFill>
                  <a:srgbClr val="FF0000"/>
                </a:solidFill>
                <a:hlinkClick r:id="rId2" tooltip="slide5"/>
              </a:rPr>
              <a:t>Medya ve </a:t>
            </a:r>
            <a:r>
              <a:rPr lang="en-US" b="1" dirty="0" smtClean="0">
                <a:solidFill>
                  <a:srgbClr val="FF0000"/>
                </a:solidFill>
                <a:hlinkClick r:id="rId2" tooltip="slide5"/>
              </a:rPr>
              <a:t>Teknolojİ </a:t>
            </a:r>
            <a:r>
              <a:rPr lang="en-US" b="1" dirty="0" err="1" smtClean="0">
                <a:solidFill>
                  <a:srgbClr val="FF0000"/>
                </a:solidFill>
                <a:hlinkClick r:id="rId2" tooltip="slide5"/>
              </a:rPr>
              <a:t>Becerİler</a:t>
            </a:r>
            <a:r>
              <a:rPr lang="en-US" b="1" dirty="0" err="1">
                <a:solidFill>
                  <a:srgbClr val="FF0000"/>
                </a:solidFill>
              </a:rPr>
              <a:t>İ</a:t>
            </a:r>
            <a:r>
              <a:rPr lang="en-US" dirty="0"/>
              <a:t> </a:t>
            </a:r>
          </a:p>
        </p:txBody>
      </p:sp>
      <p:sp>
        <p:nvSpPr>
          <p:cNvPr id="3" name="Content Placeholder 2"/>
          <p:cNvSpPr>
            <a:spLocks noGrp="1"/>
          </p:cNvSpPr>
          <p:nvPr>
            <p:ph idx="1"/>
          </p:nvPr>
        </p:nvSpPr>
        <p:spPr/>
        <p:txBody>
          <a:bodyPr/>
          <a:lstStyle/>
          <a:p>
            <a:pPr marL="0" lvl="0" indent="0">
              <a:buNone/>
            </a:pPr>
            <a:r>
              <a:rPr lang="en-US" dirty="0" smtClean="0"/>
              <a:t>• </a:t>
            </a:r>
            <a:r>
              <a:rPr lang="en-US" dirty="0" err="1"/>
              <a:t>Bilgi</a:t>
            </a:r>
            <a:r>
              <a:rPr lang="en-US" dirty="0"/>
              <a:t> </a:t>
            </a:r>
            <a:r>
              <a:rPr lang="en-US" dirty="0" err="1"/>
              <a:t>Okur-Yazarlığı</a:t>
            </a:r>
            <a:r>
              <a:rPr lang="en-US" dirty="0"/>
              <a:t> </a:t>
            </a:r>
            <a:endParaRPr lang="en-US" dirty="0" smtClean="0"/>
          </a:p>
          <a:p>
            <a:pPr marL="0" lvl="0" indent="0">
              <a:buNone/>
            </a:pPr>
            <a:r>
              <a:rPr lang="en-US" dirty="0" smtClean="0"/>
              <a:t>• </a:t>
            </a:r>
            <a:r>
              <a:rPr lang="en-US" dirty="0" err="1"/>
              <a:t>Problemlerin</a:t>
            </a:r>
            <a:r>
              <a:rPr lang="en-US" dirty="0"/>
              <a:t> </a:t>
            </a:r>
            <a:r>
              <a:rPr lang="en-US" dirty="0" err="1"/>
              <a:t>çözümüne</a:t>
            </a:r>
            <a:r>
              <a:rPr lang="en-US" dirty="0"/>
              <a:t> </a:t>
            </a:r>
            <a:r>
              <a:rPr lang="en-US" dirty="0" err="1"/>
              <a:t>yönelik</a:t>
            </a:r>
            <a:r>
              <a:rPr lang="en-US" dirty="0"/>
              <a:t> </a:t>
            </a:r>
            <a:r>
              <a:rPr lang="en-US" dirty="0" err="1"/>
              <a:t>olarak</a:t>
            </a:r>
            <a:r>
              <a:rPr lang="en-US" dirty="0"/>
              <a:t>; </a:t>
            </a:r>
            <a:r>
              <a:rPr lang="en-US" dirty="0" err="1"/>
              <a:t>bilgiye</a:t>
            </a:r>
            <a:r>
              <a:rPr lang="en-US" dirty="0"/>
              <a:t> </a:t>
            </a:r>
            <a:r>
              <a:rPr lang="en-US" dirty="0" err="1"/>
              <a:t>yeterli</a:t>
            </a:r>
            <a:r>
              <a:rPr lang="en-US" dirty="0"/>
              <a:t> </a:t>
            </a:r>
            <a:r>
              <a:rPr lang="en-US" dirty="0" err="1"/>
              <a:t>ve</a:t>
            </a:r>
            <a:r>
              <a:rPr lang="en-US" dirty="0"/>
              <a:t> </a:t>
            </a:r>
            <a:r>
              <a:rPr lang="en-US" dirty="0" err="1"/>
              <a:t>etkili</a:t>
            </a:r>
            <a:r>
              <a:rPr lang="en-US" dirty="0"/>
              <a:t> </a:t>
            </a:r>
            <a:r>
              <a:rPr lang="en-US" dirty="0" err="1"/>
              <a:t>düzeyde</a:t>
            </a:r>
            <a:r>
              <a:rPr lang="en-US" dirty="0"/>
              <a:t> </a:t>
            </a:r>
            <a:r>
              <a:rPr lang="en-US" dirty="0" err="1"/>
              <a:t>ulaşmak</a:t>
            </a:r>
            <a:r>
              <a:rPr lang="en-US" dirty="0"/>
              <a:t>, </a:t>
            </a:r>
            <a:r>
              <a:rPr lang="en-US" dirty="0" err="1"/>
              <a:t>bilgiyi</a:t>
            </a:r>
            <a:r>
              <a:rPr lang="en-US" dirty="0"/>
              <a:t> (</a:t>
            </a:r>
            <a:r>
              <a:rPr lang="en-US" dirty="0" err="1"/>
              <a:t>eleştirel</a:t>
            </a:r>
            <a:r>
              <a:rPr lang="en-US" dirty="0"/>
              <a:t>) </a:t>
            </a:r>
            <a:r>
              <a:rPr lang="en-US" dirty="0" err="1"/>
              <a:t>ve</a:t>
            </a:r>
            <a:r>
              <a:rPr lang="en-US" dirty="0"/>
              <a:t> </a:t>
            </a:r>
            <a:r>
              <a:rPr lang="en-US" dirty="0" err="1"/>
              <a:t>yeterli</a:t>
            </a:r>
            <a:r>
              <a:rPr lang="en-US" dirty="0"/>
              <a:t> </a:t>
            </a:r>
            <a:r>
              <a:rPr lang="en-US" dirty="0" err="1"/>
              <a:t>düzeyde</a:t>
            </a:r>
            <a:r>
              <a:rPr lang="en-US" dirty="0"/>
              <a:t> </a:t>
            </a:r>
            <a:r>
              <a:rPr lang="en-US" dirty="0" err="1"/>
              <a:t>değerlendirmek</a:t>
            </a:r>
            <a:r>
              <a:rPr lang="en-US" dirty="0"/>
              <a:t>, </a:t>
            </a:r>
            <a:r>
              <a:rPr lang="en-US" dirty="0" err="1"/>
              <a:t>doğru</a:t>
            </a:r>
            <a:r>
              <a:rPr lang="en-US" dirty="0"/>
              <a:t> </a:t>
            </a:r>
            <a:r>
              <a:rPr lang="en-US" dirty="0" err="1"/>
              <a:t>ve</a:t>
            </a:r>
            <a:r>
              <a:rPr lang="en-US" dirty="0"/>
              <a:t> </a:t>
            </a:r>
            <a:r>
              <a:rPr lang="en-US" dirty="0" err="1"/>
              <a:t>yaratıcı</a:t>
            </a:r>
            <a:r>
              <a:rPr lang="en-US" dirty="0"/>
              <a:t> </a:t>
            </a:r>
            <a:r>
              <a:rPr lang="en-US" dirty="0" err="1"/>
              <a:t>bir</a:t>
            </a:r>
            <a:r>
              <a:rPr lang="en-US" dirty="0"/>
              <a:t> </a:t>
            </a:r>
            <a:r>
              <a:rPr lang="en-US" dirty="0" err="1"/>
              <a:t>şekilde</a:t>
            </a:r>
            <a:r>
              <a:rPr lang="en-US" dirty="0"/>
              <a:t> </a:t>
            </a:r>
            <a:r>
              <a:rPr lang="en-US" dirty="0" err="1"/>
              <a:t>kullanmak</a:t>
            </a:r>
            <a:r>
              <a:rPr lang="en-US" dirty="0" smtClean="0"/>
              <a:t>,</a:t>
            </a:r>
          </a:p>
          <a:p>
            <a:pPr marL="0" lvl="0" indent="0">
              <a:buNone/>
            </a:pPr>
            <a:r>
              <a:rPr lang="en-US" dirty="0" smtClean="0"/>
              <a:t> </a:t>
            </a:r>
            <a:r>
              <a:rPr lang="en-US" dirty="0"/>
              <a:t>• </a:t>
            </a:r>
            <a:r>
              <a:rPr lang="en-US" dirty="0" err="1"/>
              <a:t>Bilginin</a:t>
            </a:r>
            <a:r>
              <a:rPr lang="en-US" dirty="0"/>
              <a:t> </a:t>
            </a:r>
            <a:r>
              <a:rPr lang="en-US" dirty="0" err="1"/>
              <a:t>erişimine</a:t>
            </a:r>
            <a:r>
              <a:rPr lang="en-US" dirty="0"/>
              <a:t> </a:t>
            </a:r>
            <a:r>
              <a:rPr lang="en-US" dirty="0" err="1"/>
              <a:t>ve</a:t>
            </a:r>
            <a:r>
              <a:rPr lang="en-US" dirty="0"/>
              <a:t> </a:t>
            </a:r>
            <a:r>
              <a:rPr lang="en-US" dirty="0" err="1"/>
              <a:t>kullanımına</a:t>
            </a:r>
            <a:r>
              <a:rPr lang="en-US" dirty="0"/>
              <a:t> </a:t>
            </a:r>
            <a:r>
              <a:rPr lang="en-US" dirty="0" err="1"/>
              <a:t>yönelik</a:t>
            </a:r>
            <a:r>
              <a:rPr lang="en-US" dirty="0"/>
              <a:t> </a:t>
            </a:r>
            <a:r>
              <a:rPr lang="en-US" dirty="0" err="1"/>
              <a:t>olarak</a:t>
            </a:r>
            <a:r>
              <a:rPr lang="en-US" dirty="0"/>
              <a:t> </a:t>
            </a:r>
            <a:r>
              <a:rPr lang="en-US" dirty="0" err="1"/>
              <a:t>etik</a:t>
            </a:r>
            <a:r>
              <a:rPr lang="en-US" dirty="0"/>
              <a:t> </a:t>
            </a:r>
            <a:r>
              <a:rPr lang="en-US" dirty="0" err="1"/>
              <a:t>ve</a:t>
            </a:r>
            <a:r>
              <a:rPr lang="en-US" dirty="0"/>
              <a:t> </a:t>
            </a:r>
            <a:r>
              <a:rPr lang="en-US" dirty="0" err="1"/>
              <a:t>yasal</a:t>
            </a:r>
            <a:r>
              <a:rPr lang="en-US" dirty="0"/>
              <a:t> </a:t>
            </a:r>
            <a:r>
              <a:rPr lang="en-US" dirty="0" err="1"/>
              <a:t>konularda</a:t>
            </a:r>
            <a:r>
              <a:rPr lang="en-US" dirty="0"/>
              <a:t> </a:t>
            </a:r>
            <a:r>
              <a:rPr lang="en-US" dirty="0" err="1"/>
              <a:t>temel</a:t>
            </a:r>
            <a:r>
              <a:rPr lang="en-US" dirty="0"/>
              <a:t> </a:t>
            </a:r>
            <a:r>
              <a:rPr lang="en-US" dirty="0" err="1"/>
              <a:t>bir</a:t>
            </a:r>
            <a:r>
              <a:rPr lang="en-US" dirty="0"/>
              <a:t> </a:t>
            </a:r>
            <a:r>
              <a:rPr lang="en-US" dirty="0" err="1"/>
              <a:t>anlayışa</a:t>
            </a:r>
            <a:r>
              <a:rPr lang="en-US" dirty="0"/>
              <a:t> </a:t>
            </a:r>
            <a:r>
              <a:rPr lang="en-US" dirty="0" err="1"/>
              <a:t>sahip</a:t>
            </a:r>
            <a:r>
              <a:rPr lang="en-US" dirty="0"/>
              <a:t> </a:t>
            </a:r>
            <a:r>
              <a:rPr lang="en-US" dirty="0" err="1"/>
              <a:t>olmak</a:t>
            </a:r>
            <a:r>
              <a:rPr lang="en-US" dirty="0"/>
              <a:t>.</a:t>
            </a:r>
          </a:p>
          <a:p>
            <a:endParaRPr lang="en-US" dirty="0"/>
          </a:p>
        </p:txBody>
      </p:sp>
    </p:spTree>
    <p:extLst>
      <p:ext uri="{BB962C8B-B14F-4D97-AF65-F5344CB8AC3E}">
        <p14:creationId xmlns:p14="http://schemas.microsoft.com/office/powerpoint/2010/main" val="806022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tooltip="slide6"/>
              </a:rPr>
              <a:t>Medya Okur-Yazarlığı</a:t>
            </a:r>
            <a:endParaRPr lang="en-US" dirty="0"/>
          </a:p>
        </p:txBody>
      </p:sp>
      <p:sp>
        <p:nvSpPr>
          <p:cNvPr id="3" name="Content Placeholder 2"/>
          <p:cNvSpPr>
            <a:spLocks noGrp="1"/>
          </p:cNvSpPr>
          <p:nvPr>
            <p:ph idx="1"/>
          </p:nvPr>
        </p:nvSpPr>
        <p:spPr/>
        <p:txBody>
          <a:bodyPr>
            <a:normAutofit/>
          </a:bodyPr>
          <a:lstStyle/>
          <a:p>
            <a:pPr marL="0" lvl="0" indent="0">
              <a:buNone/>
            </a:pPr>
            <a:r>
              <a:rPr lang="en-US" dirty="0"/>
              <a:t> • </a:t>
            </a:r>
            <a:r>
              <a:rPr lang="en-US" dirty="0" err="1"/>
              <a:t>Medyadaki</a:t>
            </a:r>
            <a:r>
              <a:rPr lang="en-US" dirty="0"/>
              <a:t> </a:t>
            </a:r>
            <a:r>
              <a:rPr lang="en-US" dirty="0" err="1"/>
              <a:t>iletilerin</a:t>
            </a:r>
            <a:r>
              <a:rPr lang="en-US" dirty="0"/>
              <a:t> </a:t>
            </a:r>
            <a:r>
              <a:rPr lang="en-US" dirty="0" err="1"/>
              <a:t>hangi</a:t>
            </a:r>
            <a:r>
              <a:rPr lang="en-US" dirty="0"/>
              <a:t> </a:t>
            </a:r>
            <a:r>
              <a:rPr lang="en-US" dirty="0" err="1"/>
              <a:t>amaçlara</a:t>
            </a:r>
            <a:r>
              <a:rPr lang="en-US" dirty="0"/>
              <a:t> </a:t>
            </a:r>
            <a:r>
              <a:rPr lang="en-US" dirty="0" err="1"/>
              <a:t>yönelik</a:t>
            </a:r>
            <a:r>
              <a:rPr lang="en-US" dirty="0"/>
              <a:t> </a:t>
            </a:r>
            <a:r>
              <a:rPr lang="en-US" dirty="0" err="1"/>
              <a:t>ve</a:t>
            </a:r>
            <a:r>
              <a:rPr lang="en-US" dirty="0"/>
              <a:t> </a:t>
            </a:r>
            <a:r>
              <a:rPr lang="en-US" dirty="0" err="1"/>
              <a:t>hangi</a:t>
            </a:r>
            <a:r>
              <a:rPr lang="en-US" dirty="0"/>
              <a:t> </a:t>
            </a:r>
            <a:r>
              <a:rPr lang="en-US" dirty="0" err="1" smtClean="0"/>
              <a:t>araçları</a:t>
            </a:r>
            <a:r>
              <a:rPr lang="en-US" dirty="0"/>
              <a:t>, </a:t>
            </a:r>
            <a:r>
              <a:rPr lang="en-US" dirty="0" err="1"/>
              <a:t>özellikleri</a:t>
            </a:r>
            <a:r>
              <a:rPr lang="en-US" dirty="0"/>
              <a:t> </a:t>
            </a:r>
            <a:r>
              <a:rPr lang="en-US" dirty="0" err="1"/>
              <a:t>ve</a:t>
            </a:r>
            <a:r>
              <a:rPr lang="en-US" dirty="0"/>
              <a:t> </a:t>
            </a:r>
            <a:r>
              <a:rPr lang="en-US" dirty="0" err="1"/>
              <a:t>yenilikleri</a:t>
            </a:r>
            <a:r>
              <a:rPr lang="en-US" dirty="0"/>
              <a:t> </a:t>
            </a:r>
            <a:r>
              <a:rPr lang="en-US" dirty="0" err="1"/>
              <a:t>kullanarak</a:t>
            </a:r>
            <a:r>
              <a:rPr lang="en-US" dirty="0"/>
              <a:t> </a:t>
            </a:r>
            <a:r>
              <a:rPr lang="en-US" dirty="0" err="1"/>
              <a:t>nasıl</a:t>
            </a:r>
            <a:r>
              <a:rPr lang="en-US" dirty="0"/>
              <a:t> </a:t>
            </a:r>
            <a:r>
              <a:rPr lang="en-US" dirty="0" smtClean="0"/>
              <a:t> </a:t>
            </a:r>
            <a:r>
              <a:rPr lang="en-US" dirty="0" err="1"/>
              <a:t>yapılandırıldığını</a:t>
            </a:r>
            <a:r>
              <a:rPr lang="en-US" dirty="0"/>
              <a:t> </a:t>
            </a:r>
            <a:r>
              <a:rPr lang="en-US" dirty="0" err="1"/>
              <a:t>anlamak</a:t>
            </a:r>
            <a:r>
              <a:rPr lang="en-US" dirty="0"/>
              <a:t>, </a:t>
            </a:r>
            <a:endParaRPr lang="en-US" dirty="0" smtClean="0"/>
          </a:p>
          <a:p>
            <a:pPr marL="0" lvl="0" indent="0">
              <a:buNone/>
            </a:pPr>
            <a:r>
              <a:rPr lang="en-US" dirty="0" smtClean="0"/>
              <a:t>• </a:t>
            </a:r>
            <a:r>
              <a:rPr lang="en-US" dirty="0" err="1"/>
              <a:t>İnsanların</a:t>
            </a:r>
            <a:r>
              <a:rPr lang="en-US" dirty="0"/>
              <a:t> </a:t>
            </a:r>
            <a:r>
              <a:rPr lang="en-US" dirty="0" err="1"/>
              <a:t>iletileri</a:t>
            </a:r>
            <a:r>
              <a:rPr lang="en-US" dirty="0"/>
              <a:t> </a:t>
            </a:r>
            <a:r>
              <a:rPr lang="en-US" dirty="0" err="1"/>
              <a:t>nasıl</a:t>
            </a:r>
            <a:r>
              <a:rPr lang="en-US" dirty="0"/>
              <a:t> </a:t>
            </a:r>
            <a:r>
              <a:rPr lang="en-US" dirty="0" err="1"/>
              <a:t>farklı</a:t>
            </a:r>
            <a:r>
              <a:rPr lang="en-US" dirty="0"/>
              <a:t> </a:t>
            </a:r>
            <a:r>
              <a:rPr lang="en-US" dirty="0" err="1"/>
              <a:t>yorumladığını</a:t>
            </a:r>
            <a:r>
              <a:rPr lang="en-US" dirty="0"/>
              <a:t>, </a:t>
            </a:r>
            <a:r>
              <a:rPr lang="en-US" dirty="0" err="1"/>
              <a:t>değer</a:t>
            </a:r>
            <a:r>
              <a:rPr lang="en-US" dirty="0"/>
              <a:t> • </a:t>
            </a:r>
            <a:r>
              <a:rPr lang="en-US" dirty="0" err="1"/>
              <a:t>yargılarının</a:t>
            </a:r>
            <a:r>
              <a:rPr lang="en-US" dirty="0"/>
              <a:t> </a:t>
            </a:r>
            <a:r>
              <a:rPr lang="en-US" dirty="0" err="1"/>
              <a:t>ve</a:t>
            </a:r>
            <a:r>
              <a:rPr lang="en-US" dirty="0"/>
              <a:t> </a:t>
            </a:r>
            <a:r>
              <a:rPr lang="en-US" dirty="0" err="1"/>
              <a:t>bakış</a:t>
            </a:r>
            <a:r>
              <a:rPr lang="en-US" dirty="0"/>
              <a:t> </a:t>
            </a:r>
            <a:r>
              <a:rPr lang="en-US" dirty="0" err="1"/>
              <a:t>açılarının</a:t>
            </a:r>
            <a:r>
              <a:rPr lang="en-US" dirty="0"/>
              <a:t> </a:t>
            </a:r>
            <a:r>
              <a:rPr lang="en-US" dirty="0" err="1"/>
              <a:t>nasıl</a:t>
            </a:r>
            <a:r>
              <a:rPr lang="en-US" dirty="0"/>
              <a:t> </a:t>
            </a:r>
            <a:r>
              <a:rPr lang="en-US" dirty="0" err="1"/>
              <a:t>işe</a:t>
            </a:r>
            <a:r>
              <a:rPr lang="en-US" dirty="0"/>
              <a:t> </a:t>
            </a:r>
            <a:r>
              <a:rPr lang="en-US" dirty="0" err="1"/>
              <a:t>koşulup</a:t>
            </a:r>
            <a:r>
              <a:rPr lang="en-US" dirty="0"/>
              <a:t> </a:t>
            </a:r>
            <a:r>
              <a:rPr lang="en-US" dirty="0" smtClean="0"/>
              <a:t> </a:t>
            </a:r>
            <a:r>
              <a:rPr lang="en-US" dirty="0" err="1"/>
              <a:t>koşulmadığını</a:t>
            </a:r>
            <a:r>
              <a:rPr lang="en-US" dirty="0"/>
              <a:t>, </a:t>
            </a:r>
            <a:r>
              <a:rPr lang="en-US" dirty="0" err="1"/>
              <a:t>medyanın</a:t>
            </a:r>
            <a:r>
              <a:rPr lang="en-US" dirty="0"/>
              <a:t> </a:t>
            </a:r>
            <a:r>
              <a:rPr lang="en-US" dirty="0" err="1"/>
              <a:t>inanç</a:t>
            </a:r>
            <a:r>
              <a:rPr lang="en-US" dirty="0"/>
              <a:t> </a:t>
            </a:r>
            <a:r>
              <a:rPr lang="en-US" dirty="0" err="1"/>
              <a:t>ve</a:t>
            </a:r>
            <a:r>
              <a:rPr lang="en-US" dirty="0"/>
              <a:t> </a:t>
            </a:r>
            <a:r>
              <a:rPr lang="en-US" dirty="0" err="1"/>
              <a:t>davranışları</a:t>
            </a:r>
            <a:r>
              <a:rPr lang="en-US" dirty="0"/>
              <a:t> </a:t>
            </a:r>
            <a:r>
              <a:rPr lang="en-US" dirty="0" err="1"/>
              <a:t>nasıl</a:t>
            </a:r>
            <a:r>
              <a:rPr lang="en-US" dirty="0"/>
              <a:t> </a:t>
            </a:r>
            <a:r>
              <a:rPr lang="en-US" dirty="0" err="1" smtClean="0"/>
              <a:t>etkilediğini</a:t>
            </a:r>
            <a:r>
              <a:rPr lang="en-US" dirty="0" smtClean="0"/>
              <a:t> </a:t>
            </a:r>
            <a:r>
              <a:rPr lang="en-US" dirty="0" err="1"/>
              <a:t>gözlemek</a:t>
            </a:r>
            <a:r>
              <a:rPr lang="en-US" dirty="0" smtClean="0"/>
              <a:t>,</a:t>
            </a:r>
          </a:p>
          <a:p>
            <a:pPr marL="0" lvl="0" indent="0">
              <a:buNone/>
            </a:pPr>
            <a:r>
              <a:rPr lang="en-US" dirty="0" smtClean="0"/>
              <a:t> </a:t>
            </a:r>
            <a:r>
              <a:rPr lang="en-US" dirty="0"/>
              <a:t>• </a:t>
            </a:r>
            <a:r>
              <a:rPr lang="en-US" dirty="0" err="1"/>
              <a:t>Bilginin</a:t>
            </a:r>
            <a:r>
              <a:rPr lang="en-US" dirty="0"/>
              <a:t> </a:t>
            </a:r>
            <a:r>
              <a:rPr lang="en-US" dirty="0" err="1"/>
              <a:t>erişimine</a:t>
            </a:r>
            <a:r>
              <a:rPr lang="en-US" dirty="0"/>
              <a:t> </a:t>
            </a:r>
            <a:r>
              <a:rPr lang="en-US" dirty="0" err="1"/>
              <a:t>ve</a:t>
            </a:r>
            <a:r>
              <a:rPr lang="en-US" dirty="0"/>
              <a:t> </a:t>
            </a:r>
            <a:r>
              <a:rPr lang="en-US" dirty="0" err="1"/>
              <a:t>kullanımına</a:t>
            </a:r>
            <a:r>
              <a:rPr lang="en-US" dirty="0"/>
              <a:t> </a:t>
            </a:r>
            <a:r>
              <a:rPr lang="en-US" dirty="0" err="1"/>
              <a:t>yönelik</a:t>
            </a:r>
            <a:r>
              <a:rPr lang="en-US" dirty="0"/>
              <a:t> </a:t>
            </a:r>
            <a:r>
              <a:rPr lang="en-US" dirty="0" err="1"/>
              <a:t>olarak</a:t>
            </a:r>
            <a:r>
              <a:rPr lang="en-US" dirty="0"/>
              <a:t> </a:t>
            </a:r>
            <a:r>
              <a:rPr lang="en-US" dirty="0" err="1"/>
              <a:t>etik</a:t>
            </a:r>
            <a:r>
              <a:rPr lang="en-US" dirty="0"/>
              <a:t> </a:t>
            </a:r>
            <a:r>
              <a:rPr lang="en-US" dirty="0" err="1"/>
              <a:t>ve</a:t>
            </a:r>
            <a:r>
              <a:rPr lang="en-US" dirty="0"/>
              <a:t> • </a:t>
            </a:r>
            <a:r>
              <a:rPr lang="en-US" dirty="0" err="1"/>
              <a:t>yasal</a:t>
            </a:r>
            <a:r>
              <a:rPr lang="en-US" dirty="0"/>
              <a:t> </a:t>
            </a:r>
            <a:r>
              <a:rPr lang="en-US" dirty="0" err="1"/>
              <a:t>konularda</a:t>
            </a:r>
            <a:r>
              <a:rPr lang="en-US" dirty="0"/>
              <a:t> </a:t>
            </a:r>
            <a:r>
              <a:rPr lang="en-US" dirty="0" err="1"/>
              <a:t>temel</a:t>
            </a:r>
            <a:r>
              <a:rPr lang="en-US" dirty="0"/>
              <a:t> </a:t>
            </a:r>
            <a:r>
              <a:rPr lang="en-US" dirty="0" err="1"/>
              <a:t>bir</a:t>
            </a:r>
            <a:r>
              <a:rPr lang="en-US" dirty="0"/>
              <a:t> </a:t>
            </a:r>
            <a:r>
              <a:rPr lang="en-US" dirty="0" err="1"/>
              <a:t>anlayışa</a:t>
            </a:r>
            <a:r>
              <a:rPr lang="en-US" dirty="0"/>
              <a:t> </a:t>
            </a:r>
            <a:r>
              <a:rPr lang="en-US" dirty="0" err="1"/>
              <a:t>sahip</a:t>
            </a:r>
            <a:r>
              <a:rPr lang="en-US" dirty="0"/>
              <a:t> </a:t>
            </a:r>
            <a:r>
              <a:rPr lang="en-US" dirty="0" err="1"/>
              <a:t>olmak</a:t>
            </a:r>
            <a:r>
              <a:rPr lang="en-US" dirty="0"/>
              <a:t>.</a:t>
            </a:r>
          </a:p>
          <a:p>
            <a:endParaRPr lang="en-US" dirty="0"/>
          </a:p>
        </p:txBody>
      </p:sp>
    </p:spTree>
    <p:extLst>
      <p:ext uri="{BB962C8B-B14F-4D97-AF65-F5344CB8AC3E}">
        <p14:creationId xmlns:p14="http://schemas.microsoft.com/office/powerpoint/2010/main" val="19902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slide7"/>
              </a:rPr>
              <a:t>Bİlgİ </a:t>
            </a:r>
            <a:r>
              <a:rPr lang="en-US" b="1" dirty="0">
                <a:hlinkClick r:id="rId2" tooltip="slide7"/>
              </a:rPr>
              <a:t>ve </a:t>
            </a:r>
            <a:r>
              <a:rPr lang="en-US" b="1" dirty="0" smtClean="0">
                <a:hlinkClick r:id="rId2" tooltip="slide7"/>
              </a:rPr>
              <a:t>İletİşİm Teknolojİlerİ </a:t>
            </a:r>
            <a:r>
              <a:rPr lang="en-US" b="1" dirty="0">
                <a:hlinkClick r:id="rId2" tooltip="slide7"/>
              </a:rPr>
              <a:t>(ICT) Okur-Yazarlığı</a:t>
            </a:r>
            <a:endParaRPr lang="en-US" dirty="0"/>
          </a:p>
        </p:txBody>
      </p:sp>
      <p:sp>
        <p:nvSpPr>
          <p:cNvPr id="3" name="Content Placeholder 2"/>
          <p:cNvSpPr>
            <a:spLocks noGrp="1"/>
          </p:cNvSpPr>
          <p:nvPr>
            <p:ph idx="1"/>
          </p:nvPr>
        </p:nvSpPr>
        <p:spPr/>
        <p:txBody>
          <a:bodyPr/>
          <a:lstStyle/>
          <a:p>
            <a:pPr marL="0" lvl="0" indent="0">
              <a:buNone/>
            </a:pPr>
            <a:r>
              <a:rPr lang="en-US" dirty="0"/>
              <a:t> • </a:t>
            </a:r>
            <a:r>
              <a:rPr lang="en-US" dirty="0" err="1"/>
              <a:t>Bilginin</a:t>
            </a:r>
            <a:r>
              <a:rPr lang="en-US" dirty="0"/>
              <a:t> </a:t>
            </a:r>
            <a:r>
              <a:rPr lang="en-US" dirty="0" err="1"/>
              <a:t>ekonomik</a:t>
            </a:r>
            <a:r>
              <a:rPr lang="en-US" dirty="0"/>
              <a:t> </a:t>
            </a:r>
            <a:r>
              <a:rPr lang="en-US" dirty="0" err="1"/>
              <a:t>kullanımına</a:t>
            </a:r>
            <a:r>
              <a:rPr lang="en-US" dirty="0"/>
              <a:t> </a:t>
            </a:r>
            <a:r>
              <a:rPr lang="en-US" dirty="0" err="1"/>
              <a:t>yönelik</a:t>
            </a:r>
            <a:r>
              <a:rPr lang="en-US" dirty="0"/>
              <a:t> </a:t>
            </a:r>
            <a:r>
              <a:rPr lang="en-US" dirty="0" err="1"/>
              <a:t>olarak</a:t>
            </a:r>
            <a:r>
              <a:rPr lang="en-US" dirty="0"/>
              <a:t>, </a:t>
            </a:r>
            <a:r>
              <a:rPr lang="en-US" dirty="0" err="1" smtClean="0"/>
              <a:t>bilgiye</a:t>
            </a:r>
            <a:r>
              <a:rPr lang="en-US" dirty="0" smtClean="0"/>
              <a:t> </a:t>
            </a:r>
            <a:r>
              <a:rPr lang="en-US" dirty="0" err="1"/>
              <a:t>erişmek</a:t>
            </a:r>
            <a:r>
              <a:rPr lang="en-US" dirty="0"/>
              <a:t>, </a:t>
            </a:r>
            <a:r>
              <a:rPr lang="en-US" dirty="0" err="1"/>
              <a:t>yönetmek</a:t>
            </a:r>
            <a:r>
              <a:rPr lang="en-US" dirty="0"/>
              <a:t>, </a:t>
            </a:r>
            <a:r>
              <a:rPr lang="en-US" dirty="0" err="1"/>
              <a:t>bütünleştirmek</a:t>
            </a:r>
            <a:r>
              <a:rPr lang="en-US" dirty="0"/>
              <a:t>, </a:t>
            </a:r>
            <a:r>
              <a:rPr lang="en-US" dirty="0" err="1"/>
              <a:t>değerlendirmek</a:t>
            </a:r>
            <a:r>
              <a:rPr lang="en-US" dirty="0"/>
              <a:t> </a:t>
            </a:r>
            <a:r>
              <a:rPr lang="en-US" dirty="0" err="1"/>
              <a:t>ve</a:t>
            </a:r>
            <a:r>
              <a:rPr lang="en-US" dirty="0"/>
              <a:t> </a:t>
            </a:r>
            <a:r>
              <a:rPr lang="en-US" dirty="0" err="1" smtClean="0"/>
              <a:t>yaratmak</a:t>
            </a:r>
            <a:r>
              <a:rPr lang="en-US" dirty="0" smtClean="0"/>
              <a:t> </a:t>
            </a:r>
            <a:r>
              <a:rPr lang="en-US" dirty="0" err="1"/>
              <a:t>üzere</a:t>
            </a:r>
            <a:r>
              <a:rPr lang="en-US" dirty="0"/>
              <a:t> </a:t>
            </a:r>
            <a:r>
              <a:rPr lang="en-US" dirty="0" err="1"/>
              <a:t>dijital</a:t>
            </a:r>
            <a:r>
              <a:rPr lang="en-US" dirty="0"/>
              <a:t> </a:t>
            </a:r>
            <a:r>
              <a:rPr lang="en-US" dirty="0" err="1"/>
              <a:t>teknolojileri</a:t>
            </a:r>
            <a:r>
              <a:rPr lang="en-US" dirty="0"/>
              <a:t>, </a:t>
            </a:r>
            <a:r>
              <a:rPr lang="en-US" dirty="0" err="1"/>
              <a:t>iletişim</a:t>
            </a:r>
            <a:r>
              <a:rPr lang="en-US" dirty="0"/>
              <a:t> </a:t>
            </a:r>
            <a:r>
              <a:rPr lang="en-US" dirty="0" err="1"/>
              <a:t>araçlarını</a:t>
            </a:r>
            <a:r>
              <a:rPr lang="en-US" dirty="0"/>
              <a:t> </a:t>
            </a:r>
            <a:r>
              <a:rPr lang="en-US" dirty="0" smtClean="0"/>
              <a:t> </a:t>
            </a:r>
            <a:r>
              <a:rPr lang="en-US" dirty="0" err="1"/>
              <a:t>ve</a:t>
            </a:r>
            <a:r>
              <a:rPr lang="en-US" dirty="0"/>
              <a:t>/</a:t>
            </a:r>
            <a:r>
              <a:rPr lang="en-US" dirty="0" err="1"/>
              <a:t>veya</a:t>
            </a:r>
            <a:r>
              <a:rPr lang="en-US" dirty="0"/>
              <a:t> </a:t>
            </a:r>
            <a:r>
              <a:rPr lang="en-US" dirty="0" err="1"/>
              <a:t>ağları</a:t>
            </a:r>
            <a:r>
              <a:rPr lang="en-US" dirty="0"/>
              <a:t> </a:t>
            </a:r>
            <a:r>
              <a:rPr lang="en-US" dirty="0" err="1"/>
              <a:t>uygun</a:t>
            </a:r>
            <a:r>
              <a:rPr lang="en-US" dirty="0"/>
              <a:t> </a:t>
            </a:r>
            <a:r>
              <a:rPr lang="en-US" dirty="0" err="1"/>
              <a:t>kullanmak</a:t>
            </a:r>
            <a:r>
              <a:rPr lang="en-US" dirty="0" smtClean="0"/>
              <a:t>,</a:t>
            </a:r>
          </a:p>
          <a:p>
            <a:pPr marL="0" lvl="0" indent="0">
              <a:buNone/>
            </a:pPr>
            <a:r>
              <a:rPr lang="en-US" dirty="0" smtClean="0"/>
              <a:t> </a:t>
            </a:r>
            <a:r>
              <a:rPr lang="en-US" dirty="0"/>
              <a:t>• </a:t>
            </a:r>
            <a:r>
              <a:rPr lang="en-US" dirty="0" err="1"/>
              <a:t>Bilgiyi</a:t>
            </a:r>
            <a:r>
              <a:rPr lang="en-US" dirty="0"/>
              <a:t> </a:t>
            </a:r>
            <a:r>
              <a:rPr lang="en-US" dirty="0" err="1"/>
              <a:t>araştırmak</a:t>
            </a:r>
            <a:r>
              <a:rPr lang="en-US" dirty="0"/>
              <a:t>, </a:t>
            </a:r>
            <a:r>
              <a:rPr lang="en-US" dirty="0" err="1"/>
              <a:t>düzenlemek</a:t>
            </a:r>
            <a:r>
              <a:rPr lang="en-US" dirty="0"/>
              <a:t>, </a:t>
            </a:r>
            <a:r>
              <a:rPr lang="en-US" dirty="0" err="1"/>
              <a:t>değerlendirmek</a:t>
            </a:r>
            <a:r>
              <a:rPr lang="en-US" dirty="0"/>
              <a:t> </a:t>
            </a:r>
            <a:r>
              <a:rPr lang="en-US" dirty="0" err="1"/>
              <a:t>ve</a:t>
            </a:r>
            <a:r>
              <a:rPr lang="en-US" dirty="0"/>
              <a:t> </a:t>
            </a:r>
            <a:r>
              <a:rPr lang="en-US" dirty="0" smtClean="0"/>
              <a:t> </a:t>
            </a:r>
            <a:r>
              <a:rPr lang="en-US" dirty="0" err="1"/>
              <a:t>paylaşmak</a:t>
            </a:r>
            <a:r>
              <a:rPr lang="en-US" dirty="0"/>
              <a:t> </a:t>
            </a:r>
            <a:r>
              <a:rPr lang="en-US" dirty="0" err="1"/>
              <a:t>üzere</a:t>
            </a:r>
            <a:r>
              <a:rPr lang="en-US" dirty="0"/>
              <a:t> </a:t>
            </a:r>
            <a:r>
              <a:rPr lang="en-US" dirty="0" err="1"/>
              <a:t>teknolojiyi</a:t>
            </a:r>
            <a:r>
              <a:rPr lang="en-US" dirty="0"/>
              <a:t> </a:t>
            </a:r>
            <a:r>
              <a:rPr lang="en-US" dirty="0" err="1"/>
              <a:t>araç</a:t>
            </a:r>
            <a:r>
              <a:rPr lang="en-US" dirty="0"/>
              <a:t> </a:t>
            </a:r>
            <a:r>
              <a:rPr lang="en-US" dirty="0" err="1"/>
              <a:t>olarak</a:t>
            </a:r>
            <a:r>
              <a:rPr lang="en-US" dirty="0"/>
              <a:t> </a:t>
            </a:r>
            <a:r>
              <a:rPr lang="en-US" dirty="0" err="1"/>
              <a:t>kullanmak</a:t>
            </a:r>
            <a:r>
              <a:rPr lang="en-US" dirty="0"/>
              <a:t>, </a:t>
            </a:r>
            <a:r>
              <a:rPr lang="en-US" dirty="0" err="1"/>
              <a:t>ve</a:t>
            </a:r>
            <a:r>
              <a:rPr lang="en-US" dirty="0"/>
              <a:t> </a:t>
            </a:r>
            <a:r>
              <a:rPr lang="en-US" dirty="0" smtClean="0"/>
              <a:t> </a:t>
            </a:r>
            <a:r>
              <a:rPr lang="en-US" dirty="0" err="1"/>
              <a:t>bilginin</a:t>
            </a:r>
            <a:r>
              <a:rPr lang="en-US" dirty="0"/>
              <a:t> </a:t>
            </a:r>
            <a:r>
              <a:rPr lang="en-US" dirty="0" err="1"/>
              <a:t>erişimine</a:t>
            </a:r>
            <a:r>
              <a:rPr lang="en-US" dirty="0"/>
              <a:t> </a:t>
            </a:r>
            <a:r>
              <a:rPr lang="en-US" dirty="0" err="1"/>
              <a:t>ve</a:t>
            </a:r>
            <a:r>
              <a:rPr lang="en-US" dirty="0"/>
              <a:t> </a:t>
            </a:r>
            <a:r>
              <a:rPr lang="en-US" dirty="0" err="1"/>
              <a:t>kullanımına</a:t>
            </a:r>
            <a:r>
              <a:rPr lang="en-US" dirty="0"/>
              <a:t> </a:t>
            </a:r>
            <a:r>
              <a:rPr lang="en-US" dirty="0" err="1"/>
              <a:t>yönelik</a:t>
            </a:r>
            <a:r>
              <a:rPr lang="en-US" dirty="0"/>
              <a:t> </a:t>
            </a:r>
            <a:r>
              <a:rPr lang="en-US" dirty="0" err="1"/>
              <a:t>olarak</a:t>
            </a:r>
            <a:r>
              <a:rPr lang="en-US" dirty="0"/>
              <a:t> </a:t>
            </a:r>
            <a:r>
              <a:rPr lang="en-US" dirty="0" err="1"/>
              <a:t>etik</a:t>
            </a:r>
            <a:r>
              <a:rPr lang="en-US" dirty="0"/>
              <a:t> </a:t>
            </a:r>
            <a:r>
              <a:rPr lang="en-US" dirty="0" err="1"/>
              <a:t>ve</a:t>
            </a:r>
            <a:r>
              <a:rPr lang="en-US" dirty="0"/>
              <a:t> </a:t>
            </a:r>
            <a:r>
              <a:rPr lang="en-US" dirty="0" err="1"/>
              <a:t>yasal</a:t>
            </a:r>
            <a:r>
              <a:rPr lang="en-US" dirty="0"/>
              <a:t> </a:t>
            </a:r>
            <a:r>
              <a:rPr lang="en-US" dirty="0" smtClean="0"/>
              <a:t> </a:t>
            </a:r>
            <a:r>
              <a:rPr lang="en-US" dirty="0" err="1"/>
              <a:t>konularda</a:t>
            </a:r>
            <a:r>
              <a:rPr lang="en-US" dirty="0"/>
              <a:t> </a:t>
            </a:r>
            <a:r>
              <a:rPr lang="en-US" dirty="0" err="1"/>
              <a:t>temel</a:t>
            </a:r>
            <a:r>
              <a:rPr lang="en-US" dirty="0"/>
              <a:t> </a:t>
            </a:r>
            <a:r>
              <a:rPr lang="en-US" dirty="0" err="1"/>
              <a:t>bir</a:t>
            </a:r>
            <a:r>
              <a:rPr lang="en-US" dirty="0"/>
              <a:t> </a:t>
            </a:r>
            <a:r>
              <a:rPr lang="en-US" dirty="0" err="1"/>
              <a:t>anlayışa</a:t>
            </a:r>
            <a:r>
              <a:rPr lang="en-US" dirty="0"/>
              <a:t> </a:t>
            </a:r>
            <a:r>
              <a:rPr lang="en-US" dirty="0" err="1"/>
              <a:t>sahip</a:t>
            </a:r>
            <a:r>
              <a:rPr lang="en-US" dirty="0"/>
              <a:t> </a:t>
            </a:r>
            <a:r>
              <a:rPr lang="en-US" dirty="0" err="1"/>
              <a:t>olmak</a:t>
            </a:r>
            <a:r>
              <a:rPr lang="en-US" dirty="0"/>
              <a:t>.</a:t>
            </a:r>
          </a:p>
          <a:p>
            <a:endParaRPr lang="en-US" dirty="0"/>
          </a:p>
        </p:txBody>
      </p:sp>
    </p:spTree>
    <p:extLst>
      <p:ext uri="{BB962C8B-B14F-4D97-AF65-F5344CB8AC3E}">
        <p14:creationId xmlns:p14="http://schemas.microsoft.com/office/powerpoint/2010/main" val="1906292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Parcel</Template>
  <TotalTime>61</TotalTime>
  <Words>862</Words>
  <Application>Microsoft Macintosh PowerPoint</Application>
  <PresentationFormat>Widescreen</PresentationFormat>
  <Paragraphs>65</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Gill Sans MT</vt:lpstr>
      <vt:lpstr>Gallery</vt:lpstr>
      <vt:lpstr>21. YÜZYIL BECERİLERİ </vt:lpstr>
      <vt:lpstr>PowerPoint Presentation</vt:lpstr>
      <vt:lpstr>PowerPoint Presentation</vt:lpstr>
      <vt:lpstr>1. Öğrenme ve Yenİlenme Becerİlerİ</vt:lpstr>
      <vt:lpstr>Eleştİrel Düşünme ve Problem Çözme </vt:lpstr>
      <vt:lpstr>İletİşİm ve İşbİrlİğİ  </vt:lpstr>
      <vt:lpstr>Bİlgİ, Medya ve Teknolojİ Becerİlerİ </vt:lpstr>
      <vt:lpstr>Medya Okur-Yazarlığı</vt:lpstr>
      <vt:lpstr>Bİlgİ ve İletİşİm Teknolojİlerİ (ICT) Okur-Yazarlığı</vt:lpstr>
      <vt:lpstr>Yaşam ve Meslek Becerİlerİ </vt:lpstr>
      <vt:lpstr>Gİrİşİmcİlİk ve Öz-Yönetİm  </vt:lpstr>
      <vt:lpstr>Sosyal ve Kültürlerarası Becerİler</vt:lpstr>
      <vt:lpstr>Üretkenlİk ve Sorumluluk </vt:lpstr>
      <vt:lpstr>Lİderlİk ve Sorumluluk </vt:lpstr>
      <vt:lpstr>PowerPoint Presentation</vt:lpstr>
      <vt:lpstr>ŞİMDİ SIRA SİZDE</vt:lpstr>
      <vt:lpstr>İLGİNİZ İÇİN TEŞEKKÜRLER</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 YÜZYIL BECERİLERİ </dc:title>
  <dc:creator>hbozna@gmail.com</dc:creator>
  <cp:lastModifiedBy>hbozna@gmail.com</cp:lastModifiedBy>
  <cp:revision>9</cp:revision>
  <dcterms:created xsi:type="dcterms:W3CDTF">2019-08-29T12:26:16Z</dcterms:created>
  <dcterms:modified xsi:type="dcterms:W3CDTF">2020-07-03T20:23:19Z</dcterms:modified>
</cp:coreProperties>
</file>