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9"/>
  </p:notesMasterIdLst>
  <p:sldIdLst>
    <p:sldId id="256" r:id="rId2"/>
    <p:sldId id="260" r:id="rId3"/>
    <p:sldId id="301" r:id="rId4"/>
    <p:sldId id="267" r:id="rId5"/>
    <p:sldId id="302" r:id="rId6"/>
    <p:sldId id="294" r:id="rId7"/>
    <p:sldId id="303" r:id="rId8"/>
    <p:sldId id="304" r:id="rId9"/>
    <p:sldId id="305" r:id="rId10"/>
    <p:sldId id="306" r:id="rId11"/>
    <p:sldId id="277" r:id="rId12"/>
    <p:sldId id="278" r:id="rId13"/>
    <p:sldId id="279" r:id="rId14"/>
    <p:sldId id="281" r:id="rId15"/>
    <p:sldId id="283" r:id="rId16"/>
    <p:sldId id="285" r:id="rId17"/>
    <p:sldId id="287" r:id="rId18"/>
    <p:sldId id="289" r:id="rId19"/>
    <p:sldId id="291" r:id="rId20"/>
    <p:sldId id="293" r:id="rId21"/>
    <p:sldId id="307" r:id="rId22"/>
    <p:sldId id="308" r:id="rId23"/>
    <p:sldId id="309" r:id="rId24"/>
    <p:sldId id="310" r:id="rId25"/>
    <p:sldId id="311" r:id="rId26"/>
    <p:sldId id="312" r:id="rId27"/>
    <p:sldId id="313" r:id="rId28"/>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3000"/>
    <a:srgbClr val="0000FF"/>
    <a:srgbClr val="8600EA"/>
    <a:srgbClr val="FE7F00"/>
    <a:srgbClr val="003CFF"/>
    <a:srgbClr val="00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890" autoAdjust="0"/>
    <p:restoredTop sz="94660"/>
  </p:normalViewPr>
  <p:slideViewPr>
    <p:cSldViewPr>
      <p:cViewPr>
        <p:scale>
          <a:sx n="71" d="100"/>
          <a:sy n="71" d="100"/>
        </p:scale>
        <p:origin x="-1164" y="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a:extLst>
              <a:ext uri="{FF2B5EF4-FFF2-40B4-BE49-F238E27FC236}">
                <a16:creationId xmlns:a16="http://schemas.microsoft.com/office/drawing/2014/main" xmlns="" id="{07E65894-4CA0-4EFA-B108-608C6D4BA3B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a:extLst>
              <a:ext uri="{FF2B5EF4-FFF2-40B4-BE49-F238E27FC236}">
                <a16:creationId xmlns:a16="http://schemas.microsoft.com/office/drawing/2014/main" xmlns="" id="{5E986F84-7B2A-428C-B0FE-90804AA0C6F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B30E0EC-8A25-4B3E-80DF-B14BF039301E}" type="datetimeFigureOut">
              <a:rPr lang="tr-TR"/>
              <a:pPr>
                <a:defRPr/>
              </a:pPr>
              <a:t>09.04.2021</a:t>
            </a:fld>
            <a:endParaRPr lang="tr-TR"/>
          </a:p>
        </p:txBody>
      </p:sp>
      <p:sp>
        <p:nvSpPr>
          <p:cNvPr id="4" name="3 Slayt Görüntüsü Yer Tutucusu">
            <a:extLst>
              <a:ext uri="{FF2B5EF4-FFF2-40B4-BE49-F238E27FC236}">
                <a16:creationId xmlns:a16="http://schemas.microsoft.com/office/drawing/2014/main" xmlns="" id="{15F29A6B-6CF7-4A0D-BB0D-17AF728C600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a:extLst>
              <a:ext uri="{FF2B5EF4-FFF2-40B4-BE49-F238E27FC236}">
                <a16:creationId xmlns:a16="http://schemas.microsoft.com/office/drawing/2014/main" xmlns="" id="{A496D0BD-65C3-4E04-A46E-B2927C79FAC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a:extLst>
              <a:ext uri="{FF2B5EF4-FFF2-40B4-BE49-F238E27FC236}">
                <a16:creationId xmlns:a16="http://schemas.microsoft.com/office/drawing/2014/main" xmlns="" id="{CB0650C3-10A6-41CD-AC1D-698C1D6248F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a:extLst>
              <a:ext uri="{FF2B5EF4-FFF2-40B4-BE49-F238E27FC236}">
                <a16:creationId xmlns:a16="http://schemas.microsoft.com/office/drawing/2014/main" xmlns="" id="{4CE31BB2-D4BE-4927-95EC-42A0D41630C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277D1634-3ACD-4306-AFAE-B2D0280A672B}" type="slidenum">
              <a:rPr lang="tr-TR" altLang="en-US"/>
              <a:pPr/>
              <a:t>‹#›</a:t>
            </a:fld>
            <a:endParaRPr lang="tr-TR"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Slayt Görüntüsü Yer Tutucusu">
            <a:extLst>
              <a:ext uri="{FF2B5EF4-FFF2-40B4-BE49-F238E27FC236}">
                <a16:creationId xmlns:a16="http://schemas.microsoft.com/office/drawing/2014/main" xmlns="" id="{F6D817EF-E6BC-4D11-93E7-D3C3A6CEB35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2" name="2 Not Yer Tutucusu">
            <a:extLst>
              <a:ext uri="{FF2B5EF4-FFF2-40B4-BE49-F238E27FC236}">
                <a16:creationId xmlns:a16="http://schemas.microsoft.com/office/drawing/2014/main" xmlns="" id="{73D1727A-7DC4-4B82-A000-DF6E113928CE}"/>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5363" name="3 Slayt Numarası Yer Tutucusu">
            <a:extLst>
              <a:ext uri="{FF2B5EF4-FFF2-40B4-BE49-F238E27FC236}">
                <a16:creationId xmlns:a16="http://schemas.microsoft.com/office/drawing/2014/main" xmlns="" id="{BA5C6720-E7BB-44CD-8544-C68D22753CED}"/>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F5125D2-5114-415A-B992-B90FAF3503F4}" type="slidenum">
              <a:rPr lang="tr-TR" altLang="en-US"/>
              <a:pPr/>
              <a:t>1</a:t>
            </a:fld>
            <a:endParaRPr lang="tr-TR"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Slayt Görüntüsü Yer Tutucusu">
            <a:extLst>
              <a:ext uri="{FF2B5EF4-FFF2-40B4-BE49-F238E27FC236}">
                <a16:creationId xmlns:a16="http://schemas.microsoft.com/office/drawing/2014/main" xmlns="" id="{0D8EAB84-AF4C-4468-B95A-E43F0F18707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0" name="2 Not Yer Tutucusu">
            <a:extLst>
              <a:ext uri="{FF2B5EF4-FFF2-40B4-BE49-F238E27FC236}">
                <a16:creationId xmlns:a16="http://schemas.microsoft.com/office/drawing/2014/main" xmlns="" id="{0C438E52-5E59-42A4-A04A-EA690F2E412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7651" name="3 Slayt Numarası Yer Tutucusu">
            <a:extLst>
              <a:ext uri="{FF2B5EF4-FFF2-40B4-BE49-F238E27FC236}">
                <a16:creationId xmlns:a16="http://schemas.microsoft.com/office/drawing/2014/main" xmlns="" id="{023EE7A2-CE3C-4260-8315-EC41A991BE70}"/>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0AC914B-AB76-466C-8F43-22844DD989E4}" type="slidenum">
              <a:rPr lang="tr-TR" altLang="en-US"/>
              <a:pPr/>
              <a:t>10</a:t>
            </a:fld>
            <a:endParaRPr lang="tr-TR" altLang="en-US"/>
          </a:p>
        </p:txBody>
      </p:sp>
    </p:spTree>
    <p:extLst>
      <p:ext uri="{BB962C8B-B14F-4D97-AF65-F5344CB8AC3E}">
        <p14:creationId xmlns:p14="http://schemas.microsoft.com/office/powerpoint/2010/main" xmlns="" val="3000861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1 Slayt Görüntüsü Yer Tutucusu">
            <a:extLst>
              <a:ext uri="{FF2B5EF4-FFF2-40B4-BE49-F238E27FC236}">
                <a16:creationId xmlns:a16="http://schemas.microsoft.com/office/drawing/2014/main" xmlns="" id="{AC7C6E76-BCDB-431F-904B-0E0B9489579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226" name="2 Not Yer Tutucusu">
            <a:extLst>
              <a:ext uri="{FF2B5EF4-FFF2-40B4-BE49-F238E27FC236}">
                <a16:creationId xmlns:a16="http://schemas.microsoft.com/office/drawing/2014/main" xmlns="" id="{15B48C73-B24E-430A-B06F-78146774B69B}"/>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2227" name="3 Slayt Numarası Yer Tutucusu">
            <a:extLst>
              <a:ext uri="{FF2B5EF4-FFF2-40B4-BE49-F238E27FC236}">
                <a16:creationId xmlns:a16="http://schemas.microsoft.com/office/drawing/2014/main" xmlns="" id="{79955ED8-5079-47AA-80A0-809183C26B2F}"/>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E3F7664-08B9-4700-8A7C-C4FF64330465}" type="slidenum">
              <a:rPr lang="tr-TR" altLang="en-US"/>
              <a:pPr/>
              <a:t>11</a:t>
            </a:fld>
            <a:endParaRPr lang="tr-TR"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 Slayt Görüntüsü Yer Tutucusu">
            <a:extLst>
              <a:ext uri="{FF2B5EF4-FFF2-40B4-BE49-F238E27FC236}">
                <a16:creationId xmlns:a16="http://schemas.microsoft.com/office/drawing/2014/main" xmlns="" id="{08677032-79ED-4E14-90E0-E695A0B3A99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4" name="2 Not Yer Tutucusu">
            <a:extLst>
              <a:ext uri="{FF2B5EF4-FFF2-40B4-BE49-F238E27FC236}">
                <a16:creationId xmlns:a16="http://schemas.microsoft.com/office/drawing/2014/main" xmlns="" id="{A762C11A-2465-452D-9D54-0EEC073E5A83}"/>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4275" name="3 Slayt Numarası Yer Tutucusu">
            <a:extLst>
              <a:ext uri="{FF2B5EF4-FFF2-40B4-BE49-F238E27FC236}">
                <a16:creationId xmlns:a16="http://schemas.microsoft.com/office/drawing/2014/main" xmlns="" id="{550E7B15-0651-4CF7-A9A2-DBFEFF473E5C}"/>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26B8218-6233-43B4-ADB1-03C966A211A9}" type="slidenum">
              <a:rPr lang="tr-TR" altLang="en-US"/>
              <a:pPr/>
              <a:t>12</a:t>
            </a:fld>
            <a:endParaRPr lang="tr-TR"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Slayt Görüntüsü Yer Tutucusu">
            <a:extLst>
              <a:ext uri="{FF2B5EF4-FFF2-40B4-BE49-F238E27FC236}">
                <a16:creationId xmlns:a16="http://schemas.microsoft.com/office/drawing/2014/main" xmlns="" id="{515BE84D-6A82-4F40-9068-2B61418120C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2" name="2 Not Yer Tutucusu">
            <a:extLst>
              <a:ext uri="{FF2B5EF4-FFF2-40B4-BE49-F238E27FC236}">
                <a16:creationId xmlns:a16="http://schemas.microsoft.com/office/drawing/2014/main" xmlns="" id="{0393F69C-2330-44D2-A5A5-D3C7FD998A51}"/>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6323" name="3 Slayt Numarası Yer Tutucusu">
            <a:extLst>
              <a:ext uri="{FF2B5EF4-FFF2-40B4-BE49-F238E27FC236}">
                <a16:creationId xmlns:a16="http://schemas.microsoft.com/office/drawing/2014/main" xmlns="" id="{055EA103-EDD6-4059-915B-D7D8A0BBF89F}"/>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D89DCBC-F804-4909-971B-C98B12B909F1}" type="slidenum">
              <a:rPr lang="tr-TR" altLang="en-US"/>
              <a:pPr/>
              <a:t>13</a:t>
            </a:fld>
            <a:endParaRPr lang="tr-TR"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1 Slayt Görüntüsü Yer Tutucusu">
            <a:extLst>
              <a:ext uri="{FF2B5EF4-FFF2-40B4-BE49-F238E27FC236}">
                <a16:creationId xmlns:a16="http://schemas.microsoft.com/office/drawing/2014/main" xmlns="" id="{852CF815-04B1-44B7-A070-111E4C9FD50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8" name="2 Not Yer Tutucusu">
            <a:extLst>
              <a:ext uri="{FF2B5EF4-FFF2-40B4-BE49-F238E27FC236}">
                <a16:creationId xmlns:a16="http://schemas.microsoft.com/office/drawing/2014/main" xmlns="" id="{5BBECA5E-4D26-4D94-A108-6848766B2E7E}"/>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0419" name="3 Slayt Numarası Yer Tutucusu">
            <a:extLst>
              <a:ext uri="{FF2B5EF4-FFF2-40B4-BE49-F238E27FC236}">
                <a16:creationId xmlns:a16="http://schemas.microsoft.com/office/drawing/2014/main" xmlns="" id="{BA916635-B981-4584-AD3E-0CBB5CD52F0D}"/>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8440239-EF18-4228-A05E-838E973A2378}" type="slidenum">
              <a:rPr lang="tr-TR" altLang="en-US"/>
              <a:pPr/>
              <a:t>14</a:t>
            </a:fld>
            <a:endParaRPr lang="tr-TR"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1 Slayt Görüntüsü Yer Tutucusu">
            <a:extLst>
              <a:ext uri="{FF2B5EF4-FFF2-40B4-BE49-F238E27FC236}">
                <a16:creationId xmlns:a16="http://schemas.microsoft.com/office/drawing/2014/main" xmlns="" id="{71BE78CF-A744-4001-8D6C-E0EB9428FD8A}"/>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4" name="2 Not Yer Tutucusu">
            <a:extLst>
              <a:ext uri="{FF2B5EF4-FFF2-40B4-BE49-F238E27FC236}">
                <a16:creationId xmlns:a16="http://schemas.microsoft.com/office/drawing/2014/main" xmlns="" id="{CF06F4E1-98E6-45A5-B459-DB099C1A3870}"/>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4515" name="3 Slayt Numarası Yer Tutucusu">
            <a:extLst>
              <a:ext uri="{FF2B5EF4-FFF2-40B4-BE49-F238E27FC236}">
                <a16:creationId xmlns:a16="http://schemas.microsoft.com/office/drawing/2014/main" xmlns="" id="{15D75911-49DF-4781-8610-EB7544ABBD48}"/>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D8F71DB-9488-40E3-9F7A-68A4D981B2BF}" type="slidenum">
              <a:rPr lang="tr-TR" altLang="en-US"/>
              <a:pPr/>
              <a:t>15</a:t>
            </a:fld>
            <a:endParaRPr lang="tr-TR"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1 Slayt Görüntüsü Yer Tutucusu">
            <a:extLst>
              <a:ext uri="{FF2B5EF4-FFF2-40B4-BE49-F238E27FC236}">
                <a16:creationId xmlns:a16="http://schemas.microsoft.com/office/drawing/2014/main" xmlns="" id="{8D7B670C-BA92-4358-8DAC-6F53ECBBBE1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8610" name="2 Not Yer Tutucusu">
            <a:extLst>
              <a:ext uri="{FF2B5EF4-FFF2-40B4-BE49-F238E27FC236}">
                <a16:creationId xmlns:a16="http://schemas.microsoft.com/office/drawing/2014/main" xmlns="" id="{198AE82E-E338-4200-8141-1B3EA54C2EB6}"/>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8611" name="3 Slayt Numarası Yer Tutucusu">
            <a:extLst>
              <a:ext uri="{FF2B5EF4-FFF2-40B4-BE49-F238E27FC236}">
                <a16:creationId xmlns:a16="http://schemas.microsoft.com/office/drawing/2014/main" xmlns="" id="{55B77794-A1FC-4AB1-8456-1139B5E52BD0}"/>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EA1A2F4-18F4-43AA-8E18-35F6140EEC62}" type="slidenum">
              <a:rPr lang="tr-TR" altLang="en-US"/>
              <a:pPr/>
              <a:t>16</a:t>
            </a:fld>
            <a:endParaRPr lang="tr-TR"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1 Slayt Görüntüsü Yer Tutucusu">
            <a:extLst>
              <a:ext uri="{FF2B5EF4-FFF2-40B4-BE49-F238E27FC236}">
                <a16:creationId xmlns:a16="http://schemas.microsoft.com/office/drawing/2014/main" xmlns="" id="{53497287-A84A-48AC-AFE5-EC731EAF354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2706" name="2 Not Yer Tutucusu">
            <a:extLst>
              <a:ext uri="{FF2B5EF4-FFF2-40B4-BE49-F238E27FC236}">
                <a16:creationId xmlns:a16="http://schemas.microsoft.com/office/drawing/2014/main" xmlns="" id="{D7C9A840-2C9B-46B9-98D1-8DFD46EF6335}"/>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72707" name="3 Slayt Numarası Yer Tutucusu">
            <a:extLst>
              <a:ext uri="{FF2B5EF4-FFF2-40B4-BE49-F238E27FC236}">
                <a16:creationId xmlns:a16="http://schemas.microsoft.com/office/drawing/2014/main" xmlns="" id="{34C841B3-DB33-4F1F-A47F-436FAE8A048C}"/>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063CE96-E61B-43BA-AF8E-51EFE92ABEF1}" type="slidenum">
              <a:rPr lang="tr-TR" altLang="en-US"/>
              <a:pPr/>
              <a:t>17</a:t>
            </a:fld>
            <a:endParaRPr lang="tr-TR"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1 Slayt Görüntüsü Yer Tutucusu">
            <a:extLst>
              <a:ext uri="{FF2B5EF4-FFF2-40B4-BE49-F238E27FC236}">
                <a16:creationId xmlns:a16="http://schemas.microsoft.com/office/drawing/2014/main" xmlns="" id="{AADFD44A-4EF2-4E94-B8A5-013370508F4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802" name="2 Not Yer Tutucusu">
            <a:extLst>
              <a:ext uri="{FF2B5EF4-FFF2-40B4-BE49-F238E27FC236}">
                <a16:creationId xmlns:a16="http://schemas.microsoft.com/office/drawing/2014/main" xmlns="" id="{C7D06E3D-0D23-4AD1-959B-A85BFDA097B0}"/>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76803" name="3 Slayt Numarası Yer Tutucusu">
            <a:extLst>
              <a:ext uri="{FF2B5EF4-FFF2-40B4-BE49-F238E27FC236}">
                <a16:creationId xmlns:a16="http://schemas.microsoft.com/office/drawing/2014/main" xmlns="" id="{DCDBE60B-010D-40DA-BB91-6061EE4BE91D}"/>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FA0866E-036E-4801-8A98-A27D2992EF4B}" type="slidenum">
              <a:rPr lang="tr-TR" altLang="en-US"/>
              <a:pPr/>
              <a:t>18</a:t>
            </a:fld>
            <a:endParaRPr lang="tr-TR"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1 Slayt Görüntüsü Yer Tutucusu">
            <a:extLst>
              <a:ext uri="{FF2B5EF4-FFF2-40B4-BE49-F238E27FC236}">
                <a16:creationId xmlns:a16="http://schemas.microsoft.com/office/drawing/2014/main" xmlns="" id="{C521A7BA-76CF-44D8-B696-7AD879E4C9E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0898" name="2 Not Yer Tutucusu">
            <a:extLst>
              <a:ext uri="{FF2B5EF4-FFF2-40B4-BE49-F238E27FC236}">
                <a16:creationId xmlns:a16="http://schemas.microsoft.com/office/drawing/2014/main" xmlns="" id="{A27AEFAB-D9AA-44CC-B505-6DCE72B08ABD}"/>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0899" name="3 Slayt Numarası Yer Tutucusu">
            <a:extLst>
              <a:ext uri="{FF2B5EF4-FFF2-40B4-BE49-F238E27FC236}">
                <a16:creationId xmlns:a16="http://schemas.microsoft.com/office/drawing/2014/main" xmlns="" id="{51B73F48-44FB-4084-AEB3-7ED6A781AF84}"/>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F5FAC59-2A45-45B8-B502-B81D58630FD4}" type="slidenum">
              <a:rPr lang="tr-TR" altLang="en-US"/>
              <a:pPr/>
              <a:t>19</a:t>
            </a:fld>
            <a:endParaRPr lang="tr-T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Slayt Görüntüsü Yer Tutucusu">
            <a:extLst>
              <a:ext uri="{FF2B5EF4-FFF2-40B4-BE49-F238E27FC236}">
                <a16:creationId xmlns:a16="http://schemas.microsoft.com/office/drawing/2014/main" xmlns="" id="{9C561155-D1D2-47FB-BD81-CF2E788C68F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0" name="2 Not Yer Tutucusu">
            <a:extLst>
              <a:ext uri="{FF2B5EF4-FFF2-40B4-BE49-F238E27FC236}">
                <a16:creationId xmlns:a16="http://schemas.microsoft.com/office/drawing/2014/main" xmlns="" id="{CE1128FC-CAA0-482B-9A64-25BDAEC8521E}"/>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7411" name="3 Slayt Numarası Yer Tutucusu">
            <a:extLst>
              <a:ext uri="{FF2B5EF4-FFF2-40B4-BE49-F238E27FC236}">
                <a16:creationId xmlns:a16="http://schemas.microsoft.com/office/drawing/2014/main" xmlns="" id="{0E4D0390-D61A-4ED2-B429-62FDA9B116D6}"/>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70DDD66-F678-49EB-B95E-5B867C81D51C}" type="slidenum">
              <a:rPr lang="tr-TR" altLang="en-US"/>
              <a:pPr/>
              <a:t>2</a:t>
            </a:fld>
            <a:endParaRPr lang="tr-TR"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1 Slayt Görüntüsü Yer Tutucusu">
            <a:extLst>
              <a:ext uri="{FF2B5EF4-FFF2-40B4-BE49-F238E27FC236}">
                <a16:creationId xmlns:a16="http://schemas.microsoft.com/office/drawing/2014/main" xmlns="" id="{3B40DA1A-54E0-4A9E-A7F2-883234C8B21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4" name="2 Not Yer Tutucusu">
            <a:extLst>
              <a:ext uri="{FF2B5EF4-FFF2-40B4-BE49-F238E27FC236}">
                <a16:creationId xmlns:a16="http://schemas.microsoft.com/office/drawing/2014/main" xmlns="" id="{638395BD-FFB7-4C55-959A-B00DA4A05E21}"/>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4995" name="3 Slayt Numarası Yer Tutucusu">
            <a:extLst>
              <a:ext uri="{FF2B5EF4-FFF2-40B4-BE49-F238E27FC236}">
                <a16:creationId xmlns:a16="http://schemas.microsoft.com/office/drawing/2014/main" xmlns="" id="{67E79F68-1F34-4D98-87AD-EF71C14516F6}"/>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3CD1ED8-19D8-4FA9-8C13-26AC37DF3D2D}" type="slidenum">
              <a:rPr lang="tr-TR" altLang="en-US"/>
              <a:pPr/>
              <a:t>20</a:t>
            </a:fld>
            <a:endParaRPr lang="tr-T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Slayt Görüntüsü Yer Tutucusu">
            <a:extLst>
              <a:ext uri="{FF2B5EF4-FFF2-40B4-BE49-F238E27FC236}">
                <a16:creationId xmlns:a16="http://schemas.microsoft.com/office/drawing/2014/main" xmlns="" id="{7EEC44E5-8592-47FE-9C96-75E5489485E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2" name="2 Not Yer Tutucusu">
            <a:extLst>
              <a:ext uri="{FF2B5EF4-FFF2-40B4-BE49-F238E27FC236}">
                <a16:creationId xmlns:a16="http://schemas.microsoft.com/office/drawing/2014/main" xmlns="" id="{1FDC23A8-7D17-4813-9260-2E7B43B6FF4F}"/>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5603" name="3 Slayt Numarası Yer Tutucusu">
            <a:extLst>
              <a:ext uri="{FF2B5EF4-FFF2-40B4-BE49-F238E27FC236}">
                <a16:creationId xmlns:a16="http://schemas.microsoft.com/office/drawing/2014/main" xmlns="" id="{6C9B64F8-F68E-4457-A3ED-4F4DAA11C42E}"/>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344F939-09F9-4159-A662-10AC6B665349}" type="slidenum">
              <a:rPr lang="tr-TR" altLang="en-US"/>
              <a:pPr/>
              <a:t>3</a:t>
            </a:fld>
            <a:endParaRPr lang="tr-TR" altLang="en-US"/>
          </a:p>
        </p:txBody>
      </p:sp>
    </p:spTree>
    <p:extLst>
      <p:ext uri="{BB962C8B-B14F-4D97-AF65-F5344CB8AC3E}">
        <p14:creationId xmlns:p14="http://schemas.microsoft.com/office/powerpoint/2010/main" xmlns="" val="960562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Slayt Görüntüsü Yer Tutucusu">
            <a:extLst>
              <a:ext uri="{FF2B5EF4-FFF2-40B4-BE49-F238E27FC236}">
                <a16:creationId xmlns:a16="http://schemas.microsoft.com/office/drawing/2014/main" xmlns="" id="{0D8EAB84-AF4C-4468-B95A-E43F0F18707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0" name="2 Not Yer Tutucusu">
            <a:extLst>
              <a:ext uri="{FF2B5EF4-FFF2-40B4-BE49-F238E27FC236}">
                <a16:creationId xmlns:a16="http://schemas.microsoft.com/office/drawing/2014/main" xmlns="" id="{0C438E52-5E59-42A4-A04A-EA690F2E412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7651" name="3 Slayt Numarası Yer Tutucusu">
            <a:extLst>
              <a:ext uri="{FF2B5EF4-FFF2-40B4-BE49-F238E27FC236}">
                <a16:creationId xmlns:a16="http://schemas.microsoft.com/office/drawing/2014/main" xmlns="" id="{023EE7A2-CE3C-4260-8315-EC41A991BE70}"/>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0AC914B-AB76-466C-8F43-22844DD989E4}" type="slidenum">
              <a:rPr lang="tr-TR" altLang="en-US"/>
              <a:pPr/>
              <a:t>4</a:t>
            </a:fld>
            <a:endParaRPr lang="tr-T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Slayt Görüntüsü Yer Tutucusu">
            <a:extLst>
              <a:ext uri="{FF2B5EF4-FFF2-40B4-BE49-F238E27FC236}">
                <a16:creationId xmlns:a16="http://schemas.microsoft.com/office/drawing/2014/main" xmlns="" id="{0D8EAB84-AF4C-4468-B95A-E43F0F18707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0" name="2 Not Yer Tutucusu">
            <a:extLst>
              <a:ext uri="{FF2B5EF4-FFF2-40B4-BE49-F238E27FC236}">
                <a16:creationId xmlns:a16="http://schemas.microsoft.com/office/drawing/2014/main" xmlns="" id="{0C438E52-5E59-42A4-A04A-EA690F2E412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7651" name="3 Slayt Numarası Yer Tutucusu">
            <a:extLst>
              <a:ext uri="{FF2B5EF4-FFF2-40B4-BE49-F238E27FC236}">
                <a16:creationId xmlns:a16="http://schemas.microsoft.com/office/drawing/2014/main" xmlns="" id="{023EE7A2-CE3C-4260-8315-EC41A991BE70}"/>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0AC914B-AB76-466C-8F43-22844DD989E4}" type="slidenum">
              <a:rPr lang="tr-TR" altLang="en-US"/>
              <a:pPr/>
              <a:t>5</a:t>
            </a:fld>
            <a:endParaRPr lang="tr-TR" altLang="en-US"/>
          </a:p>
        </p:txBody>
      </p:sp>
    </p:spTree>
    <p:extLst>
      <p:ext uri="{BB962C8B-B14F-4D97-AF65-F5344CB8AC3E}">
        <p14:creationId xmlns:p14="http://schemas.microsoft.com/office/powerpoint/2010/main" xmlns="" val="2519191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Slayt Görüntüsü Yer Tutucusu">
            <a:extLst>
              <a:ext uri="{FF2B5EF4-FFF2-40B4-BE49-F238E27FC236}">
                <a16:creationId xmlns:a16="http://schemas.microsoft.com/office/drawing/2014/main" xmlns="" id="{E128BC89-718A-4BE6-AB62-2365515547F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4" name="2 Not Yer Tutucusu">
            <a:extLst>
              <a:ext uri="{FF2B5EF4-FFF2-40B4-BE49-F238E27FC236}">
                <a16:creationId xmlns:a16="http://schemas.microsoft.com/office/drawing/2014/main" xmlns="" id="{2BD6BFC2-F8B3-4BBF-B62A-2FAD5E247354}"/>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3795" name="3 Slayt Numarası Yer Tutucusu">
            <a:extLst>
              <a:ext uri="{FF2B5EF4-FFF2-40B4-BE49-F238E27FC236}">
                <a16:creationId xmlns:a16="http://schemas.microsoft.com/office/drawing/2014/main" xmlns="" id="{D0B6559D-7ED6-4917-ABE5-2AC9C8CC6723}"/>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A921573-6585-4AF1-9CF3-50E6652BB850}" type="slidenum">
              <a:rPr lang="tr-TR" altLang="en-US"/>
              <a:pPr/>
              <a:t>6</a:t>
            </a:fld>
            <a:endParaRPr lang="tr-T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Slayt Görüntüsü Yer Tutucusu">
            <a:extLst>
              <a:ext uri="{FF2B5EF4-FFF2-40B4-BE49-F238E27FC236}">
                <a16:creationId xmlns:a16="http://schemas.microsoft.com/office/drawing/2014/main" xmlns="" id="{0D8EAB84-AF4C-4468-B95A-E43F0F18707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0" name="2 Not Yer Tutucusu">
            <a:extLst>
              <a:ext uri="{FF2B5EF4-FFF2-40B4-BE49-F238E27FC236}">
                <a16:creationId xmlns:a16="http://schemas.microsoft.com/office/drawing/2014/main" xmlns="" id="{0C438E52-5E59-42A4-A04A-EA690F2E412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7651" name="3 Slayt Numarası Yer Tutucusu">
            <a:extLst>
              <a:ext uri="{FF2B5EF4-FFF2-40B4-BE49-F238E27FC236}">
                <a16:creationId xmlns:a16="http://schemas.microsoft.com/office/drawing/2014/main" xmlns="" id="{023EE7A2-CE3C-4260-8315-EC41A991BE70}"/>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0AC914B-AB76-466C-8F43-22844DD989E4}" type="slidenum">
              <a:rPr lang="tr-TR" altLang="en-US"/>
              <a:pPr/>
              <a:t>7</a:t>
            </a:fld>
            <a:endParaRPr lang="tr-TR" altLang="en-US"/>
          </a:p>
        </p:txBody>
      </p:sp>
    </p:spTree>
    <p:extLst>
      <p:ext uri="{BB962C8B-B14F-4D97-AF65-F5344CB8AC3E}">
        <p14:creationId xmlns:p14="http://schemas.microsoft.com/office/powerpoint/2010/main" xmlns="" val="1741497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Slayt Görüntüsü Yer Tutucusu">
            <a:extLst>
              <a:ext uri="{FF2B5EF4-FFF2-40B4-BE49-F238E27FC236}">
                <a16:creationId xmlns:a16="http://schemas.microsoft.com/office/drawing/2014/main" xmlns="" id="{0D8EAB84-AF4C-4468-B95A-E43F0F18707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0" name="2 Not Yer Tutucusu">
            <a:extLst>
              <a:ext uri="{FF2B5EF4-FFF2-40B4-BE49-F238E27FC236}">
                <a16:creationId xmlns:a16="http://schemas.microsoft.com/office/drawing/2014/main" xmlns="" id="{0C438E52-5E59-42A4-A04A-EA690F2E412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7651" name="3 Slayt Numarası Yer Tutucusu">
            <a:extLst>
              <a:ext uri="{FF2B5EF4-FFF2-40B4-BE49-F238E27FC236}">
                <a16:creationId xmlns:a16="http://schemas.microsoft.com/office/drawing/2014/main" xmlns="" id="{023EE7A2-CE3C-4260-8315-EC41A991BE70}"/>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0AC914B-AB76-466C-8F43-22844DD989E4}" type="slidenum">
              <a:rPr lang="tr-TR" altLang="en-US"/>
              <a:pPr/>
              <a:t>8</a:t>
            </a:fld>
            <a:endParaRPr lang="tr-TR" altLang="en-US"/>
          </a:p>
        </p:txBody>
      </p:sp>
    </p:spTree>
    <p:extLst>
      <p:ext uri="{BB962C8B-B14F-4D97-AF65-F5344CB8AC3E}">
        <p14:creationId xmlns:p14="http://schemas.microsoft.com/office/powerpoint/2010/main" xmlns="" val="995080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Slayt Görüntüsü Yer Tutucusu">
            <a:extLst>
              <a:ext uri="{FF2B5EF4-FFF2-40B4-BE49-F238E27FC236}">
                <a16:creationId xmlns:a16="http://schemas.microsoft.com/office/drawing/2014/main" xmlns="" id="{0D8EAB84-AF4C-4468-B95A-E43F0F18707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0" name="2 Not Yer Tutucusu">
            <a:extLst>
              <a:ext uri="{FF2B5EF4-FFF2-40B4-BE49-F238E27FC236}">
                <a16:creationId xmlns:a16="http://schemas.microsoft.com/office/drawing/2014/main" xmlns="" id="{0C438E52-5E59-42A4-A04A-EA690F2E412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7651" name="3 Slayt Numarası Yer Tutucusu">
            <a:extLst>
              <a:ext uri="{FF2B5EF4-FFF2-40B4-BE49-F238E27FC236}">
                <a16:creationId xmlns:a16="http://schemas.microsoft.com/office/drawing/2014/main" xmlns="" id="{023EE7A2-CE3C-4260-8315-EC41A991BE70}"/>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0AC914B-AB76-466C-8F43-22844DD989E4}" type="slidenum">
              <a:rPr lang="tr-TR" altLang="en-US"/>
              <a:pPr/>
              <a:t>9</a:t>
            </a:fld>
            <a:endParaRPr lang="tr-TR" altLang="en-US"/>
          </a:p>
        </p:txBody>
      </p:sp>
    </p:spTree>
    <p:extLst>
      <p:ext uri="{BB962C8B-B14F-4D97-AF65-F5344CB8AC3E}">
        <p14:creationId xmlns:p14="http://schemas.microsoft.com/office/powerpoint/2010/main" xmlns="" val="2930267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Alt Başlık"/>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pPr>
              <a:defRPr/>
            </a:pPr>
            <a:fld id="{F47C449F-3C19-444D-954F-2C3FFD8CCFE6}" type="datetimeFigureOut">
              <a:rPr lang="tr-TR" smtClean="0"/>
              <a:pPr>
                <a:defRPr/>
              </a:pPr>
              <a:t>09.04.2021</a:t>
            </a:fld>
            <a:endParaRPr lang="tr-TR"/>
          </a:p>
        </p:txBody>
      </p:sp>
      <p:sp>
        <p:nvSpPr>
          <p:cNvPr id="17" name="16 Altbilgi Yer Tutucusu"/>
          <p:cNvSpPr>
            <a:spLocks noGrp="1"/>
          </p:cNvSpPr>
          <p:nvPr>
            <p:ph type="ftr" sz="quarter" idx="11"/>
          </p:nvPr>
        </p:nvSpPr>
        <p:spPr/>
        <p:txBody>
          <a:bodyPr/>
          <a:lstStyle/>
          <a:p>
            <a:pPr>
              <a:defRPr/>
            </a:pPr>
            <a:endParaRPr lang="tr-TR"/>
          </a:p>
        </p:txBody>
      </p:sp>
      <p:sp>
        <p:nvSpPr>
          <p:cNvPr id="7" name="6 Düz Bağlayıcı"/>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Oval"/>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Oval"/>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Slayt Numarası Yer Tutucusu"/>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6CF7BEC-1C20-4B27-A272-C0B90F8761EB}" type="slidenum">
              <a:rPr lang="tr-TR" altLang="en-US" smtClean="0"/>
              <a:pPr/>
              <a:t>‹#›</a:t>
            </a:fld>
            <a:endParaRPr lang="tr-TR" altLang="en-US"/>
          </a:p>
        </p:txBody>
      </p:sp>
      <p:sp>
        <p:nvSpPr>
          <p:cNvPr id="8" name="7 Başlık"/>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fld id="{86A0136F-A36A-49F4-AE6E-D6A34A945A65}" type="datetimeFigureOut">
              <a:rPr lang="tr-TR" smtClean="0"/>
              <a:pPr>
                <a:defRPr/>
              </a:pPr>
              <a:t>09.04.2021</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fld id="{51D2999D-0912-44B7-9E37-17BE2277A2FF}" type="slidenum">
              <a:rPr lang="tr-TR" altLang="en-US" smtClean="0"/>
              <a:pPr/>
              <a:t>‹#›</a:t>
            </a:fld>
            <a:endParaRPr lang="tr-T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2"/>
      </p:bgRef>
    </p:bg>
    <p:spTree>
      <p:nvGrpSpPr>
        <p:cNvPr id="1" name=""/>
        <p:cNvGrpSpPr/>
        <p:nvPr/>
      </p:nvGrpSpPr>
      <p:grpSpPr>
        <a:xfrm>
          <a:off x="0" y="0"/>
          <a:ext cx="0" cy="0"/>
          <a:chOff x="0" y="0"/>
          <a:chExt cx="0" cy="0"/>
        </a:xfrm>
      </p:grpSpPr>
      <p:sp>
        <p:nvSpPr>
          <p:cNvPr id="7" name="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Düz Bağlayıcı"/>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Oval"/>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Oval"/>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6915912" y="3009901"/>
            <a:ext cx="457200" cy="441325"/>
          </a:xfrm>
        </p:spPr>
        <p:txBody>
          <a:bodyPr/>
          <a:lstStyle/>
          <a:p>
            <a:fld id="{1BB38FD8-9A05-45B7-A00F-7F4F8A41A2CB}" type="slidenum">
              <a:rPr lang="tr-TR" altLang="en-US" smtClean="0"/>
              <a:pPr/>
              <a:t>‹#›</a:t>
            </a:fld>
            <a:endParaRPr lang="tr-TR" altLang="en-US"/>
          </a:p>
        </p:txBody>
      </p:sp>
      <p:sp>
        <p:nvSpPr>
          <p:cNvPr id="3" name="2 Dikey Metin Yer Tutucusu"/>
          <p:cNvSpPr>
            <a:spLocks noGrp="1"/>
          </p:cNvSpPr>
          <p:nvPr>
            <p:ph type="body" orient="vert" idx="1"/>
          </p:nvPr>
        </p:nvSpPr>
        <p:spPr>
          <a:xfrm>
            <a:off x="304800" y="304800"/>
            <a:ext cx="6553200" cy="5821366"/>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fld id="{DE462ECB-4BDA-41DB-95E7-EB6CBBB1C2C6}" type="datetimeFigureOut">
              <a:rPr lang="tr-TR" smtClean="0"/>
              <a:pPr>
                <a:defRPr/>
              </a:pPr>
              <a:t>09.04.2021</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2" name="1 Dikey Başlık"/>
          <p:cNvSpPr>
            <a:spLocks noGrp="1"/>
          </p:cNvSpPr>
          <p:nvPr>
            <p:ph type="title" orient="vert"/>
          </p:nvPr>
        </p:nvSpPr>
        <p:spPr>
          <a:xfrm>
            <a:off x="7391400" y="304801"/>
            <a:ext cx="1447800" cy="5851525"/>
          </a:xfrm>
        </p:spPr>
        <p:txBody>
          <a:bodyPr vert="eaVert"/>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solidFill>
                  <a:schemeClr val="accent3">
                    <a:shade val="75000"/>
                  </a:schemeClr>
                </a:solidFill>
              </a:defRPr>
            </a:lvl1p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pPr>
              <a:defRPr/>
            </a:pPr>
            <a:fld id="{B481D578-90EA-41FB-8D21-E7CA4D9A051D}" type="datetimeFigureOut">
              <a:rPr lang="tr-TR" smtClean="0"/>
              <a:pPr>
                <a:defRPr/>
              </a:pPr>
              <a:t>09.04.2021</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a:xfrm>
            <a:off x="4361688" y="1026372"/>
            <a:ext cx="457200" cy="441325"/>
          </a:xfrm>
        </p:spPr>
        <p:txBody>
          <a:bodyPr/>
          <a:lstStyle/>
          <a:p>
            <a:fld id="{3EB80047-25DE-4DE2-8DEF-2491AF8B3C86}" type="slidenum">
              <a:rPr lang="tr-TR" altLang="en-US" smtClean="0"/>
              <a:pPr/>
              <a:t>‹#›</a:t>
            </a:fld>
            <a:endParaRPr lang="tr-TR" altLang="en-US"/>
          </a:p>
        </p:txBody>
      </p:sp>
      <p:sp>
        <p:nvSpPr>
          <p:cNvPr id="8" name="7 İçerik Yer Tutucusu"/>
          <p:cNvSpPr>
            <a:spLocks noGrp="1"/>
          </p:cNvSpPr>
          <p:nvPr>
            <p:ph sz="quarter" idx="1"/>
          </p:nvPr>
        </p:nvSpPr>
        <p:spPr>
          <a:xfrm>
            <a:off x="301752" y="1527048"/>
            <a:ext cx="850392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etin Yer Tutucusu"/>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3" name="12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Altbilgi Yer Tutucusu"/>
          <p:cNvSpPr>
            <a:spLocks noGrp="1"/>
          </p:cNvSpPr>
          <p:nvPr>
            <p:ph type="ftr" sz="quarter" idx="11"/>
          </p:nvPr>
        </p:nvSpPr>
        <p:spPr/>
        <p:txBody>
          <a:bodyPr/>
          <a:lstStyle/>
          <a:p>
            <a:pPr>
              <a:defRPr/>
            </a:pPr>
            <a:endParaRPr lang="tr-TR"/>
          </a:p>
        </p:txBody>
      </p:sp>
      <p:sp>
        <p:nvSpPr>
          <p:cNvPr id="4" name="3 Veri Yer Tutucusu"/>
          <p:cNvSpPr>
            <a:spLocks noGrp="1"/>
          </p:cNvSpPr>
          <p:nvPr>
            <p:ph type="dt" sz="half" idx="10"/>
          </p:nvPr>
        </p:nvSpPr>
        <p:spPr/>
        <p:txBody>
          <a:bodyPr/>
          <a:lstStyle/>
          <a:p>
            <a:pPr>
              <a:defRPr/>
            </a:pPr>
            <a:fld id="{AFE1E84F-9FEB-4955-88AB-CD25B413C163}" type="datetimeFigureOut">
              <a:rPr lang="tr-TR" smtClean="0"/>
              <a:pPr>
                <a:defRPr/>
              </a:pPr>
              <a:t>09.04.2021</a:t>
            </a:fld>
            <a:endParaRPr lang="tr-TR"/>
          </a:p>
        </p:txBody>
      </p:sp>
      <p:sp>
        <p:nvSpPr>
          <p:cNvPr id="8" name="7 Düz Bağlayıcı"/>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Oval"/>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Oval"/>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624ABC0-FCB2-46D1-B3E2-1BB047940A11}" type="slidenum">
              <a:rPr lang="tr-TR" altLang="en-US" smtClean="0"/>
              <a:pPr/>
              <a:t>‹#›</a:t>
            </a:fld>
            <a:endParaRPr lang="tr-TR" altLang="en-US"/>
          </a:p>
        </p:txBody>
      </p:sp>
      <p:sp>
        <p:nvSpPr>
          <p:cNvPr id="2" name="1 Başlık"/>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301752" y="228600"/>
            <a:ext cx="8534400" cy="758952"/>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a:xfrm>
            <a:off x="5791200" y="6409944"/>
            <a:ext cx="3044952" cy="365760"/>
          </a:xfrm>
        </p:spPr>
        <p:txBody>
          <a:bodyPr/>
          <a:lstStyle/>
          <a:p>
            <a:pPr>
              <a:defRPr/>
            </a:pPr>
            <a:fld id="{AA0BBEE9-E132-461F-AD1C-37FE9EF0938F}" type="datetimeFigureOut">
              <a:rPr lang="tr-TR" smtClean="0"/>
              <a:pPr>
                <a:defRPr/>
              </a:pPr>
              <a:t>09.04.2021</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fld id="{D6DC0BBF-9508-45EF-A960-341B31DD75D4}" type="slidenum">
              <a:rPr lang="tr-TR" altLang="en-US" smtClean="0"/>
              <a:pPr/>
              <a:t>‹#›</a:t>
            </a:fld>
            <a:endParaRPr lang="tr-TR" altLang="en-US"/>
          </a:p>
        </p:txBody>
      </p:sp>
      <p:sp>
        <p:nvSpPr>
          <p:cNvPr id="8" name="7 Düz Bağlayıcı"/>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İçerik Yer Tutucusu"/>
          <p:cNvSpPr>
            <a:spLocks noGrp="1"/>
          </p:cNvSpPr>
          <p:nvPr>
            <p:ph sz="half" idx="1"/>
          </p:nvPr>
        </p:nvSpPr>
        <p:spPr>
          <a:xfrm>
            <a:off x="301752"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İçerik Yer Tutucusu"/>
          <p:cNvSpPr>
            <a:spLocks noGrp="1"/>
          </p:cNvSpPr>
          <p:nvPr>
            <p:ph sz="half" idx="2"/>
          </p:nvPr>
        </p:nvSpPr>
        <p:spPr>
          <a:xfrm>
            <a:off x="4800600"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1">
        <a:schemeClr val="bg2"/>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Dikdörtgen"/>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Dikdörtgen"/>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etin Yer Tutucusu"/>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pPr>
              <a:defRPr/>
            </a:pPr>
            <a:fld id="{1743D061-CBA2-4DFC-9D97-C8F72C4A5179}" type="datetimeFigureOut">
              <a:rPr lang="tr-TR" smtClean="0"/>
              <a:pPr>
                <a:defRPr/>
              </a:pPr>
              <a:t>09.04.2021</a:t>
            </a:fld>
            <a:endParaRPr lang="tr-TR"/>
          </a:p>
        </p:txBody>
      </p:sp>
      <p:sp>
        <p:nvSpPr>
          <p:cNvPr id="8" name="7 Altbilgi Yer Tutucusu"/>
          <p:cNvSpPr>
            <a:spLocks noGrp="1"/>
          </p:cNvSpPr>
          <p:nvPr>
            <p:ph type="ftr" sz="quarter" idx="11"/>
          </p:nvPr>
        </p:nvSpPr>
        <p:spPr>
          <a:xfrm>
            <a:off x="304800" y="6409944"/>
            <a:ext cx="3581400" cy="365760"/>
          </a:xfrm>
        </p:spPr>
        <p:txBody>
          <a:bodyPr/>
          <a:lstStyle/>
          <a:p>
            <a:pPr>
              <a:defRPr/>
            </a:pPr>
            <a:endParaRPr lang="tr-TR"/>
          </a:p>
        </p:txBody>
      </p:sp>
      <p:sp>
        <p:nvSpPr>
          <p:cNvPr id="15" name="14 Düz Bağlayıcı"/>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İçerik Yer Tutucusu"/>
          <p:cNvSpPr>
            <a:spLocks noGrp="1"/>
          </p:cNvSpPr>
          <p:nvPr>
            <p:ph sz="quarter" idx="2"/>
          </p:nvPr>
        </p:nvSpPr>
        <p:spPr>
          <a:xfrm>
            <a:off x="301752" y="2471383"/>
            <a:ext cx="4041648" cy="3818404"/>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İçerik Yer Tutucusu"/>
          <p:cNvSpPr>
            <a:spLocks noGrp="1"/>
          </p:cNvSpPr>
          <p:nvPr>
            <p:ph sz="quarter" idx="4"/>
          </p:nvPr>
        </p:nvSpPr>
        <p:spPr>
          <a:xfrm>
            <a:off x="4800600" y="2471383"/>
            <a:ext cx="4038600" cy="382219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Oval"/>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Oval"/>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Slayt Numarası Yer Tutucusu"/>
          <p:cNvSpPr>
            <a:spLocks noGrp="1"/>
          </p:cNvSpPr>
          <p:nvPr>
            <p:ph type="sldNum" sz="quarter" idx="12"/>
          </p:nvPr>
        </p:nvSpPr>
        <p:spPr>
          <a:xfrm>
            <a:off x="4343400" y="1042416"/>
            <a:ext cx="457200" cy="441325"/>
          </a:xfrm>
        </p:spPr>
        <p:txBody>
          <a:bodyPr/>
          <a:lstStyle>
            <a:lvl1pPr algn="ctr">
              <a:defRPr/>
            </a:lvl1pPr>
          </a:lstStyle>
          <a:p>
            <a:fld id="{B7DC4F8C-7D3C-4D89-9484-D4610F697E3F}" type="slidenum">
              <a:rPr lang="tr-TR" altLang="en-US" smtClean="0"/>
              <a:pPr/>
              <a:t>‹#›</a:t>
            </a:fld>
            <a:endParaRPr lang="tr-TR" altLang="en-US"/>
          </a:p>
        </p:txBody>
      </p:sp>
      <p:sp>
        <p:nvSpPr>
          <p:cNvPr id="23" name="22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pPr>
              <a:defRPr/>
            </a:pPr>
            <a:fld id="{C2AAB9BB-6B7D-4F9E-8376-B52075A5AC58}" type="datetimeFigureOut">
              <a:rPr lang="tr-TR" smtClean="0"/>
              <a:pPr>
                <a:defRPr/>
              </a:pPr>
              <a:t>09.04.2021</a:t>
            </a:fld>
            <a:endParaRPr lang="tr-TR"/>
          </a:p>
        </p:txBody>
      </p:sp>
      <p:sp>
        <p:nvSpPr>
          <p:cNvPr id="4" name="3 Altbilgi Yer Tutucusu"/>
          <p:cNvSpPr>
            <a:spLocks noGrp="1"/>
          </p:cNvSpPr>
          <p:nvPr>
            <p:ph type="ftr" sz="quarter" idx="11"/>
          </p:nvPr>
        </p:nvSpPr>
        <p:spPr/>
        <p:txBody>
          <a:bodyPr/>
          <a:lstStyle/>
          <a:p>
            <a:pPr>
              <a:defRPr/>
            </a:pPr>
            <a:endParaRPr lang="tr-TR"/>
          </a:p>
        </p:txBody>
      </p:sp>
      <p:sp>
        <p:nvSpPr>
          <p:cNvPr id="5" name="4 Slayt Numarası Yer Tutucusu"/>
          <p:cNvSpPr>
            <a:spLocks noGrp="1"/>
          </p:cNvSpPr>
          <p:nvPr>
            <p:ph type="sldNum" sz="quarter" idx="12"/>
          </p:nvPr>
        </p:nvSpPr>
        <p:spPr>
          <a:xfrm>
            <a:off x="4343400" y="1036020"/>
            <a:ext cx="457200" cy="441325"/>
          </a:xfrm>
        </p:spPr>
        <p:txBody>
          <a:bodyPr/>
          <a:lstStyle/>
          <a:p>
            <a:fld id="{D269D006-A8FE-4A80-8389-0D19AD3C0FF9}" type="slidenum">
              <a:rPr lang="tr-TR" altLang="en-US" smtClean="0"/>
              <a:pPr/>
              <a:t>‹#›</a:t>
            </a:fld>
            <a:endParaRPr lang="tr-T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Dikdörtgen"/>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Veri Yer Tutucusu"/>
          <p:cNvSpPr>
            <a:spLocks noGrp="1"/>
          </p:cNvSpPr>
          <p:nvPr>
            <p:ph type="dt" sz="half" idx="10"/>
          </p:nvPr>
        </p:nvSpPr>
        <p:spPr/>
        <p:txBody>
          <a:bodyPr/>
          <a:lstStyle/>
          <a:p>
            <a:pPr>
              <a:defRPr/>
            </a:pPr>
            <a:fld id="{14FA3D6E-3F76-4E89-90EA-F5B83CF6E246}" type="datetimeFigureOut">
              <a:rPr lang="tr-TR" smtClean="0"/>
              <a:pPr>
                <a:defRPr/>
              </a:pPr>
              <a:t>09.04.2021</a:t>
            </a:fld>
            <a:endParaRPr lang="tr-TR"/>
          </a:p>
        </p:txBody>
      </p:sp>
      <p:sp>
        <p:nvSpPr>
          <p:cNvPr id="3" name="2 Altbilgi Yer Tutucusu"/>
          <p:cNvSpPr>
            <a:spLocks noGrp="1"/>
          </p:cNvSpPr>
          <p:nvPr>
            <p:ph type="ftr" sz="quarter" idx="11"/>
          </p:nvPr>
        </p:nvSpPr>
        <p:spPr/>
        <p:txBody>
          <a:bodyPr/>
          <a:lstStyle/>
          <a:p>
            <a:pPr>
              <a:defRPr/>
            </a:pPr>
            <a:endParaRPr lang="tr-TR"/>
          </a:p>
        </p:txBody>
      </p:sp>
      <p:sp>
        <p:nvSpPr>
          <p:cNvPr id="4" name="3 Slayt Numarası Yer Tutucusu"/>
          <p:cNvSpPr>
            <a:spLocks noGrp="1"/>
          </p:cNvSpPr>
          <p:nvPr>
            <p:ph type="sldNum" sz="quarter" idx="12"/>
          </p:nvPr>
        </p:nvSpPr>
        <p:spPr>
          <a:xfrm>
            <a:off x="4267200" y="6324600"/>
            <a:ext cx="609600" cy="441324"/>
          </a:xfrm>
        </p:spPr>
        <p:txBody>
          <a:bodyPr/>
          <a:lstStyle>
            <a:lvl1pPr>
              <a:defRPr>
                <a:solidFill>
                  <a:srgbClr val="FFFFFF"/>
                </a:solidFill>
              </a:defRPr>
            </a:lvl1pPr>
          </a:lstStyle>
          <a:p>
            <a:fld id="{B23A8460-8330-411C-97D3-72500175E395}" type="slidenum">
              <a:rPr lang="tr-TR" altLang="en-US" smtClean="0"/>
              <a:pPr/>
              <a:t>‹#›</a:t>
            </a:fld>
            <a:endParaRPr lang="tr-T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9" name="18 Dikdörtgen"/>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Dikdörtgen"/>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Düz Bağlayıcı"/>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İçerik Yer Tutucusu"/>
          <p:cNvSpPr>
            <a:spLocks noGrp="1"/>
          </p:cNvSpPr>
          <p:nvPr>
            <p:ph sz="quarter" idx="1"/>
          </p:nvPr>
        </p:nvSpPr>
        <p:spPr>
          <a:xfrm>
            <a:off x="3124200" y="685800"/>
            <a:ext cx="5638800" cy="5410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Oval"/>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Oval"/>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Slayt Numarası Yer Tutucusu"/>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4827863-3053-418A-BA54-BC2E67F075FD}" type="slidenum">
              <a:rPr lang="tr-TR" altLang="en-US" smtClean="0"/>
              <a:pPr/>
              <a:t>‹#›</a:t>
            </a:fld>
            <a:endParaRPr lang="tr-TR" altLang="en-US"/>
          </a:p>
        </p:txBody>
      </p:sp>
      <p:sp>
        <p:nvSpPr>
          <p:cNvPr id="21" name="20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Veri Yer Tutucusu"/>
          <p:cNvSpPr>
            <a:spLocks noGrp="1"/>
          </p:cNvSpPr>
          <p:nvPr>
            <p:ph type="dt" sz="half" idx="10"/>
          </p:nvPr>
        </p:nvSpPr>
        <p:spPr/>
        <p:txBody>
          <a:bodyPr/>
          <a:lstStyle/>
          <a:p>
            <a:pPr>
              <a:defRPr/>
            </a:pPr>
            <a:fld id="{DFF3B8B5-CEAD-44A1-9478-C9947E393AE6}" type="datetimeFigureOut">
              <a:rPr lang="tr-TR" smtClean="0"/>
              <a:pPr>
                <a:defRPr/>
              </a:pPr>
              <a:t>09.04.2021</a:t>
            </a:fld>
            <a:endParaRPr lang="tr-TR"/>
          </a:p>
        </p:txBody>
      </p:sp>
      <p:sp>
        <p:nvSpPr>
          <p:cNvPr id="6" name="5 Altbilgi Yer Tutucusu"/>
          <p:cNvSpPr>
            <a:spLocks noGrp="1"/>
          </p:cNvSpPr>
          <p:nvPr>
            <p:ph type="ftr" sz="quarter" idx="11"/>
          </p:nvPr>
        </p:nvSpPr>
        <p:spPr>
          <a:xfrm>
            <a:off x="301752" y="6410848"/>
            <a:ext cx="3383280" cy="365760"/>
          </a:xfrm>
        </p:spPr>
        <p:txBody>
          <a:bodyPr/>
          <a:lstStyle/>
          <a:p>
            <a:pPr>
              <a:defRPr/>
            </a:pPr>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1" name="20 Düz Bağlayıcı"/>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Dikdörtgen"/>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Dikdörtgen"/>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Oval"/>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Oval"/>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Slayt Numarası Yer Tutucusu"/>
          <p:cNvSpPr>
            <a:spLocks noGrp="1"/>
          </p:cNvSpPr>
          <p:nvPr>
            <p:ph type="sldNum" sz="quarter" idx="12"/>
          </p:nvPr>
        </p:nvSpPr>
        <p:spPr>
          <a:xfrm>
            <a:off x="1371600" y="312738"/>
            <a:ext cx="457200" cy="441325"/>
          </a:xfrm>
        </p:spPr>
        <p:txBody>
          <a:bodyPr/>
          <a:lstStyle/>
          <a:p>
            <a:fld id="{4E9348C8-35B7-4341-B159-FAC04ABA373D}" type="slidenum">
              <a:rPr lang="tr-TR" altLang="en-US" smtClean="0"/>
              <a:pPr/>
              <a:t>‹#›</a:t>
            </a:fld>
            <a:endParaRPr lang="tr-TR" altLang="en-US"/>
          </a:p>
        </p:txBody>
      </p:sp>
      <p:sp>
        <p:nvSpPr>
          <p:cNvPr id="2" name="1 Başlık"/>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3000375" y="609600"/>
            <a:ext cx="5867400" cy="4267200"/>
          </a:xfrm>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22" name="21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Veri Yer Tutucusu"/>
          <p:cNvSpPr>
            <a:spLocks noGrp="1"/>
          </p:cNvSpPr>
          <p:nvPr>
            <p:ph type="dt" sz="half" idx="10"/>
          </p:nvPr>
        </p:nvSpPr>
        <p:spPr>
          <a:xfrm>
            <a:off x="5788152" y="6404984"/>
            <a:ext cx="3044952" cy="365760"/>
          </a:xfrm>
        </p:spPr>
        <p:txBody>
          <a:bodyPr/>
          <a:lstStyle/>
          <a:p>
            <a:pPr>
              <a:defRPr/>
            </a:pPr>
            <a:fld id="{698CE942-A16E-43C9-BB36-4B20DE448222}" type="datetimeFigureOut">
              <a:rPr lang="tr-TR" smtClean="0"/>
              <a:pPr>
                <a:defRPr/>
              </a:pPr>
              <a:t>09.04.2021</a:t>
            </a:fld>
            <a:endParaRPr lang="tr-TR"/>
          </a:p>
        </p:txBody>
      </p:sp>
      <p:sp>
        <p:nvSpPr>
          <p:cNvPr id="6" name="5 Altbilgi Yer Tutucusu"/>
          <p:cNvSpPr>
            <a:spLocks noGrp="1"/>
          </p:cNvSpPr>
          <p:nvPr>
            <p:ph type="ftr" sz="quarter" idx="11"/>
          </p:nvPr>
        </p:nvSpPr>
        <p:spPr>
          <a:xfrm>
            <a:off x="301752" y="6410848"/>
            <a:ext cx="3584448" cy="365760"/>
          </a:xfrm>
        </p:spPr>
        <p:txBody>
          <a:bodyPr/>
          <a:lstStyle/>
          <a:p>
            <a:pPr>
              <a:defRPr/>
            </a:pPr>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Veri Yer Tutucusu"/>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fld id="{5AF49754-019C-4329-B000-9EC0B955DB24}" type="datetimeFigureOut">
              <a:rPr lang="tr-TR" smtClean="0"/>
              <a:pPr>
                <a:defRPr/>
              </a:pPr>
              <a:t>09.04.2021</a:t>
            </a:fld>
            <a:endParaRPr lang="tr-TR"/>
          </a:p>
        </p:txBody>
      </p:sp>
      <p:sp>
        <p:nvSpPr>
          <p:cNvPr id="3" name="2 Altbilgi Yer Tutucusu"/>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tr-TR"/>
          </a:p>
        </p:txBody>
      </p:sp>
      <p:sp>
        <p:nvSpPr>
          <p:cNvPr id="8" name="7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Düz Bağlayıcı"/>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Oval"/>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Oval"/>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Slayt Numarası Yer Tutucusu"/>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FC1C767-C683-475F-BD27-376FC0BC94B0}" type="slidenum">
              <a:rPr lang="tr-TR" altLang="en-US" smtClean="0"/>
              <a:pPr/>
              <a:t>‹#›</a:t>
            </a:fld>
            <a:endParaRPr lang="tr-TR" altLang="en-US"/>
          </a:p>
        </p:txBody>
      </p:sp>
      <p:sp>
        <p:nvSpPr>
          <p:cNvPr id="22" name="21 Başlık Yer Tutucusu"/>
          <p:cNvSpPr>
            <a:spLocks noGrp="1"/>
          </p:cNvSpPr>
          <p:nvPr>
            <p:ph type="title"/>
          </p:nvPr>
        </p:nvSpPr>
        <p:spPr>
          <a:xfrm>
            <a:off x="301752" y="228600"/>
            <a:ext cx="8534400" cy="758952"/>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C:\Users\EN GUZEL\Desktop\entas_sunum\colour-rainbow.jpg">
            <a:extLst>
              <a:ext uri="{FF2B5EF4-FFF2-40B4-BE49-F238E27FC236}">
                <a16:creationId xmlns:a16="http://schemas.microsoft.com/office/drawing/2014/main" xmlns="" id="{EBBC2CFB-89A9-4FDD-B9C1-74A500D80875}"/>
              </a:ext>
            </a:extLst>
          </p:cNvPr>
          <p:cNvPicPr>
            <a:picLocks noChangeAspect="1" noChangeArrowheads="1"/>
          </p:cNvPicPr>
          <p:nvPr/>
        </p:nvPicPr>
        <p:blipFill>
          <a:blip r:embed="rId3">
            <a:lum bright="-16000" contrast="-10000"/>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1 Başlık">
            <a:extLst>
              <a:ext uri="{FF2B5EF4-FFF2-40B4-BE49-F238E27FC236}">
                <a16:creationId xmlns:a16="http://schemas.microsoft.com/office/drawing/2014/main" xmlns="" id="{F8F9B726-7694-4C40-B4A4-6A1B295F3826}"/>
              </a:ext>
            </a:extLst>
          </p:cNvPr>
          <p:cNvSpPr>
            <a:spLocks noGrp="1"/>
          </p:cNvSpPr>
          <p:nvPr>
            <p:ph type="ctrTitle"/>
          </p:nvPr>
        </p:nvSpPr>
        <p:spPr>
          <a:xfrm>
            <a:off x="642910" y="1357298"/>
            <a:ext cx="7772400" cy="2809875"/>
          </a:xfrm>
        </p:spPr>
        <p:txBody>
          <a:bodyPr>
            <a:noAutofit/>
          </a:bodyPr>
          <a:lstStyle/>
          <a:p>
            <a:r>
              <a:rPr lang="tr-TR" altLang="en-US" sz="8800" b="1" dirty="0">
                <a:solidFill>
                  <a:schemeClr val="bg1"/>
                </a:solidFill>
              </a:rPr>
              <a:t>RENK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xmlns="" id="{5439006A-0768-4D09-8BB6-ABE9DB5E331E}"/>
              </a:ext>
            </a:extLst>
          </p:cNvPr>
          <p:cNvSpPr>
            <a:spLocks noGrp="1"/>
          </p:cNvSpPr>
          <p:nvPr>
            <p:ph type="ctrTitle"/>
          </p:nvPr>
        </p:nvSpPr>
        <p:spPr>
          <a:xfrm>
            <a:off x="685800" y="-64004"/>
            <a:ext cx="7772400" cy="1584028"/>
          </a:xfrm>
        </p:spPr>
        <p:txBody>
          <a:bodyPr>
            <a:noAutofit/>
          </a:bodyPr>
          <a:lstStyle/>
          <a:p>
            <a:r>
              <a:rPr lang="tr-TR" altLang="en-US" sz="5400" b="1" dirty="0"/>
              <a:t>Nötr Renkler</a:t>
            </a:r>
            <a:endParaRPr lang="tr-TR" altLang="en-US" sz="5400" b="1" dirty="0">
              <a:solidFill>
                <a:srgbClr val="F2F2F2"/>
              </a:solidFill>
              <a:effectLst>
                <a:outerShdw blurRad="38100" dist="38100" dir="2700000" algn="tl">
                  <a:srgbClr val="000000">
                    <a:alpha val="43137"/>
                  </a:srgbClr>
                </a:outerShdw>
              </a:effectLst>
            </a:endParaRPr>
          </a:p>
        </p:txBody>
      </p:sp>
      <p:sp>
        <p:nvSpPr>
          <p:cNvPr id="4" name="Oval 11">
            <a:extLst>
              <a:ext uri="{FF2B5EF4-FFF2-40B4-BE49-F238E27FC236}">
                <a16:creationId xmlns:a16="http://schemas.microsoft.com/office/drawing/2014/main" xmlns="" id="{5796FBC9-AF73-4DF9-B405-62C844F3B34E}"/>
              </a:ext>
            </a:extLst>
          </p:cNvPr>
          <p:cNvSpPr>
            <a:spLocks noChangeArrowheads="1"/>
          </p:cNvSpPr>
          <p:nvPr/>
        </p:nvSpPr>
        <p:spPr bwMode="auto">
          <a:xfrm>
            <a:off x="3771900" y="4406063"/>
            <a:ext cx="1600200" cy="1600200"/>
          </a:xfrm>
          <a:prstGeom prst="ellipse">
            <a:avLst/>
          </a:prstGeom>
          <a:solidFill>
            <a:schemeClr val="bg1">
              <a:lumMod val="50000"/>
            </a:schemeClr>
          </a:solidFill>
          <a:ln w="38100">
            <a:solidFill>
              <a:schemeClr val="tx1"/>
            </a:solidFill>
            <a:round/>
            <a:headEnd type="none" w="sm" len="sm"/>
            <a:tailEnd type="none" w="sm" len="sm"/>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en-US" dirty="0"/>
          </a:p>
        </p:txBody>
      </p:sp>
      <p:sp>
        <p:nvSpPr>
          <p:cNvPr id="5" name="Oval 12">
            <a:extLst>
              <a:ext uri="{FF2B5EF4-FFF2-40B4-BE49-F238E27FC236}">
                <a16:creationId xmlns:a16="http://schemas.microsoft.com/office/drawing/2014/main" xmlns="" id="{7B016FA9-3754-4167-B1C9-7AC8F82C80F9}"/>
              </a:ext>
            </a:extLst>
          </p:cNvPr>
          <p:cNvSpPr>
            <a:spLocks noChangeArrowheads="1"/>
          </p:cNvSpPr>
          <p:nvPr/>
        </p:nvSpPr>
        <p:spPr bwMode="auto">
          <a:xfrm>
            <a:off x="6516218" y="2205844"/>
            <a:ext cx="1600200" cy="1600200"/>
          </a:xfrm>
          <a:prstGeom prst="ellipse">
            <a:avLst/>
          </a:prstGeom>
          <a:solidFill>
            <a:schemeClr val="bg1">
              <a:lumMod val="95000"/>
            </a:schemeClr>
          </a:solidFill>
          <a:ln w="38100">
            <a:solidFill>
              <a:schemeClr val="tx1"/>
            </a:solidFill>
            <a:round/>
            <a:headEnd type="none" w="sm" len="sm"/>
            <a:tailEnd type="none" w="sm" len="sm"/>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en-US"/>
          </a:p>
        </p:txBody>
      </p:sp>
      <p:sp>
        <p:nvSpPr>
          <p:cNvPr id="6" name="Oval 13">
            <a:extLst>
              <a:ext uri="{FF2B5EF4-FFF2-40B4-BE49-F238E27FC236}">
                <a16:creationId xmlns:a16="http://schemas.microsoft.com/office/drawing/2014/main" xmlns="" id="{AF9D56E7-33ED-4364-8EB8-A82DF0586E4E}"/>
              </a:ext>
            </a:extLst>
          </p:cNvPr>
          <p:cNvSpPr>
            <a:spLocks noChangeArrowheads="1"/>
          </p:cNvSpPr>
          <p:nvPr/>
        </p:nvSpPr>
        <p:spPr bwMode="auto">
          <a:xfrm>
            <a:off x="1027584" y="2220797"/>
            <a:ext cx="1600200" cy="1600200"/>
          </a:xfrm>
          <a:prstGeom prst="ellipse">
            <a:avLst/>
          </a:prstGeom>
          <a:solidFill>
            <a:schemeClr val="tx1">
              <a:lumMod val="85000"/>
              <a:lumOff val="15000"/>
            </a:schemeClr>
          </a:solidFill>
          <a:ln w="38100">
            <a:solidFill>
              <a:schemeClr val="tx1"/>
            </a:solidFill>
            <a:round/>
            <a:headEnd type="none" w="sm" len="sm"/>
            <a:tailEnd type="none" w="sm" len="sm"/>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en-US" dirty="0"/>
          </a:p>
        </p:txBody>
      </p:sp>
      <p:sp>
        <p:nvSpPr>
          <p:cNvPr id="7" name="1 Başlık">
            <a:extLst>
              <a:ext uri="{FF2B5EF4-FFF2-40B4-BE49-F238E27FC236}">
                <a16:creationId xmlns:a16="http://schemas.microsoft.com/office/drawing/2014/main" xmlns="" id="{7D7C0FB7-5E88-47D8-A859-43C109518DFD}"/>
              </a:ext>
            </a:extLst>
          </p:cNvPr>
          <p:cNvSpPr txBox="1">
            <a:spLocks/>
          </p:cNvSpPr>
          <p:nvPr/>
        </p:nvSpPr>
        <p:spPr bwMode="auto">
          <a:xfrm>
            <a:off x="6355434" y="1347896"/>
            <a:ext cx="1921768" cy="706285"/>
          </a:xfrm>
          <a:prstGeom prst="rect">
            <a:avLst/>
          </a:prstGeom>
          <a:noFill/>
          <a:ln>
            <a:noFill/>
          </a:ln>
          <a:effectLst>
            <a:outerShdw blurRad="50800" dist="50800" dir="54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a:r>
              <a:rPr lang="tr-TR" altLang="en-US" sz="4000" b="1" dirty="0">
                <a:solidFill>
                  <a:schemeClr val="bg1"/>
                </a:solidFill>
                <a:effectLst>
                  <a:outerShdw blurRad="38100" dist="38100" dir="2700000" algn="tl">
                    <a:srgbClr val="000000">
                      <a:alpha val="43137"/>
                    </a:srgbClr>
                  </a:outerShdw>
                </a:effectLst>
              </a:rPr>
              <a:t>Beyaz</a:t>
            </a:r>
          </a:p>
        </p:txBody>
      </p:sp>
      <p:sp>
        <p:nvSpPr>
          <p:cNvPr id="8" name="1 Başlık">
            <a:extLst>
              <a:ext uri="{FF2B5EF4-FFF2-40B4-BE49-F238E27FC236}">
                <a16:creationId xmlns:a16="http://schemas.microsoft.com/office/drawing/2014/main" xmlns="" id="{0F882C38-EFBE-4C71-BFCE-56EA630BC3C8}"/>
              </a:ext>
            </a:extLst>
          </p:cNvPr>
          <p:cNvSpPr txBox="1">
            <a:spLocks/>
          </p:cNvSpPr>
          <p:nvPr/>
        </p:nvSpPr>
        <p:spPr bwMode="auto">
          <a:xfrm>
            <a:off x="3823928" y="6006263"/>
            <a:ext cx="1496144" cy="658727"/>
          </a:xfrm>
          <a:prstGeom prst="rect">
            <a:avLst/>
          </a:prstGeom>
          <a:noFill/>
          <a:ln>
            <a:noFill/>
          </a:ln>
          <a:effectLst>
            <a:outerShdw blurRad="50800" dist="50800" dir="54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tr-TR" altLang="en-US" sz="5400" b="1" dirty="0">
                <a:solidFill>
                  <a:schemeClr val="bg1">
                    <a:lumMod val="50000"/>
                  </a:schemeClr>
                </a:solidFill>
                <a:effectLst>
                  <a:outerShdw blurRad="38100" dist="38100" dir="2700000" algn="tl">
                    <a:srgbClr val="000000">
                      <a:alpha val="43137"/>
                    </a:srgbClr>
                  </a:outerShdw>
                </a:effectLst>
              </a:rPr>
              <a:t>Gri</a:t>
            </a:r>
          </a:p>
        </p:txBody>
      </p:sp>
      <p:sp>
        <p:nvSpPr>
          <p:cNvPr id="9" name="1 Başlık">
            <a:extLst>
              <a:ext uri="{FF2B5EF4-FFF2-40B4-BE49-F238E27FC236}">
                <a16:creationId xmlns:a16="http://schemas.microsoft.com/office/drawing/2014/main" xmlns="" id="{1E5C1512-22B7-42C1-8E14-C805DC8FD14D}"/>
              </a:ext>
            </a:extLst>
          </p:cNvPr>
          <p:cNvSpPr txBox="1">
            <a:spLocks/>
          </p:cNvSpPr>
          <p:nvPr/>
        </p:nvSpPr>
        <p:spPr bwMode="auto">
          <a:xfrm>
            <a:off x="971600" y="1365920"/>
            <a:ext cx="1712168" cy="688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tr-TR" altLang="en-US" sz="4000" b="1" dirty="0">
                <a:effectLst>
                  <a:outerShdw blurRad="38100" dist="38100" dir="2700000" algn="tl">
                    <a:srgbClr val="000000">
                      <a:alpha val="43137"/>
                    </a:srgbClr>
                  </a:outerShdw>
                </a:effectLst>
              </a:rPr>
              <a:t>Siyah</a:t>
            </a:r>
          </a:p>
        </p:txBody>
      </p:sp>
      <p:cxnSp>
        <p:nvCxnSpPr>
          <p:cNvPr id="10" name="Düz Ok Bağlayıcısı 9">
            <a:extLst>
              <a:ext uri="{FF2B5EF4-FFF2-40B4-BE49-F238E27FC236}">
                <a16:creationId xmlns:a16="http://schemas.microsoft.com/office/drawing/2014/main" xmlns="" id="{6ECCB18A-8988-4496-A549-2E0117A0F87E}"/>
              </a:ext>
            </a:extLst>
          </p:cNvPr>
          <p:cNvCxnSpPr>
            <a:cxnSpLocks/>
          </p:cNvCxnSpPr>
          <p:nvPr/>
        </p:nvCxnSpPr>
        <p:spPr>
          <a:xfrm>
            <a:off x="2536279" y="3645024"/>
            <a:ext cx="1224136" cy="1063116"/>
          </a:xfrm>
          <a:prstGeom prst="straightConnector1">
            <a:avLst/>
          </a:prstGeom>
          <a:ln w="762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Düz Ok Bağlayıcısı 11">
            <a:extLst>
              <a:ext uri="{FF2B5EF4-FFF2-40B4-BE49-F238E27FC236}">
                <a16:creationId xmlns:a16="http://schemas.microsoft.com/office/drawing/2014/main" xmlns="" id="{6FB15BFB-FD1D-42AE-B198-B6A8E85D1334}"/>
              </a:ext>
            </a:extLst>
          </p:cNvPr>
          <p:cNvCxnSpPr>
            <a:cxnSpLocks/>
          </p:cNvCxnSpPr>
          <p:nvPr/>
        </p:nvCxnSpPr>
        <p:spPr>
          <a:xfrm flipH="1">
            <a:off x="5385735" y="3611489"/>
            <a:ext cx="1161877" cy="1096651"/>
          </a:xfrm>
          <a:prstGeom prst="straightConnector1">
            <a:avLst/>
          </a:prstGeom>
          <a:ln w="762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28288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1 Başlık">
            <a:extLst>
              <a:ext uri="{FF2B5EF4-FFF2-40B4-BE49-F238E27FC236}">
                <a16:creationId xmlns:a16="http://schemas.microsoft.com/office/drawing/2014/main" xmlns="" id="{B42D1FF3-2370-4AB8-9EBA-BC16AC2ACBBE}"/>
              </a:ext>
            </a:extLst>
          </p:cNvPr>
          <p:cNvSpPr>
            <a:spLocks noGrp="1"/>
          </p:cNvSpPr>
          <p:nvPr>
            <p:ph type="ctrTitle"/>
          </p:nvPr>
        </p:nvSpPr>
        <p:spPr>
          <a:xfrm>
            <a:off x="642910" y="2357430"/>
            <a:ext cx="7772400" cy="2306636"/>
          </a:xfrm>
        </p:spPr>
        <p:txBody>
          <a:bodyPr/>
          <a:lstStyle/>
          <a:p>
            <a:r>
              <a:rPr lang="tr-TR" altLang="en-US" sz="3200" dirty="0"/>
              <a:t>RENKLERİN ARMONİ SİSTEMLERİ</a:t>
            </a:r>
            <a:br>
              <a:rPr lang="tr-TR" altLang="en-US" sz="3200" dirty="0"/>
            </a:br>
            <a:r>
              <a:rPr lang="tr-TR" altLang="en-US" sz="3200" dirty="0"/>
              <a:t>(Renk Zıtlıkları / Uyumları)</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Başlık">
            <a:extLst>
              <a:ext uri="{FF2B5EF4-FFF2-40B4-BE49-F238E27FC236}">
                <a16:creationId xmlns:a16="http://schemas.microsoft.com/office/drawing/2014/main" xmlns="" id="{EBA8CA04-C621-470A-B1DD-EA8B1F35D990}"/>
              </a:ext>
            </a:extLst>
          </p:cNvPr>
          <p:cNvSpPr>
            <a:spLocks noGrp="1"/>
          </p:cNvSpPr>
          <p:nvPr>
            <p:ph type="ctrTitle"/>
          </p:nvPr>
        </p:nvSpPr>
        <p:spPr>
          <a:xfrm>
            <a:off x="642910" y="428604"/>
            <a:ext cx="7772400" cy="5257800"/>
          </a:xfrm>
        </p:spPr>
        <p:txBody>
          <a:bodyPr>
            <a:normAutofit/>
          </a:bodyPr>
          <a:lstStyle/>
          <a:p>
            <a:r>
              <a:rPr lang="tr-TR" altLang="en-US" sz="3200" dirty="0"/>
              <a:t>Duyu organları, kıyaslama yoluyla zıtlıkları algılamaktadır. Renkler arasında da kontrastlıklar vardır.</a:t>
            </a:r>
            <a:br>
              <a:rPr lang="tr-TR" altLang="en-US" sz="3200" dirty="0"/>
            </a:br>
            <a:r>
              <a:rPr lang="tr-TR" altLang="en-US" sz="3200" dirty="0"/>
              <a:t/>
            </a:r>
            <a:br>
              <a:rPr lang="tr-TR" altLang="en-US" sz="3200" dirty="0"/>
            </a:br>
            <a:r>
              <a:rPr lang="tr-TR" altLang="en-US" sz="3200" dirty="0"/>
              <a:t>Renkler, aynı yüzey üzerinde bir arada kullanıldıklarında fizyolojik ve psikolojik etkileri açısından farklı etkiler vermektedir. Bu farklı etkilerin yüzey üzerindeki dengelerini sağlayabilmek için, renk zıtlıklarından yararlanılır.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Başlık">
            <a:extLst>
              <a:ext uri="{FF2B5EF4-FFF2-40B4-BE49-F238E27FC236}">
                <a16:creationId xmlns:a16="http://schemas.microsoft.com/office/drawing/2014/main" xmlns="" id="{3E47E070-32AE-4DD8-91EA-77C65F1DD6C5}"/>
              </a:ext>
            </a:extLst>
          </p:cNvPr>
          <p:cNvSpPr>
            <a:spLocks noGrp="1"/>
          </p:cNvSpPr>
          <p:nvPr>
            <p:ph type="ctrTitle"/>
          </p:nvPr>
        </p:nvSpPr>
        <p:spPr>
          <a:xfrm>
            <a:off x="714348" y="857232"/>
            <a:ext cx="7772400" cy="5257800"/>
          </a:xfrm>
        </p:spPr>
        <p:txBody>
          <a:bodyPr/>
          <a:lstStyle/>
          <a:p>
            <a:pPr algn="l"/>
            <a:r>
              <a:rPr lang="tr-TR" altLang="en-US" sz="3200" b="1" dirty="0"/>
              <a:t>Yedi Renk Zıtlığı</a:t>
            </a:r>
            <a:br>
              <a:rPr lang="tr-TR" altLang="en-US" sz="3200" b="1" dirty="0"/>
            </a:br>
            <a:r>
              <a:rPr lang="tr-TR" altLang="en-US" sz="3200" dirty="0"/>
              <a:t/>
            </a:r>
            <a:br>
              <a:rPr lang="tr-TR" altLang="en-US" sz="3200" dirty="0"/>
            </a:br>
            <a:r>
              <a:rPr lang="tr-TR" altLang="en-US" sz="3200" dirty="0"/>
              <a:t>1. Yalın Renk Zıtlığı</a:t>
            </a:r>
            <a:br>
              <a:rPr lang="tr-TR" altLang="en-US" sz="3200" dirty="0"/>
            </a:br>
            <a:r>
              <a:rPr lang="tr-TR" altLang="en-US" sz="3200" dirty="0"/>
              <a:t>2. Açık-Koyu Renk Zıtlığı</a:t>
            </a:r>
            <a:br>
              <a:rPr lang="tr-TR" altLang="en-US" sz="3200" dirty="0"/>
            </a:br>
            <a:r>
              <a:rPr lang="tr-TR" altLang="en-US" sz="3200" dirty="0"/>
              <a:t>3. Sıcak-Soğuk Renk Zıtlığı</a:t>
            </a:r>
            <a:br>
              <a:rPr lang="tr-TR" altLang="en-US" sz="3200" dirty="0"/>
            </a:br>
            <a:r>
              <a:rPr lang="tr-TR" altLang="en-US" sz="3200" dirty="0"/>
              <a:t>4. Tamamlayıcı Renk Zıtlığı</a:t>
            </a:r>
            <a:br>
              <a:rPr lang="tr-TR" altLang="en-US" sz="3200" dirty="0"/>
            </a:br>
            <a:r>
              <a:rPr lang="tr-TR" altLang="en-US" sz="3200" dirty="0"/>
              <a:t>5. Simültane Renk Zıtlığı</a:t>
            </a:r>
            <a:br>
              <a:rPr lang="tr-TR" altLang="en-US" sz="3200" dirty="0"/>
            </a:br>
            <a:r>
              <a:rPr lang="tr-TR" altLang="en-US" sz="3200" dirty="0"/>
              <a:t>6. Miktar Renk Zıtlığı</a:t>
            </a:r>
            <a:br>
              <a:rPr lang="tr-TR" altLang="en-US" sz="3200" dirty="0"/>
            </a:br>
            <a:r>
              <a:rPr lang="tr-TR" altLang="en-US" sz="3200" dirty="0"/>
              <a:t>7. Kalite Renk Zıtlığı</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393" name="Picture 2" descr="C:\Users\EN GUZEL\Desktop\entas_sunum\248-mondrian-poster.jpg">
            <a:extLst>
              <a:ext uri="{FF2B5EF4-FFF2-40B4-BE49-F238E27FC236}">
                <a16:creationId xmlns:a16="http://schemas.microsoft.com/office/drawing/2014/main" xmlns="" id="{E7BD663A-A635-4866-BAE0-73F6C594A2F4}"/>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27088" y="404813"/>
            <a:ext cx="7416800"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4" name="4 Metin kutusu">
            <a:extLst>
              <a:ext uri="{FF2B5EF4-FFF2-40B4-BE49-F238E27FC236}">
                <a16:creationId xmlns:a16="http://schemas.microsoft.com/office/drawing/2014/main" xmlns="" id="{F26E2A57-5CE0-436D-92C3-0611AEAD482B}"/>
              </a:ext>
            </a:extLst>
          </p:cNvPr>
          <p:cNvSpPr txBox="1">
            <a:spLocks noChangeArrowheads="1"/>
          </p:cNvSpPr>
          <p:nvPr/>
        </p:nvSpPr>
        <p:spPr bwMode="auto">
          <a:xfrm>
            <a:off x="5795963" y="5940425"/>
            <a:ext cx="2592387"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tr-TR" altLang="en-US" sz="3200" dirty="0" err="1"/>
              <a:t>Piet</a:t>
            </a:r>
            <a:r>
              <a:rPr lang="tr-TR" altLang="en-US" sz="3200" dirty="0"/>
              <a:t> </a:t>
            </a:r>
            <a:r>
              <a:rPr lang="tr-TR" altLang="en-US" sz="3200" dirty="0" err="1"/>
              <a:t>Mondrian</a:t>
            </a:r>
            <a:endParaRPr lang="tr-TR" altLang="en-US" sz="3200" dirty="0"/>
          </a:p>
        </p:txBody>
      </p:sp>
      <p:sp>
        <p:nvSpPr>
          <p:cNvPr id="4" name="3 Metin kutusu"/>
          <p:cNvSpPr txBox="1"/>
          <p:nvPr/>
        </p:nvSpPr>
        <p:spPr>
          <a:xfrm>
            <a:off x="1142976" y="6215082"/>
            <a:ext cx="4357718" cy="369332"/>
          </a:xfrm>
          <a:prstGeom prst="rect">
            <a:avLst/>
          </a:prstGeom>
          <a:noFill/>
        </p:spPr>
        <p:txBody>
          <a:bodyPr wrap="square" rtlCol="0">
            <a:spAutoFit/>
          </a:bodyPr>
          <a:lstStyle/>
          <a:p>
            <a:r>
              <a:rPr lang="tr-TR" altLang="en-US" dirty="0" smtClean="0"/>
              <a:t>1. Yalın Renk Zıtlığı</a:t>
            </a: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89" name="4 Metin kutusu">
            <a:extLst>
              <a:ext uri="{FF2B5EF4-FFF2-40B4-BE49-F238E27FC236}">
                <a16:creationId xmlns:a16="http://schemas.microsoft.com/office/drawing/2014/main" xmlns="" id="{289147E1-E4DD-4649-87B3-0A75762F172B}"/>
              </a:ext>
            </a:extLst>
          </p:cNvPr>
          <p:cNvSpPr txBox="1">
            <a:spLocks noChangeArrowheads="1"/>
          </p:cNvSpPr>
          <p:nvPr/>
        </p:nvSpPr>
        <p:spPr bwMode="auto">
          <a:xfrm>
            <a:off x="4572000" y="5940425"/>
            <a:ext cx="396081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tr-TR" altLang="en-US" sz="3200" dirty="0"/>
              <a:t>H. Van </a:t>
            </a:r>
            <a:r>
              <a:rPr lang="tr-TR" altLang="en-US" sz="3200" dirty="0" err="1"/>
              <a:t>Rijn</a:t>
            </a:r>
            <a:r>
              <a:rPr lang="tr-TR" altLang="en-US" sz="3200" dirty="0"/>
              <a:t> </a:t>
            </a:r>
            <a:r>
              <a:rPr lang="tr-TR" altLang="en-US" sz="3200" dirty="0" err="1"/>
              <a:t>Rembrandt</a:t>
            </a:r>
            <a:endParaRPr lang="tr-TR" altLang="en-US" sz="3200" dirty="0"/>
          </a:p>
        </p:txBody>
      </p:sp>
      <p:pic>
        <p:nvPicPr>
          <p:cNvPr id="63490" name="Picture 2" descr="C:\Users\EN GUZEL\Desktop\entas_sunum\rembrandt_the_moneychanger_lg.jpg">
            <a:extLst>
              <a:ext uri="{FF2B5EF4-FFF2-40B4-BE49-F238E27FC236}">
                <a16:creationId xmlns:a16="http://schemas.microsoft.com/office/drawing/2014/main" xmlns="" id="{B8ECFEB9-FF98-4544-B7B4-2E3F53E4338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73113" y="234950"/>
            <a:ext cx="75438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3 Dikdörtgen"/>
          <p:cNvSpPr/>
          <p:nvPr/>
        </p:nvSpPr>
        <p:spPr>
          <a:xfrm>
            <a:off x="928662" y="6215082"/>
            <a:ext cx="2723887" cy="369332"/>
          </a:xfrm>
          <a:prstGeom prst="rect">
            <a:avLst/>
          </a:prstGeom>
        </p:spPr>
        <p:txBody>
          <a:bodyPr wrap="none">
            <a:spAutoFit/>
          </a:bodyPr>
          <a:lstStyle/>
          <a:p>
            <a:r>
              <a:rPr lang="tr-TR" altLang="en-US" dirty="0" smtClean="0"/>
              <a:t>2. Açık-Koyu Renk Zıtlığı</a:t>
            </a:r>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5" name="4 Metin kutusu">
            <a:extLst>
              <a:ext uri="{FF2B5EF4-FFF2-40B4-BE49-F238E27FC236}">
                <a16:creationId xmlns:a16="http://schemas.microsoft.com/office/drawing/2014/main" xmlns="" id="{D87B71D3-0026-41AB-8390-B9075407E92A}"/>
              </a:ext>
            </a:extLst>
          </p:cNvPr>
          <p:cNvSpPr txBox="1">
            <a:spLocks noChangeArrowheads="1"/>
          </p:cNvSpPr>
          <p:nvPr/>
        </p:nvSpPr>
        <p:spPr bwMode="auto">
          <a:xfrm>
            <a:off x="5651500" y="5940425"/>
            <a:ext cx="331311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tr-TR" altLang="en-US" sz="3200" dirty="0"/>
              <a:t>Vincent </a:t>
            </a:r>
            <a:r>
              <a:rPr lang="tr-TR" altLang="en-US" sz="3200" dirty="0" err="1"/>
              <a:t>van</a:t>
            </a:r>
            <a:r>
              <a:rPr lang="tr-TR" altLang="en-US" sz="3200" dirty="0"/>
              <a:t> Gogh</a:t>
            </a:r>
          </a:p>
        </p:txBody>
      </p:sp>
      <p:pic>
        <p:nvPicPr>
          <p:cNvPr id="67586" name="Picture 2" descr="C:\Users\EN GUZEL\Desktop\entas_sunum\8698543180222.jpg">
            <a:extLst>
              <a:ext uri="{FF2B5EF4-FFF2-40B4-BE49-F238E27FC236}">
                <a16:creationId xmlns:a16="http://schemas.microsoft.com/office/drawing/2014/main" xmlns="" id="{F1F78D9F-94EE-439A-8C9C-3FAEFD8DE3B1}"/>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87450" y="557213"/>
            <a:ext cx="4256088" cy="5824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3 Dikdörtgen"/>
          <p:cNvSpPr/>
          <p:nvPr/>
        </p:nvSpPr>
        <p:spPr>
          <a:xfrm>
            <a:off x="1857356" y="6488668"/>
            <a:ext cx="2993127" cy="369332"/>
          </a:xfrm>
          <a:prstGeom prst="rect">
            <a:avLst/>
          </a:prstGeom>
        </p:spPr>
        <p:txBody>
          <a:bodyPr wrap="none">
            <a:spAutoFit/>
          </a:bodyPr>
          <a:lstStyle/>
          <a:p>
            <a:r>
              <a:rPr lang="tr-TR" altLang="en-US" dirty="0" smtClean="0"/>
              <a:t>3. Sıcak-Soğuk Renk Zıtlığı</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1" name="4 Metin kutusu">
            <a:extLst>
              <a:ext uri="{FF2B5EF4-FFF2-40B4-BE49-F238E27FC236}">
                <a16:creationId xmlns:a16="http://schemas.microsoft.com/office/drawing/2014/main" xmlns="" id="{40AFAC9F-A01B-4474-99D1-648DE75589B7}"/>
              </a:ext>
            </a:extLst>
          </p:cNvPr>
          <p:cNvSpPr txBox="1">
            <a:spLocks noChangeArrowheads="1"/>
          </p:cNvSpPr>
          <p:nvPr/>
        </p:nvSpPr>
        <p:spPr bwMode="auto">
          <a:xfrm>
            <a:off x="5651500" y="5940425"/>
            <a:ext cx="331311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tr-TR" altLang="en-US" sz="3200" dirty="0" err="1"/>
              <a:t>Andre</a:t>
            </a:r>
            <a:r>
              <a:rPr lang="tr-TR" altLang="en-US" sz="3200" dirty="0"/>
              <a:t> </a:t>
            </a:r>
            <a:r>
              <a:rPr lang="tr-TR" altLang="en-US" sz="3200" dirty="0" err="1"/>
              <a:t>Derain</a:t>
            </a:r>
            <a:endParaRPr lang="tr-TR" altLang="en-US" sz="3200" dirty="0"/>
          </a:p>
        </p:txBody>
      </p:sp>
      <p:pic>
        <p:nvPicPr>
          <p:cNvPr id="71682" name="Picture 2" descr="C:\Users\EN GUZEL\Desktop\entas_sunum\the-trees.jpgBlog-490x407.jpg">
            <a:extLst>
              <a:ext uri="{FF2B5EF4-FFF2-40B4-BE49-F238E27FC236}">
                <a16:creationId xmlns:a16="http://schemas.microsoft.com/office/drawing/2014/main" xmlns="" id="{C847A70B-D33E-426A-9D43-26D017202BA6}"/>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58888" y="303213"/>
            <a:ext cx="6626225" cy="550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3 Dikdörtgen"/>
          <p:cNvSpPr/>
          <p:nvPr/>
        </p:nvSpPr>
        <p:spPr>
          <a:xfrm>
            <a:off x="1571604" y="6072206"/>
            <a:ext cx="2976199" cy="369332"/>
          </a:xfrm>
          <a:prstGeom prst="rect">
            <a:avLst/>
          </a:prstGeom>
        </p:spPr>
        <p:txBody>
          <a:bodyPr wrap="none">
            <a:spAutoFit/>
          </a:bodyPr>
          <a:lstStyle/>
          <a:p>
            <a:r>
              <a:rPr lang="tr-TR" altLang="en-US" dirty="0" smtClean="0"/>
              <a:t>4. Tamamlayıcı Renk Zıtlığı</a:t>
            </a: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7" name="4 Metin kutusu">
            <a:extLst>
              <a:ext uri="{FF2B5EF4-FFF2-40B4-BE49-F238E27FC236}">
                <a16:creationId xmlns:a16="http://schemas.microsoft.com/office/drawing/2014/main" xmlns="" id="{0C86FC4E-FDA1-4C24-8231-6F9AFF0ED27F}"/>
              </a:ext>
            </a:extLst>
          </p:cNvPr>
          <p:cNvSpPr txBox="1">
            <a:spLocks noChangeArrowheads="1"/>
          </p:cNvSpPr>
          <p:nvPr/>
        </p:nvSpPr>
        <p:spPr bwMode="auto">
          <a:xfrm>
            <a:off x="6227763" y="5940425"/>
            <a:ext cx="24479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tr-TR" altLang="en-US" sz="3200" dirty="0"/>
              <a:t>Philip Guston</a:t>
            </a:r>
          </a:p>
        </p:txBody>
      </p:sp>
      <p:pic>
        <p:nvPicPr>
          <p:cNvPr id="75778" name="Picture 2" descr="C:\Users\EN GUZEL\Desktop\entas_sunum\as-it-goes.jpg">
            <a:extLst>
              <a:ext uri="{FF2B5EF4-FFF2-40B4-BE49-F238E27FC236}">
                <a16:creationId xmlns:a16="http://schemas.microsoft.com/office/drawing/2014/main" xmlns="" id="{8CD3C197-A21F-4A33-ADF0-A75E75A372BC}"/>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5650" y="234950"/>
            <a:ext cx="7704138"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3 Dikdörtgen"/>
          <p:cNvSpPr/>
          <p:nvPr/>
        </p:nvSpPr>
        <p:spPr>
          <a:xfrm>
            <a:off x="1500166" y="6072206"/>
            <a:ext cx="2710999" cy="369332"/>
          </a:xfrm>
          <a:prstGeom prst="rect">
            <a:avLst/>
          </a:prstGeom>
        </p:spPr>
        <p:txBody>
          <a:bodyPr wrap="none">
            <a:spAutoFit/>
          </a:bodyPr>
          <a:lstStyle/>
          <a:p>
            <a:r>
              <a:rPr lang="tr-TR" altLang="en-US" dirty="0" smtClean="0"/>
              <a:t>5. </a:t>
            </a:r>
            <a:r>
              <a:rPr lang="tr-TR" altLang="en-US" dirty="0" err="1" smtClean="0"/>
              <a:t>Simultane</a:t>
            </a:r>
            <a:r>
              <a:rPr lang="tr-TR" altLang="en-US" dirty="0" smtClean="0"/>
              <a:t> Renk Zıtlığı</a:t>
            </a: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3" name="4 Metin kutusu">
            <a:extLst>
              <a:ext uri="{FF2B5EF4-FFF2-40B4-BE49-F238E27FC236}">
                <a16:creationId xmlns:a16="http://schemas.microsoft.com/office/drawing/2014/main" xmlns="" id="{2A744C26-C21C-4C4F-9982-C2D56539C85B}"/>
              </a:ext>
            </a:extLst>
          </p:cNvPr>
          <p:cNvSpPr txBox="1">
            <a:spLocks noChangeArrowheads="1"/>
          </p:cNvSpPr>
          <p:nvPr/>
        </p:nvSpPr>
        <p:spPr bwMode="auto">
          <a:xfrm>
            <a:off x="6011863" y="5940425"/>
            <a:ext cx="273685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tr-TR" altLang="en-US" sz="3200" dirty="0" err="1"/>
              <a:t>Henri</a:t>
            </a:r>
            <a:r>
              <a:rPr lang="tr-TR" altLang="en-US" sz="3200" dirty="0"/>
              <a:t> </a:t>
            </a:r>
            <a:r>
              <a:rPr lang="tr-TR" altLang="en-US" sz="3200" dirty="0" err="1"/>
              <a:t>Matisse</a:t>
            </a:r>
            <a:endParaRPr lang="tr-TR" altLang="en-US" sz="3200" dirty="0"/>
          </a:p>
        </p:txBody>
      </p:sp>
      <p:pic>
        <p:nvPicPr>
          <p:cNvPr id="79874" name="Picture 2" descr="C:\Users\EN GUZEL\Desktop\entas_sunum\1412757722_henri-matisse-sorrow-of-the-king-1952-via-the-tate.jpg">
            <a:extLst>
              <a:ext uri="{FF2B5EF4-FFF2-40B4-BE49-F238E27FC236}">
                <a16:creationId xmlns:a16="http://schemas.microsoft.com/office/drawing/2014/main" xmlns="" id="{F4A0EDA0-BACC-4EEA-926E-1B6D882CD5E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5650" y="333375"/>
            <a:ext cx="7704138" cy="5630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3 Dikdörtgen"/>
          <p:cNvSpPr/>
          <p:nvPr/>
        </p:nvSpPr>
        <p:spPr>
          <a:xfrm>
            <a:off x="2285984" y="6143644"/>
            <a:ext cx="2313454" cy="369332"/>
          </a:xfrm>
          <a:prstGeom prst="rect">
            <a:avLst/>
          </a:prstGeom>
        </p:spPr>
        <p:txBody>
          <a:bodyPr wrap="none">
            <a:spAutoFit/>
          </a:bodyPr>
          <a:lstStyle/>
          <a:p>
            <a:r>
              <a:rPr lang="tr-TR" altLang="en-US" dirty="0" smtClean="0"/>
              <a:t>6. Miktar Renk Zıtlığı</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xmlns="" id="{B1FDD67E-23BE-4D71-8D0C-BA8A96592137}"/>
              </a:ext>
            </a:extLst>
          </p:cNvPr>
          <p:cNvSpPr>
            <a:spLocks noGrp="1"/>
          </p:cNvSpPr>
          <p:nvPr>
            <p:ph type="ctrTitle"/>
          </p:nvPr>
        </p:nvSpPr>
        <p:spPr>
          <a:xfrm>
            <a:off x="2786050" y="3857628"/>
            <a:ext cx="3671886" cy="654045"/>
          </a:xfrm>
        </p:spPr>
        <p:txBody>
          <a:bodyPr>
            <a:normAutofit/>
          </a:bodyPr>
          <a:lstStyle/>
          <a:p>
            <a:pPr algn="l"/>
            <a:r>
              <a:rPr lang="tr-TR" altLang="en-US" sz="3200" dirty="0" smtClean="0"/>
              <a:t>Sizce renk nedir?</a:t>
            </a:r>
            <a:endParaRPr lang="tr-TR" alt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69" name="4 Metin kutusu">
            <a:extLst>
              <a:ext uri="{FF2B5EF4-FFF2-40B4-BE49-F238E27FC236}">
                <a16:creationId xmlns:a16="http://schemas.microsoft.com/office/drawing/2014/main" xmlns="" id="{C0335215-9305-4AFB-835E-CCA72C315D49}"/>
              </a:ext>
            </a:extLst>
          </p:cNvPr>
          <p:cNvSpPr txBox="1">
            <a:spLocks noChangeArrowheads="1"/>
          </p:cNvSpPr>
          <p:nvPr/>
        </p:nvSpPr>
        <p:spPr bwMode="auto">
          <a:xfrm>
            <a:off x="5651500" y="5940425"/>
            <a:ext cx="324167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tr-TR" altLang="en-US" sz="3200" dirty="0" err="1"/>
              <a:t>Wassily</a:t>
            </a:r>
            <a:r>
              <a:rPr lang="tr-TR" altLang="en-US" sz="3200" dirty="0"/>
              <a:t> Kandinsky</a:t>
            </a:r>
          </a:p>
        </p:txBody>
      </p:sp>
      <p:pic>
        <p:nvPicPr>
          <p:cNvPr id="83970" name="Picture 2" descr="C:\Users\EN GUZEL\Desktop\entas_sunum\2775937039.jpg">
            <a:extLst>
              <a:ext uri="{FF2B5EF4-FFF2-40B4-BE49-F238E27FC236}">
                <a16:creationId xmlns:a16="http://schemas.microsoft.com/office/drawing/2014/main" xmlns="" id="{8091945D-9851-47E9-9D10-8442E33E9869}"/>
              </a:ext>
            </a:extLst>
          </p:cNvPr>
          <p:cNvPicPr>
            <a:picLocks noChangeAspect="1" noChangeArrowheads="1"/>
          </p:cNvPicPr>
          <p:nvPr/>
        </p:nvPicPr>
        <p:blipFill>
          <a:blip r:embed="rId3">
            <a:lum contrast="10000"/>
            <a:extLst>
              <a:ext uri="{28A0092B-C50C-407E-A947-70E740481C1C}">
                <a14:useLocalDpi xmlns:a14="http://schemas.microsoft.com/office/drawing/2010/main" xmlns="" val="0"/>
              </a:ext>
            </a:extLst>
          </a:blip>
          <a:srcRect/>
          <a:stretch>
            <a:fillRect/>
          </a:stretch>
        </p:blipFill>
        <p:spPr bwMode="auto">
          <a:xfrm>
            <a:off x="395288" y="538163"/>
            <a:ext cx="8353425" cy="526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3 Dikdörtgen"/>
          <p:cNvSpPr/>
          <p:nvPr/>
        </p:nvSpPr>
        <p:spPr>
          <a:xfrm>
            <a:off x="928662" y="6072206"/>
            <a:ext cx="4572000" cy="646331"/>
          </a:xfrm>
          <a:prstGeom prst="rect">
            <a:avLst/>
          </a:prstGeom>
        </p:spPr>
        <p:txBody>
          <a:bodyPr>
            <a:spAutoFit/>
          </a:bodyPr>
          <a:lstStyle/>
          <a:p>
            <a:r>
              <a:rPr lang="tr-TR" altLang="en-US" dirty="0" smtClean="0"/>
              <a:t>7. Kalite Renk Zıtlığı</a:t>
            </a:r>
            <a:br>
              <a:rPr lang="tr-TR" altLang="en-US" dirty="0" smtClean="0"/>
            </a:br>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142852"/>
            <a:ext cx="8229600" cy="857272"/>
          </a:xfrm>
        </p:spPr>
        <p:txBody>
          <a:bodyPr/>
          <a:lstStyle/>
          <a:p>
            <a:r>
              <a:rPr lang="tr-TR" dirty="0" err="1" smtClean="0">
                <a:solidFill>
                  <a:schemeClr val="tx1"/>
                </a:solidFill>
              </a:rPr>
              <a:t>Lavi</a:t>
            </a:r>
            <a:r>
              <a:rPr lang="tr-TR" dirty="0" smtClean="0">
                <a:solidFill>
                  <a:schemeClr val="tx1"/>
                </a:solidFill>
              </a:rPr>
              <a:t> Çalışması Nedir?</a:t>
            </a:r>
            <a:endParaRPr lang="tr-TR" dirty="0">
              <a:solidFill>
                <a:schemeClr val="tx1"/>
              </a:solidFill>
            </a:endParaRPr>
          </a:p>
        </p:txBody>
      </p:sp>
      <p:sp>
        <p:nvSpPr>
          <p:cNvPr id="3" name="2 İçerik Yer Tutucusu"/>
          <p:cNvSpPr>
            <a:spLocks noGrp="1"/>
          </p:cNvSpPr>
          <p:nvPr>
            <p:ph sz="quarter" idx="1"/>
          </p:nvPr>
        </p:nvSpPr>
        <p:spPr>
          <a:xfrm>
            <a:off x="500034" y="2214555"/>
            <a:ext cx="8229600" cy="3214710"/>
          </a:xfrm>
        </p:spPr>
        <p:txBody>
          <a:bodyPr/>
          <a:lstStyle/>
          <a:p>
            <a:r>
              <a:rPr lang="tr-TR" dirty="0" smtClean="0"/>
              <a:t>Bir resmi tek bir rengin tonlarıyla yapma tekniğidir. Yani resim ya komple mavi olacak ya sarı ya başka renk.</a:t>
            </a:r>
          </a:p>
          <a:p>
            <a:r>
              <a:rPr lang="tr-TR" dirty="0" smtClean="0"/>
              <a:t>Temel amaç, kara kalem çalışmada olduğu gibi; tonları yakalayabilmektir.</a:t>
            </a: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pinimg.com/750x/f3/92/47/f39247813ad38f6232def264b5626475.jpg"/>
          <p:cNvPicPr>
            <a:picLocks noChangeAspect="1" noChangeArrowheads="1"/>
          </p:cNvPicPr>
          <p:nvPr/>
        </p:nvPicPr>
        <p:blipFill>
          <a:blip r:embed="rId2"/>
          <a:srcRect l="14886" t="10305" r="9541" b="8396"/>
          <a:stretch>
            <a:fillRect/>
          </a:stretch>
        </p:blipFill>
        <p:spPr bwMode="auto">
          <a:xfrm>
            <a:off x="342064" y="1142984"/>
            <a:ext cx="4515687" cy="4857784"/>
          </a:xfrm>
          <a:prstGeom prst="rect">
            <a:avLst/>
          </a:prstGeom>
          <a:ln w="228600" cap="sq" cmpd="thickThin">
            <a:solidFill>
              <a:srgbClr val="000000"/>
            </a:solidFill>
            <a:prstDash val="solid"/>
            <a:miter lim="800000"/>
          </a:ln>
          <a:effectLst>
            <a:innerShdw blurRad="76200">
              <a:srgbClr val="000000"/>
            </a:innerShdw>
          </a:effectLst>
        </p:spPr>
      </p:pic>
      <p:pic>
        <p:nvPicPr>
          <p:cNvPr id="1028" name="Picture 4" descr="https://i.pinimg.com/564x/2b/5e/58/2b5e58f2cae920d02f20592355c2572f.jpg"/>
          <p:cNvPicPr>
            <a:picLocks noChangeAspect="1" noChangeArrowheads="1"/>
          </p:cNvPicPr>
          <p:nvPr/>
        </p:nvPicPr>
        <p:blipFill>
          <a:blip r:embed="rId3"/>
          <a:srcRect/>
          <a:stretch>
            <a:fillRect/>
          </a:stretch>
        </p:blipFill>
        <p:spPr bwMode="auto">
          <a:xfrm>
            <a:off x="4929190" y="571480"/>
            <a:ext cx="4086225" cy="5715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3490" name="Picture 2" descr="https://i.pinimg.com/564x/28/22/d6/2822d65560a7996ae423e54fb5f65f5e.jpg"/>
          <p:cNvPicPr>
            <a:picLocks noChangeAspect="1" noChangeArrowheads="1"/>
          </p:cNvPicPr>
          <p:nvPr/>
        </p:nvPicPr>
        <p:blipFill>
          <a:blip r:embed="rId2"/>
          <a:srcRect/>
          <a:stretch>
            <a:fillRect/>
          </a:stretch>
        </p:blipFill>
        <p:spPr bwMode="auto">
          <a:xfrm>
            <a:off x="500034" y="1000108"/>
            <a:ext cx="3604027" cy="4805371"/>
          </a:xfrm>
          <a:prstGeom prst="rect">
            <a:avLst/>
          </a:prstGeom>
          <a:ln>
            <a:noFill/>
          </a:ln>
          <a:effectLst>
            <a:outerShdw blurRad="190500" algn="tl" rotWithShape="0">
              <a:srgbClr val="000000">
                <a:alpha val="70000"/>
              </a:srgbClr>
            </a:outerShdw>
          </a:effectLst>
        </p:spPr>
      </p:pic>
      <p:pic>
        <p:nvPicPr>
          <p:cNvPr id="63492" name="Picture 4" descr="https://i.pinimg.com/564x/46/58/a4/4658a4f9e5bcd3f5b53a6ed8cc25cdab.jpg"/>
          <p:cNvPicPr>
            <a:picLocks noChangeAspect="1" noChangeArrowheads="1"/>
          </p:cNvPicPr>
          <p:nvPr/>
        </p:nvPicPr>
        <p:blipFill>
          <a:blip r:embed="rId3"/>
          <a:srcRect/>
          <a:stretch>
            <a:fillRect/>
          </a:stretch>
        </p:blipFill>
        <p:spPr bwMode="auto">
          <a:xfrm>
            <a:off x="4357686" y="571480"/>
            <a:ext cx="4000528" cy="551136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514" name="Picture 2" descr="https://i.pinimg.com/564x/78/9e/14/789e14acbd6f05f59418b4db03cf73fb.jpg"/>
          <p:cNvPicPr>
            <a:picLocks noChangeAspect="1" noChangeArrowheads="1"/>
          </p:cNvPicPr>
          <p:nvPr/>
        </p:nvPicPr>
        <p:blipFill>
          <a:blip r:embed="rId2"/>
          <a:srcRect/>
          <a:stretch>
            <a:fillRect/>
          </a:stretch>
        </p:blipFill>
        <p:spPr bwMode="auto">
          <a:xfrm>
            <a:off x="428596" y="1000108"/>
            <a:ext cx="3786214" cy="54309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4516" name="Picture 4" descr="https://i.pinimg.com/564x/d4/4f/88/d44f88458e713e087bf0f2c6a37d318e.jpg"/>
          <p:cNvPicPr>
            <a:picLocks noChangeAspect="1" noChangeArrowheads="1"/>
          </p:cNvPicPr>
          <p:nvPr/>
        </p:nvPicPr>
        <p:blipFill>
          <a:blip r:embed="rId3"/>
          <a:srcRect/>
          <a:stretch>
            <a:fillRect/>
          </a:stretch>
        </p:blipFill>
        <p:spPr bwMode="auto">
          <a:xfrm>
            <a:off x="4556250" y="1214422"/>
            <a:ext cx="3807026" cy="51435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5 Metin kutusu"/>
          <p:cNvSpPr txBox="1"/>
          <p:nvPr/>
        </p:nvSpPr>
        <p:spPr>
          <a:xfrm>
            <a:off x="1000100" y="500042"/>
            <a:ext cx="6643734" cy="369332"/>
          </a:xfrm>
          <a:prstGeom prst="rect">
            <a:avLst/>
          </a:prstGeom>
          <a:noFill/>
        </p:spPr>
        <p:txBody>
          <a:bodyPr wrap="square" rtlCol="0">
            <a:spAutoFit/>
          </a:bodyPr>
          <a:lstStyle/>
          <a:p>
            <a:r>
              <a:rPr lang="tr-TR" dirty="0" smtClean="0"/>
              <a:t>Birlikte natürmort </a:t>
            </a:r>
            <a:r>
              <a:rPr lang="tr-TR" dirty="0" err="1" smtClean="0"/>
              <a:t>lavi</a:t>
            </a:r>
            <a:r>
              <a:rPr lang="tr-TR" dirty="0" smtClean="0"/>
              <a:t> çalışması yapmaya ne dersin?</a:t>
            </a:r>
            <a:endParaRPr lang="tr-TR" dirty="0"/>
          </a:p>
        </p:txBody>
      </p:sp>
      <p:sp>
        <p:nvSpPr>
          <p:cNvPr id="8" name="7 Gülen Yüz"/>
          <p:cNvSpPr/>
          <p:nvPr/>
        </p:nvSpPr>
        <p:spPr>
          <a:xfrm>
            <a:off x="6500826" y="285728"/>
            <a:ext cx="785818" cy="714380"/>
          </a:xfrm>
          <a:prstGeom prst="smileyFace">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Kalp"/>
          <p:cNvSpPr/>
          <p:nvPr/>
        </p:nvSpPr>
        <p:spPr>
          <a:xfrm>
            <a:off x="6929454" y="357166"/>
            <a:ext cx="500066" cy="357190"/>
          </a:xfrm>
          <a:prstGeom prst="hear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Kalp"/>
          <p:cNvSpPr/>
          <p:nvPr/>
        </p:nvSpPr>
        <p:spPr>
          <a:xfrm>
            <a:off x="6429388" y="357166"/>
            <a:ext cx="500066" cy="357190"/>
          </a:xfrm>
          <a:prstGeom prst="hear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357166"/>
            <a:ext cx="8534400" cy="758952"/>
          </a:xfrm>
        </p:spPr>
        <p:txBody>
          <a:bodyPr/>
          <a:lstStyle/>
          <a:p>
            <a:r>
              <a:rPr lang="tr-TR" dirty="0" smtClean="0">
                <a:solidFill>
                  <a:srgbClr val="002060"/>
                </a:solidFill>
              </a:rPr>
              <a:t>Peki ya natürmort neydi?</a:t>
            </a:r>
            <a:endParaRPr lang="tr-TR" dirty="0">
              <a:solidFill>
                <a:srgbClr val="002060"/>
              </a:solidFill>
            </a:endParaRPr>
          </a:p>
        </p:txBody>
      </p:sp>
      <p:sp>
        <p:nvSpPr>
          <p:cNvPr id="3" name="2 İçerik Yer Tutucusu"/>
          <p:cNvSpPr>
            <a:spLocks noGrp="1"/>
          </p:cNvSpPr>
          <p:nvPr>
            <p:ph sz="quarter" idx="1"/>
          </p:nvPr>
        </p:nvSpPr>
        <p:spPr>
          <a:xfrm>
            <a:off x="285720" y="2571744"/>
            <a:ext cx="8503920" cy="2902084"/>
          </a:xfrm>
        </p:spPr>
        <p:txBody>
          <a:bodyPr/>
          <a:lstStyle/>
          <a:p>
            <a:r>
              <a:rPr lang="tr-TR" dirty="0" smtClean="0"/>
              <a:t>Özellikle </a:t>
            </a:r>
            <a:r>
              <a:rPr lang="tr-TR" dirty="0" smtClean="0"/>
              <a:t>meyve, tabak, vazo, masa, sandalye gibi cansız nesnelerin "masanın köşesindeki </a:t>
            </a:r>
            <a:r>
              <a:rPr lang="tr-TR" dirty="0" smtClean="0"/>
              <a:t>tabağın </a:t>
            </a:r>
            <a:r>
              <a:rPr lang="tr-TR" dirty="0" smtClean="0"/>
              <a:t>içindeki meyveler" ya da "sandalyenin üzerindeki vazonun içindeki çiçekler" gibi çok da yaratıcı olmayan kompozisyonlarla anlatıldığı resimlerin genel adı.</a:t>
            </a:r>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win7\Desktop\20181006_232004.jpg"/>
          <p:cNvPicPr>
            <a:picLocks noChangeAspect="1" noChangeArrowheads="1"/>
          </p:cNvPicPr>
          <p:nvPr/>
        </p:nvPicPr>
        <p:blipFill>
          <a:blip r:embed="rId2" cstate="print"/>
          <a:srcRect/>
          <a:stretch>
            <a:fillRect/>
          </a:stretch>
        </p:blipFill>
        <p:spPr bwMode="auto">
          <a:xfrm>
            <a:off x="428596" y="285727"/>
            <a:ext cx="4286101" cy="3214711"/>
          </a:xfrm>
          <a:prstGeom prst="rect">
            <a:avLst/>
          </a:prstGeom>
          <a:ln>
            <a:noFill/>
          </a:ln>
          <a:effectLst>
            <a:outerShdw blurRad="190500" algn="tl" rotWithShape="0">
              <a:srgbClr val="000000">
                <a:alpha val="70000"/>
              </a:srgbClr>
            </a:outerShdw>
          </a:effectLst>
        </p:spPr>
      </p:pic>
      <p:pic>
        <p:nvPicPr>
          <p:cNvPr id="1027" name="Picture 3" descr="C:\Users\win7\Desktop\20191115_132337.jpg"/>
          <p:cNvPicPr>
            <a:picLocks noChangeAspect="1" noChangeArrowheads="1"/>
          </p:cNvPicPr>
          <p:nvPr/>
        </p:nvPicPr>
        <p:blipFill>
          <a:blip r:embed="rId3" cstate="print"/>
          <a:srcRect/>
          <a:stretch>
            <a:fillRect/>
          </a:stretch>
        </p:blipFill>
        <p:spPr bwMode="auto">
          <a:xfrm>
            <a:off x="4857752" y="285728"/>
            <a:ext cx="4000528" cy="30003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8" name="Picture 4" descr="C:\Users\win7\Desktop\20191115_132242.jpg"/>
          <p:cNvPicPr>
            <a:picLocks noChangeAspect="1" noChangeArrowheads="1"/>
          </p:cNvPicPr>
          <p:nvPr/>
        </p:nvPicPr>
        <p:blipFill>
          <a:blip r:embed="rId4" cstate="print"/>
          <a:srcRect/>
          <a:stretch>
            <a:fillRect/>
          </a:stretch>
        </p:blipFill>
        <p:spPr bwMode="auto">
          <a:xfrm>
            <a:off x="428596" y="3643314"/>
            <a:ext cx="4000528" cy="30003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9" name="Picture 5" descr="C:\Users\win7\Desktop\20200214_121153.jpg"/>
          <p:cNvPicPr>
            <a:picLocks noChangeAspect="1" noChangeArrowheads="1"/>
          </p:cNvPicPr>
          <p:nvPr/>
        </p:nvPicPr>
        <p:blipFill>
          <a:blip r:embed="rId5" cstate="print"/>
          <a:srcRect l="10592" t="1994" r="6286"/>
          <a:stretch>
            <a:fillRect/>
          </a:stretch>
        </p:blipFill>
        <p:spPr bwMode="auto">
          <a:xfrm>
            <a:off x="5143504" y="3429000"/>
            <a:ext cx="3643306" cy="32217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5929322" y="4929198"/>
            <a:ext cx="2428892" cy="369332"/>
          </a:xfrm>
          <a:prstGeom prst="rect">
            <a:avLst/>
          </a:prstGeom>
          <a:noFill/>
        </p:spPr>
        <p:txBody>
          <a:bodyPr wrap="square" rtlCol="0">
            <a:spAutoFit/>
          </a:bodyPr>
          <a:lstStyle/>
          <a:p>
            <a:r>
              <a:rPr lang="tr-TR" dirty="0" err="1" smtClean="0"/>
              <a:t>Nurselin</a:t>
            </a:r>
            <a:r>
              <a:rPr lang="tr-TR" dirty="0" smtClean="0"/>
              <a:t> ŞAHİN</a:t>
            </a: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xmlns="" id="{C873E00E-6878-4587-86AE-1B9D6499B9BC}"/>
              </a:ext>
            </a:extLst>
          </p:cNvPr>
          <p:cNvSpPr>
            <a:spLocks noGrp="1"/>
          </p:cNvSpPr>
          <p:nvPr>
            <p:ph type="ctrTitle"/>
          </p:nvPr>
        </p:nvSpPr>
        <p:spPr>
          <a:xfrm>
            <a:off x="1214414" y="1357298"/>
            <a:ext cx="7772400" cy="2807816"/>
          </a:xfrm>
        </p:spPr>
        <p:txBody>
          <a:bodyPr rtlCol="0">
            <a:noAutofit/>
          </a:bodyPr>
          <a:lstStyle/>
          <a:p>
            <a:pPr fontAlgn="auto">
              <a:spcAft>
                <a:spcPts val="0"/>
              </a:spcAft>
              <a:defRPr/>
            </a:pPr>
            <a:r>
              <a:rPr lang="tr-TR" sz="4000" dirty="0">
                <a:latin typeface="Times New Roman" pitchFamily="18" charset="0"/>
                <a:cs typeface="Times New Roman" pitchFamily="18" charset="0"/>
              </a:rPr>
              <a:t>Renkler;</a:t>
            </a:r>
            <a:br>
              <a:rPr lang="tr-TR" sz="4000" dirty="0">
                <a:latin typeface="Times New Roman" pitchFamily="18" charset="0"/>
                <a:cs typeface="Times New Roman" pitchFamily="18" charset="0"/>
              </a:rPr>
            </a:br>
            <a:r>
              <a:rPr lang="tr-TR" sz="4000" b="1" dirty="0">
                <a:latin typeface="Times New Roman" pitchFamily="18" charset="0"/>
                <a:cs typeface="Times New Roman" pitchFamily="18" charset="0"/>
              </a:rPr>
              <a:t>3 ana renk </a:t>
            </a:r>
            <a:r>
              <a:rPr lang="tr-TR" sz="4000" dirty="0">
                <a:latin typeface="Times New Roman" pitchFamily="18" charset="0"/>
                <a:cs typeface="Times New Roman" pitchFamily="18" charset="0"/>
              </a:rPr>
              <a:t>ve </a:t>
            </a:r>
            <a:r>
              <a:rPr lang="tr-TR" sz="4000" b="1" dirty="0">
                <a:latin typeface="Times New Roman" pitchFamily="18" charset="0"/>
                <a:cs typeface="Times New Roman" pitchFamily="18" charset="0"/>
              </a:rPr>
              <a:t>3 ara renk</a:t>
            </a:r>
            <a:r>
              <a:rPr lang="tr-TR" sz="4000" dirty="0">
                <a:latin typeface="Times New Roman" pitchFamily="18" charset="0"/>
                <a:cs typeface="Times New Roman" pitchFamily="18" charset="0"/>
              </a:rPr>
              <a:t> olarak incelenir.</a:t>
            </a:r>
          </a:p>
        </p:txBody>
      </p:sp>
    </p:spTree>
    <p:extLst>
      <p:ext uri="{BB962C8B-B14F-4D97-AF65-F5344CB8AC3E}">
        <p14:creationId xmlns:p14="http://schemas.microsoft.com/office/powerpoint/2010/main" xmlns="" val="778366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xmlns="" id="{5439006A-0768-4D09-8BB6-ABE9DB5E331E}"/>
              </a:ext>
            </a:extLst>
          </p:cNvPr>
          <p:cNvSpPr>
            <a:spLocks noGrp="1"/>
          </p:cNvSpPr>
          <p:nvPr>
            <p:ph type="ctrTitle"/>
          </p:nvPr>
        </p:nvSpPr>
        <p:spPr>
          <a:xfrm>
            <a:off x="685800" y="-64004"/>
            <a:ext cx="7772400" cy="1584028"/>
          </a:xfrm>
        </p:spPr>
        <p:txBody>
          <a:bodyPr>
            <a:noAutofit/>
          </a:bodyPr>
          <a:lstStyle/>
          <a:p>
            <a:r>
              <a:rPr lang="tr-TR" altLang="en-US" sz="5400" b="1" dirty="0"/>
              <a:t>Ana Renkler</a:t>
            </a:r>
            <a:endParaRPr lang="tr-TR" altLang="en-US" sz="5400" b="1" dirty="0">
              <a:solidFill>
                <a:srgbClr val="F2F2F2"/>
              </a:solidFill>
              <a:effectLst>
                <a:outerShdw blurRad="38100" dist="38100" dir="2700000" algn="tl">
                  <a:srgbClr val="000000">
                    <a:alpha val="43137"/>
                  </a:srgbClr>
                </a:outerShdw>
              </a:effectLst>
            </a:endParaRPr>
          </a:p>
        </p:txBody>
      </p:sp>
      <p:sp>
        <p:nvSpPr>
          <p:cNvPr id="4" name="Oval 11">
            <a:extLst>
              <a:ext uri="{FF2B5EF4-FFF2-40B4-BE49-F238E27FC236}">
                <a16:creationId xmlns:a16="http://schemas.microsoft.com/office/drawing/2014/main" xmlns="" id="{5796FBC9-AF73-4DF9-B405-62C844F3B34E}"/>
              </a:ext>
            </a:extLst>
          </p:cNvPr>
          <p:cNvSpPr>
            <a:spLocks noChangeArrowheads="1"/>
          </p:cNvSpPr>
          <p:nvPr/>
        </p:nvSpPr>
        <p:spPr bwMode="auto">
          <a:xfrm>
            <a:off x="3962400" y="4876800"/>
            <a:ext cx="1600200" cy="1600200"/>
          </a:xfrm>
          <a:prstGeom prst="ellipse">
            <a:avLst/>
          </a:prstGeom>
          <a:solidFill>
            <a:srgbClr val="0000FF"/>
          </a:solidFill>
          <a:ln w="381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en-US"/>
          </a:p>
        </p:txBody>
      </p:sp>
      <p:sp>
        <p:nvSpPr>
          <p:cNvPr id="5" name="Oval 12">
            <a:extLst>
              <a:ext uri="{FF2B5EF4-FFF2-40B4-BE49-F238E27FC236}">
                <a16:creationId xmlns:a16="http://schemas.microsoft.com/office/drawing/2014/main" xmlns="" id="{7B016FA9-3754-4167-B1C9-7AC8F82C80F9}"/>
              </a:ext>
            </a:extLst>
          </p:cNvPr>
          <p:cNvSpPr>
            <a:spLocks noChangeArrowheads="1"/>
          </p:cNvSpPr>
          <p:nvPr/>
        </p:nvSpPr>
        <p:spPr bwMode="auto">
          <a:xfrm>
            <a:off x="2362200" y="3276600"/>
            <a:ext cx="1600200" cy="1600200"/>
          </a:xfrm>
          <a:prstGeom prst="ellipse">
            <a:avLst/>
          </a:prstGeom>
          <a:solidFill>
            <a:srgbClr val="FF0000"/>
          </a:solidFill>
          <a:ln w="381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en-US"/>
          </a:p>
        </p:txBody>
      </p:sp>
      <p:sp>
        <p:nvSpPr>
          <p:cNvPr id="6" name="Oval 13">
            <a:extLst>
              <a:ext uri="{FF2B5EF4-FFF2-40B4-BE49-F238E27FC236}">
                <a16:creationId xmlns:a16="http://schemas.microsoft.com/office/drawing/2014/main" xmlns="" id="{AF9D56E7-33ED-4364-8EB8-A82DF0586E4E}"/>
              </a:ext>
            </a:extLst>
          </p:cNvPr>
          <p:cNvSpPr>
            <a:spLocks noChangeArrowheads="1"/>
          </p:cNvSpPr>
          <p:nvPr/>
        </p:nvSpPr>
        <p:spPr bwMode="auto">
          <a:xfrm>
            <a:off x="971600" y="1676400"/>
            <a:ext cx="1600200" cy="1600200"/>
          </a:xfrm>
          <a:prstGeom prst="ellipse">
            <a:avLst/>
          </a:prstGeom>
          <a:solidFill>
            <a:srgbClr val="FFFF00"/>
          </a:solidFill>
          <a:ln w="381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en-US"/>
          </a:p>
        </p:txBody>
      </p:sp>
      <p:sp>
        <p:nvSpPr>
          <p:cNvPr id="7" name="1 Başlık">
            <a:extLst>
              <a:ext uri="{FF2B5EF4-FFF2-40B4-BE49-F238E27FC236}">
                <a16:creationId xmlns:a16="http://schemas.microsoft.com/office/drawing/2014/main" xmlns="" id="{7D7C0FB7-5E88-47D8-A859-43C109518DFD}"/>
              </a:ext>
            </a:extLst>
          </p:cNvPr>
          <p:cNvSpPr txBox="1">
            <a:spLocks/>
          </p:cNvSpPr>
          <p:nvPr/>
        </p:nvSpPr>
        <p:spPr bwMode="auto">
          <a:xfrm>
            <a:off x="3901804" y="3723557"/>
            <a:ext cx="3599154" cy="706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tr-TR" altLang="en-US" sz="5400" b="1" dirty="0">
                <a:solidFill>
                  <a:srgbClr val="FF0000"/>
                </a:solidFill>
                <a:effectLst>
                  <a:outerShdw blurRad="38100" dist="38100" dir="2700000" algn="tl">
                    <a:srgbClr val="000000">
                      <a:alpha val="43137"/>
                    </a:srgbClr>
                  </a:outerShdw>
                </a:effectLst>
              </a:rPr>
              <a:t>Kırmızı</a:t>
            </a:r>
            <a:endParaRPr lang="tr-TR" altLang="en-US" sz="5400" b="1" dirty="0">
              <a:solidFill>
                <a:srgbClr val="F2F2F2"/>
              </a:solidFill>
              <a:effectLst>
                <a:outerShdw blurRad="38100" dist="38100" dir="2700000" algn="tl">
                  <a:srgbClr val="000000">
                    <a:alpha val="43137"/>
                  </a:srgbClr>
                </a:outerShdw>
              </a:effectLst>
            </a:endParaRPr>
          </a:p>
        </p:txBody>
      </p:sp>
      <p:sp>
        <p:nvSpPr>
          <p:cNvPr id="8" name="1 Başlık">
            <a:extLst>
              <a:ext uri="{FF2B5EF4-FFF2-40B4-BE49-F238E27FC236}">
                <a16:creationId xmlns:a16="http://schemas.microsoft.com/office/drawing/2014/main" xmlns="" id="{0F882C38-EFBE-4C71-BFCE-56EA630BC3C8}"/>
              </a:ext>
            </a:extLst>
          </p:cNvPr>
          <p:cNvSpPr txBox="1">
            <a:spLocks/>
          </p:cNvSpPr>
          <p:nvPr/>
        </p:nvSpPr>
        <p:spPr bwMode="auto">
          <a:xfrm>
            <a:off x="5436096" y="5229200"/>
            <a:ext cx="2232248" cy="658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tr-TR" altLang="en-US" sz="5400" b="1" dirty="0">
                <a:solidFill>
                  <a:srgbClr val="003CFF"/>
                </a:solidFill>
                <a:effectLst>
                  <a:outerShdw blurRad="38100" dist="38100" dir="2700000" algn="tl">
                    <a:srgbClr val="000000">
                      <a:alpha val="43137"/>
                    </a:srgbClr>
                  </a:outerShdw>
                </a:effectLst>
              </a:rPr>
              <a:t>Mavi</a:t>
            </a:r>
            <a:endParaRPr lang="tr-TR" altLang="en-US" sz="5400" b="1" dirty="0">
              <a:solidFill>
                <a:srgbClr val="F2F2F2"/>
              </a:solidFill>
              <a:effectLst>
                <a:outerShdw blurRad="38100" dist="38100" dir="2700000" algn="tl">
                  <a:srgbClr val="000000">
                    <a:alpha val="43137"/>
                  </a:srgbClr>
                </a:outerShdw>
              </a:effectLst>
            </a:endParaRPr>
          </a:p>
        </p:txBody>
      </p:sp>
      <p:sp>
        <p:nvSpPr>
          <p:cNvPr id="9" name="1 Başlık">
            <a:extLst>
              <a:ext uri="{FF2B5EF4-FFF2-40B4-BE49-F238E27FC236}">
                <a16:creationId xmlns:a16="http://schemas.microsoft.com/office/drawing/2014/main" xmlns="" id="{1E5C1512-22B7-42C1-8E14-C805DC8FD14D}"/>
              </a:ext>
            </a:extLst>
          </p:cNvPr>
          <p:cNvSpPr txBox="1">
            <a:spLocks/>
          </p:cNvSpPr>
          <p:nvPr/>
        </p:nvSpPr>
        <p:spPr bwMode="auto">
          <a:xfrm>
            <a:off x="2571801" y="2132370"/>
            <a:ext cx="1712168" cy="688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tr-TR" altLang="en-US" sz="5400" b="1" dirty="0">
                <a:solidFill>
                  <a:srgbClr val="FFFF00"/>
                </a:solidFill>
                <a:effectLst>
                  <a:outerShdw blurRad="38100" dist="38100" dir="2700000" algn="tl">
                    <a:srgbClr val="000000">
                      <a:alpha val="43137"/>
                    </a:srgbClr>
                  </a:outerShdw>
                </a:effectLst>
              </a:rPr>
              <a:t>Sarı</a:t>
            </a:r>
            <a:endParaRPr lang="tr-TR" altLang="en-US" sz="5400" b="1" dirty="0">
              <a:solidFill>
                <a:srgbClr val="F2F2F2"/>
              </a:solidFill>
              <a:effectLst>
                <a:outerShdw blurRad="38100" dist="38100" dir="2700000" algn="tl">
                  <a:srgbClr val="000000">
                    <a:alpha val="43137"/>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Oval 11">
            <a:extLst>
              <a:ext uri="{FF2B5EF4-FFF2-40B4-BE49-F238E27FC236}">
                <a16:creationId xmlns:a16="http://schemas.microsoft.com/office/drawing/2014/main" xmlns="" id="{C465DEE1-F285-4A92-B6B6-B7A9ABF9DFAD}"/>
              </a:ext>
            </a:extLst>
          </p:cNvPr>
          <p:cNvSpPr>
            <a:spLocks noChangeArrowheads="1"/>
          </p:cNvSpPr>
          <p:nvPr/>
        </p:nvSpPr>
        <p:spPr bwMode="auto">
          <a:xfrm>
            <a:off x="990292" y="3533331"/>
            <a:ext cx="737751" cy="737751"/>
          </a:xfrm>
          <a:prstGeom prst="ellipse">
            <a:avLst/>
          </a:prstGeom>
          <a:solidFill>
            <a:srgbClr val="0000FF"/>
          </a:solidFill>
          <a:ln w="381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en-US"/>
          </a:p>
        </p:txBody>
      </p:sp>
      <p:sp>
        <p:nvSpPr>
          <p:cNvPr id="13" name="1 Başlık">
            <a:extLst>
              <a:ext uri="{FF2B5EF4-FFF2-40B4-BE49-F238E27FC236}">
                <a16:creationId xmlns:a16="http://schemas.microsoft.com/office/drawing/2014/main" xmlns="" id="{E8033DF2-20F8-43D3-947D-2FAB37545F94}"/>
              </a:ext>
            </a:extLst>
          </p:cNvPr>
          <p:cNvSpPr txBox="1">
            <a:spLocks/>
          </p:cNvSpPr>
          <p:nvPr/>
        </p:nvSpPr>
        <p:spPr bwMode="auto">
          <a:xfrm>
            <a:off x="1460034" y="1405894"/>
            <a:ext cx="2333545" cy="15840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tr-TR" altLang="en-US" sz="5400" b="1" dirty="0"/>
              <a:t>+      =</a:t>
            </a:r>
            <a:endParaRPr lang="tr-TR" altLang="en-US" sz="5400" b="1" dirty="0">
              <a:solidFill>
                <a:srgbClr val="F2F2F2"/>
              </a:solidFill>
              <a:effectLst>
                <a:outerShdw blurRad="38100" dist="38100" dir="2700000" algn="tl">
                  <a:srgbClr val="000000">
                    <a:alpha val="43137"/>
                  </a:srgbClr>
                </a:outerShdw>
              </a:effectLst>
            </a:endParaRPr>
          </a:p>
        </p:txBody>
      </p:sp>
      <p:sp>
        <p:nvSpPr>
          <p:cNvPr id="2" name="1 Başlık">
            <a:extLst>
              <a:ext uri="{FF2B5EF4-FFF2-40B4-BE49-F238E27FC236}">
                <a16:creationId xmlns:a16="http://schemas.microsoft.com/office/drawing/2014/main" xmlns="" id="{5439006A-0768-4D09-8BB6-ABE9DB5E331E}"/>
              </a:ext>
            </a:extLst>
          </p:cNvPr>
          <p:cNvSpPr>
            <a:spLocks noGrp="1"/>
          </p:cNvSpPr>
          <p:nvPr>
            <p:ph type="ctrTitle"/>
          </p:nvPr>
        </p:nvSpPr>
        <p:spPr>
          <a:xfrm>
            <a:off x="685800" y="-64004"/>
            <a:ext cx="7772400" cy="1584028"/>
          </a:xfrm>
        </p:spPr>
        <p:txBody>
          <a:bodyPr>
            <a:noAutofit/>
          </a:bodyPr>
          <a:lstStyle/>
          <a:p>
            <a:r>
              <a:rPr lang="tr-TR" altLang="en-US" sz="5400" b="1" dirty="0"/>
              <a:t>Ara Renkler</a:t>
            </a:r>
            <a:endParaRPr lang="tr-TR" altLang="en-US" sz="5400" b="1" dirty="0">
              <a:solidFill>
                <a:srgbClr val="F2F2F2"/>
              </a:solidFill>
              <a:effectLst>
                <a:outerShdw blurRad="38100" dist="38100" dir="2700000" algn="tl">
                  <a:srgbClr val="000000">
                    <a:alpha val="43137"/>
                  </a:srgbClr>
                </a:outerShdw>
              </a:effectLst>
            </a:endParaRPr>
          </a:p>
        </p:txBody>
      </p:sp>
      <p:sp>
        <p:nvSpPr>
          <p:cNvPr id="4" name="Oval 11">
            <a:extLst>
              <a:ext uri="{FF2B5EF4-FFF2-40B4-BE49-F238E27FC236}">
                <a16:creationId xmlns:a16="http://schemas.microsoft.com/office/drawing/2014/main" xmlns="" id="{5796FBC9-AF73-4DF9-B405-62C844F3B34E}"/>
              </a:ext>
            </a:extLst>
          </p:cNvPr>
          <p:cNvSpPr>
            <a:spLocks noChangeArrowheads="1"/>
          </p:cNvSpPr>
          <p:nvPr/>
        </p:nvSpPr>
        <p:spPr bwMode="auto">
          <a:xfrm>
            <a:off x="3635896" y="4797152"/>
            <a:ext cx="1600200" cy="1600200"/>
          </a:xfrm>
          <a:prstGeom prst="ellipse">
            <a:avLst/>
          </a:prstGeom>
          <a:solidFill>
            <a:srgbClr val="7030A0"/>
          </a:solidFill>
          <a:ln w="38100">
            <a:solidFill>
              <a:schemeClr val="tx1"/>
            </a:solidFill>
            <a:round/>
            <a:headEnd type="none" w="sm" len="sm"/>
            <a:tailEnd type="none" w="sm" len="sm"/>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en-US" dirty="0"/>
          </a:p>
        </p:txBody>
      </p:sp>
      <p:sp>
        <p:nvSpPr>
          <p:cNvPr id="5" name="Oval 12">
            <a:extLst>
              <a:ext uri="{FF2B5EF4-FFF2-40B4-BE49-F238E27FC236}">
                <a16:creationId xmlns:a16="http://schemas.microsoft.com/office/drawing/2014/main" xmlns="" id="{7B016FA9-3754-4167-B1C9-7AC8F82C80F9}"/>
              </a:ext>
            </a:extLst>
          </p:cNvPr>
          <p:cNvSpPr>
            <a:spLocks noChangeArrowheads="1"/>
          </p:cNvSpPr>
          <p:nvPr/>
        </p:nvSpPr>
        <p:spPr bwMode="auto">
          <a:xfrm>
            <a:off x="3635896" y="3088176"/>
            <a:ext cx="1600200" cy="1600200"/>
          </a:xfrm>
          <a:prstGeom prst="ellipse">
            <a:avLst/>
          </a:prstGeom>
          <a:solidFill>
            <a:srgbClr val="00B050"/>
          </a:solidFill>
          <a:ln w="38100">
            <a:solidFill>
              <a:schemeClr val="tx1"/>
            </a:solidFill>
            <a:round/>
            <a:headEnd type="none" w="sm" len="sm"/>
            <a:tailEnd type="none" w="sm" len="sm"/>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en-US" dirty="0"/>
          </a:p>
        </p:txBody>
      </p:sp>
      <p:sp>
        <p:nvSpPr>
          <p:cNvPr id="6" name="Oval 13">
            <a:extLst>
              <a:ext uri="{FF2B5EF4-FFF2-40B4-BE49-F238E27FC236}">
                <a16:creationId xmlns:a16="http://schemas.microsoft.com/office/drawing/2014/main" xmlns="" id="{AF9D56E7-33ED-4364-8EB8-A82DF0586E4E}"/>
              </a:ext>
            </a:extLst>
          </p:cNvPr>
          <p:cNvSpPr>
            <a:spLocks noChangeArrowheads="1"/>
          </p:cNvSpPr>
          <p:nvPr/>
        </p:nvSpPr>
        <p:spPr bwMode="auto">
          <a:xfrm>
            <a:off x="3635896" y="1379200"/>
            <a:ext cx="1600200" cy="1600200"/>
          </a:xfrm>
          <a:prstGeom prst="ellipse">
            <a:avLst/>
          </a:prstGeom>
          <a:solidFill>
            <a:srgbClr val="FA3000"/>
          </a:solidFill>
          <a:ln w="38100">
            <a:solidFill>
              <a:schemeClr val="tx1"/>
            </a:solidFill>
            <a:round/>
            <a:headEnd type="none" w="sm" len="sm"/>
            <a:tailEnd type="none" w="sm" len="sm"/>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en-US"/>
          </a:p>
        </p:txBody>
      </p:sp>
      <p:sp>
        <p:nvSpPr>
          <p:cNvPr id="7" name="1 Başlık">
            <a:extLst>
              <a:ext uri="{FF2B5EF4-FFF2-40B4-BE49-F238E27FC236}">
                <a16:creationId xmlns:a16="http://schemas.microsoft.com/office/drawing/2014/main" xmlns="" id="{7D7C0FB7-5E88-47D8-A859-43C109518DFD}"/>
              </a:ext>
            </a:extLst>
          </p:cNvPr>
          <p:cNvSpPr txBox="1">
            <a:spLocks/>
          </p:cNvSpPr>
          <p:nvPr/>
        </p:nvSpPr>
        <p:spPr bwMode="auto">
          <a:xfrm>
            <a:off x="4786858" y="3473247"/>
            <a:ext cx="2559596" cy="706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tr-TR" altLang="en-US" sz="5400" b="1" dirty="0">
                <a:solidFill>
                  <a:srgbClr val="00B050"/>
                </a:solidFill>
                <a:effectLst>
                  <a:outerShdw blurRad="38100" dist="38100" dir="2700000" algn="tl">
                    <a:srgbClr val="000000">
                      <a:alpha val="43137"/>
                    </a:srgbClr>
                  </a:outerShdw>
                </a:effectLst>
              </a:rPr>
              <a:t>Yeşil</a:t>
            </a:r>
          </a:p>
        </p:txBody>
      </p:sp>
      <p:sp>
        <p:nvSpPr>
          <p:cNvPr id="8" name="1 Başlık">
            <a:extLst>
              <a:ext uri="{FF2B5EF4-FFF2-40B4-BE49-F238E27FC236}">
                <a16:creationId xmlns:a16="http://schemas.microsoft.com/office/drawing/2014/main" xmlns="" id="{0F882C38-EFBE-4C71-BFCE-56EA630BC3C8}"/>
              </a:ext>
            </a:extLst>
          </p:cNvPr>
          <p:cNvSpPr txBox="1">
            <a:spLocks/>
          </p:cNvSpPr>
          <p:nvPr/>
        </p:nvSpPr>
        <p:spPr bwMode="auto">
          <a:xfrm>
            <a:off x="4950532" y="5267888"/>
            <a:ext cx="2232248" cy="658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tr-TR" altLang="en-US" sz="5400" b="1" dirty="0">
                <a:solidFill>
                  <a:srgbClr val="7030A0"/>
                </a:solidFill>
                <a:effectLst>
                  <a:outerShdw blurRad="38100" dist="38100" dir="2700000" algn="tl">
                    <a:srgbClr val="000000">
                      <a:alpha val="43137"/>
                    </a:srgbClr>
                  </a:outerShdw>
                </a:effectLst>
              </a:rPr>
              <a:t>Mor</a:t>
            </a:r>
          </a:p>
        </p:txBody>
      </p:sp>
      <p:sp>
        <p:nvSpPr>
          <p:cNvPr id="9" name="1 Başlık">
            <a:extLst>
              <a:ext uri="{FF2B5EF4-FFF2-40B4-BE49-F238E27FC236}">
                <a16:creationId xmlns:a16="http://schemas.microsoft.com/office/drawing/2014/main" xmlns="" id="{1E5C1512-22B7-42C1-8E14-C805DC8FD14D}"/>
              </a:ext>
            </a:extLst>
          </p:cNvPr>
          <p:cNvSpPr txBox="1">
            <a:spLocks/>
          </p:cNvSpPr>
          <p:nvPr/>
        </p:nvSpPr>
        <p:spPr bwMode="auto">
          <a:xfrm>
            <a:off x="5076056" y="1873047"/>
            <a:ext cx="3425034" cy="688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tr-TR" altLang="en-US" sz="5400" b="1" dirty="0">
                <a:solidFill>
                  <a:schemeClr val="accent6">
                    <a:lumMod val="75000"/>
                  </a:schemeClr>
                </a:solidFill>
                <a:effectLst>
                  <a:outerShdw blurRad="38100" dist="38100" dir="2700000" algn="tl">
                    <a:srgbClr val="000000">
                      <a:alpha val="43137"/>
                    </a:srgbClr>
                  </a:outerShdw>
                </a:effectLst>
              </a:rPr>
              <a:t>Turuncu</a:t>
            </a:r>
          </a:p>
        </p:txBody>
      </p:sp>
      <p:sp>
        <p:nvSpPr>
          <p:cNvPr id="11" name="Oval 12">
            <a:extLst>
              <a:ext uri="{FF2B5EF4-FFF2-40B4-BE49-F238E27FC236}">
                <a16:creationId xmlns:a16="http://schemas.microsoft.com/office/drawing/2014/main" xmlns="" id="{8C1F6C5B-86C7-4AEF-9683-2EC0FFD3EE12}"/>
              </a:ext>
            </a:extLst>
          </p:cNvPr>
          <p:cNvSpPr>
            <a:spLocks noChangeArrowheads="1"/>
          </p:cNvSpPr>
          <p:nvPr/>
        </p:nvSpPr>
        <p:spPr bwMode="auto">
          <a:xfrm>
            <a:off x="971600" y="1833280"/>
            <a:ext cx="737751" cy="737751"/>
          </a:xfrm>
          <a:prstGeom prst="ellipse">
            <a:avLst/>
          </a:prstGeom>
          <a:solidFill>
            <a:srgbClr val="FF0000"/>
          </a:solidFill>
          <a:ln w="381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en-US"/>
          </a:p>
        </p:txBody>
      </p:sp>
      <p:sp>
        <p:nvSpPr>
          <p:cNvPr id="12" name="Oval 13">
            <a:extLst>
              <a:ext uri="{FF2B5EF4-FFF2-40B4-BE49-F238E27FC236}">
                <a16:creationId xmlns:a16="http://schemas.microsoft.com/office/drawing/2014/main" xmlns="" id="{2D58D9F6-7B9B-4492-AB14-18241B008DB1}"/>
              </a:ext>
            </a:extLst>
          </p:cNvPr>
          <p:cNvSpPr>
            <a:spLocks noChangeArrowheads="1"/>
          </p:cNvSpPr>
          <p:nvPr/>
        </p:nvSpPr>
        <p:spPr bwMode="auto">
          <a:xfrm>
            <a:off x="2238221" y="1873047"/>
            <a:ext cx="733981" cy="737751"/>
          </a:xfrm>
          <a:prstGeom prst="ellipse">
            <a:avLst/>
          </a:prstGeom>
          <a:solidFill>
            <a:srgbClr val="FFFF00"/>
          </a:solidFill>
          <a:ln w="381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en-US"/>
          </a:p>
        </p:txBody>
      </p:sp>
      <p:sp>
        <p:nvSpPr>
          <p:cNvPr id="14" name="1 Başlık">
            <a:extLst>
              <a:ext uri="{FF2B5EF4-FFF2-40B4-BE49-F238E27FC236}">
                <a16:creationId xmlns:a16="http://schemas.microsoft.com/office/drawing/2014/main" xmlns="" id="{2B280480-F60B-4730-9949-659BD8290531}"/>
              </a:ext>
            </a:extLst>
          </p:cNvPr>
          <p:cNvSpPr txBox="1">
            <a:spLocks/>
          </p:cNvSpPr>
          <p:nvPr/>
        </p:nvSpPr>
        <p:spPr bwMode="auto">
          <a:xfrm>
            <a:off x="1481585" y="3105945"/>
            <a:ext cx="2333545" cy="15840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tr-TR" altLang="en-US" sz="5400" b="1" dirty="0"/>
              <a:t>+      =</a:t>
            </a:r>
            <a:endParaRPr lang="tr-TR" altLang="en-US" sz="5400" b="1" dirty="0">
              <a:solidFill>
                <a:srgbClr val="F2F2F2"/>
              </a:solidFill>
              <a:effectLst>
                <a:outerShdw blurRad="38100" dist="38100" dir="2700000" algn="tl">
                  <a:srgbClr val="000000">
                    <a:alpha val="43137"/>
                  </a:srgbClr>
                </a:outerShdw>
              </a:effectLst>
            </a:endParaRPr>
          </a:p>
        </p:txBody>
      </p:sp>
      <p:sp>
        <p:nvSpPr>
          <p:cNvPr id="16" name="Oval 13">
            <a:extLst>
              <a:ext uri="{FF2B5EF4-FFF2-40B4-BE49-F238E27FC236}">
                <a16:creationId xmlns:a16="http://schemas.microsoft.com/office/drawing/2014/main" xmlns="" id="{9F72C6AA-F25D-4702-9EC3-C9C0C5379A44}"/>
              </a:ext>
            </a:extLst>
          </p:cNvPr>
          <p:cNvSpPr>
            <a:spLocks noChangeArrowheads="1"/>
          </p:cNvSpPr>
          <p:nvPr/>
        </p:nvSpPr>
        <p:spPr bwMode="auto">
          <a:xfrm>
            <a:off x="2259772" y="3573098"/>
            <a:ext cx="733981" cy="737751"/>
          </a:xfrm>
          <a:prstGeom prst="ellipse">
            <a:avLst/>
          </a:prstGeom>
          <a:solidFill>
            <a:srgbClr val="FFFF00"/>
          </a:solidFill>
          <a:ln w="381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en-US"/>
          </a:p>
        </p:txBody>
      </p:sp>
      <p:sp>
        <p:nvSpPr>
          <p:cNvPr id="18" name="Oval 11">
            <a:extLst>
              <a:ext uri="{FF2B5EF4-FFF2-40B4-BE49-F238E27FC236}">
                <a16:creationId xmlns:a16="http://schemas.microsoft.com/office/drawing/2014/main" xmlns="" id="{2FF2C143-5007-4C6F-B4E4-07FD884F503E}"/>
              </a:ext>
            </a:extLst>
          </p:cNvPr>
          <p:cNvSpPr>
            <a:spLocks noChangeArrowheads="1"/>
          </p:cNvSpPr>
          <p:nvPr/>
        </p:nvSpPr>
        <p:spPr bwMode="auto">
          <a:xfrm>
            <a:off x="990292" y="5242033"/>
            <a:ext cx="737751" cy="737751"/>
          </a:xfrm>
          <a:prstGeom prst="ellipse">
            <a:avLst/>
          </a:prstGeom>
          <a:solidFill>
            <a:srgbClr val="0000FF"/>
          </a:solidFill>
          <a:ln w="381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en-US"/>
          </a:p>
        </p:txBody>
      </p:sp>
      <p:sp>
        <p:nvSpPr>
          <p:cNvPr id="19" name="1 Başlık">
            <a:extLst>
              <a:ext uri="{FF2B5EF4-FFF2-40B4-BE49-F238E27FC236}">
                <a16:creationId xmlns:a16="http://schemas.microsoft.com/office/drawing/2014/main" xmlns="" id="{54384302-29BB-4E47-905C-E84D35F12500}"/>
              </a:ext>
            </a:extLst>
          </p:cNvPr>
          <p:cNvSpPr txBox="1">
            <a:spLocks/>
          </p:cNvSpPr>
          <p:nvPr/>
        </p:nvSpPr>
        <p:spPr bwMode="auto">
          <a:xfrm>
            <a:off x="1481585" y="4814647"/>
            <a:ext cx="2333545" cy="15840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tr-TR" altLang="en-US" sz="5400" b="1" dirty="0"/>
              <a:t>+      =</a:t>
            </a:r>
            <a:endParaRPr lang="tr-TR" altLang="en-US" sz="5400" b="1" dirty="0">
              <a:solidFill>
                <a:srgbClr val="F2F2F2"/>
              </a:solidFill>
              <a:effectLst>
                <a:outerShdw blurRad="38100" dist="38100" dir="2700000" algn="tl">
                  <a:srgbClr val="000000">
                    <a:alpha val="43137"/>
                  </a:srgbClr>
                </a:outerShdw>
              </a:effectLst>
            </a:endParaRPr>
          </a:p>
        </p:txBody>
      </p:sp>
      <p:sp>
        <p:nvSpPr>
          <p:cNvPr id="21" name="Oval 12">
            <a:extLst>
              <a:ext uri="{FF2B5EF4-FFF2-40B4-BE49-F238E27FC236}">
                <a16:creationId xmlns:a16="http://schemas.microsoft.com/office/drawing/2014/main" xmlns="" id="{FA4556E8-9110-494B-AB0B-05F95B9EB875}"/>
              </a:ext>
            </a:extLst>
          </p:cNvPr>
          <p:cNvSpPr>
            <a:spLocks noChangeArrowheads="1"/>
          </p:cNvSpPr>
          <p:nvPr/>
        </p:nvSpPr>
        <p:spPr bwMode="auto">
          <a:xfrm>
            <a:off x="2259772" y="5270668"/>
            <a:ext cx="737751" cy="737751"/>
          </a:xfrm>
          <a:prstGeom prst="ellipse">
            <a:avLst/>
          </a:prstGeom>
          <a:solidFill>
            <a:srgbClr val="FF0000"/>
          </a:solidFill>
          <a:ln w="381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en-US"/>
          </a:p>
        </p:txBody>
      </p:sp>
    </p:spTree>
    <p:extLst>
      <p:ext uri="{BB962C8B-B14F-4D97-AF65-F5344CB8AC3E}">
        <p14:creationId xmlns:p14="http://schemas.microsoft.com/office/powerpoint/2010/main" xmlns="" val="616544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xmlns="" id="{0CA358F5-B459-44BE-9C2A-1B0EE02F715F}"/>
              </a:ext>
            </a:extLst>
          </p:cNvPr>
          <p:cNvSpPr>
            <a:spLocks noGrp="1"/>
          </p:cNvSpPr>
          <p:nvPr>
            <p:ph type="ctrTitle"/>
          </p:nvPr>
        </p:nvSpPr>
        <p:spPr>
          <a:xfrm>
            <a:off x="685800" y="6066706"/>
            <a:ext cx="7772400" cy="602382"/>
          </a:xfrm>
        </p:spPr>
        <p:txBody>
          <a:bodyPr rtlCol="0">
            <a:noAutofit/>
          </a:bodyPr>
          <a:lstStyle/>
          <a:p>
            <a:pPr fontAlgn="auto">
              <a:spcAft>
                <a:spcPts val="0"/>
              </a:spcAft>
              <a:defRPr/>
            </a:pPr>
            <a:r>
              <a:rPr lang="tr-TR" sz="3200" dirty="0"/>
              <a:t>Renk Çemberi</a:t>
            </a:r>
          </a:p>
        </p:txBody>
      </p:sp>
      <p:pic>
        <p:nvPicPr>
          <p:cNvPr id="32770" name="Picture 2" descr="D:\entas_sunum\itten-colour-wheel-1.jpg">
            <a:extLst>
              <a:ext uri="{FF2B5EF4-FFF2-40B4-BE49-F238E27FC236}">
                <a16:creationId xmlns:a16="http://schemas.microsoft.com/office/drawing/2014/main" xmlns="" id="{FF8731FE-898C-4033-9636-FC2B974E0852}"/>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04181" y="332656"/>
            <a:ext cx="5735638" cy="573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xmlns="" id="{5439006A-0768-4D09-8BB6-ABE9DB5E331E}"/>
              </a:ext>
            </a:extLst>
          </p:cNvPr>
          <p:cNvSpPr>
            <a:spLocks noGrp="1"/>
          </p:cNvSpPr>
          <p:nvPr>
            <p:ph type="ctrTitle"/>
          </p:nvPr>
        </p:nvSpPr>
        <p:spPr>
          <a:xfrm>
            <a:off x="685800" y="-64004"/>
            <a:ext cx="7772400" cy="1584028"/>
          </a:xfrm>
        </p:spPr>
        <p:txBody>
          <a:bodyPr>
            <a:noAutofit/>
          </a:bodyPr>
          <a:lstStyle/>
          <a:p>
            <a:r>
              <a:rPr lang="tr-TR" altLang="en-US" sz="5400" b="1" dirty="0"/>
              <a:t>Sıcak Renkler</a:t>
            </a:r>
            <a:endParaRPr lang="tr-TR" altLang="en-US" sz="5400" b="1" dirty="0">
              <a:solidFill>
                <a:srgbClr val="F2F2F2"/>
              </a:solidFill>
              <a:effectLst>
                <a:outerShdw blurRad="38100" dist="38100" dir="2700000" algn="tl">
                  <a:srgbClr val="000000">
                    <a:alpha val="43137"/>
                  </a:srgbClr>
                </a:outerShdw>
              </a:effectLst>
            </a:endParaRPr>
          </a:p>
        </p:txBody>
      </p:sp>
      <p:sp>
        <p:nvSpPr>
          <p:cNvPr id="4" name="Oval 11">
            <a:extLst>
              <a:ext uri="{FF2B5EF4-FFF2-40B4-BE49-F238E27FC236}">
                <a16:creationId xmlns:a16="http://schemas.microsoft.com/office/drawing/2014/main" xmlns="" id="{5796FBC9-AF73-4DF9-B405-62C844F3B34E}"/>
              </a:ext>
            </a:extLst>
          </p:cNvPr>
          <p:cNvSpPr>
            <a:spLocks noChangeArrowheads="1"/>
          </p:cNvSpPr>
          <p:nvPr/>
        </p:nvSpPr>
        <p:spPr bwMode="auto">
          <a:xfrm>
            <a:off x="3962400" y="4876800"/>
            <a:ext cx="1600200" cy="1600200"/>
          </a:xfrm>
          <a:prstGeom prst="ellipse">
            <a:avLst/>
          </a:prstGeom>
          <a:solidFill>
            <a:srgbClr val="FA3000"/>
          </a:solidFill>
          <a:ln w="38100">
            <a:solidFill>
              <a:schemeClr val="tx1"/>
            </a:solidFill>
            <a:round/>
            <a:headEnd type="none" w="sm" len="sm"/>
            <a:tailEnd type="none" w="sm" len="sm"/>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en-US" dirty="0"/>
          </a:p>
        </p:txBody>
      </p:sp>
      <p:sp>
        <p:nvSpPr>
          <p:cNvPr id="5" name="Oval 12">
            <a:extLst>
              <a:ext uri="{FF2B5EF4-FFF2-40B4-BE49-F238E27FC236}">
                <a16:creationId xmlns:a16="http://schemas.microsoft.com/office/drawing/2014/main" xmlns="" id="{7B016FA9-3754-4167-B1C9-7AC8F82C80F9}"/>
              </a:ext>
            </a:extLst>
          </p:cNvPr>
          <p:cNvSpPr>
            <a:spLocks noChangeArrowheads="1"/>
          </p:cNvSpPr>
          <p:nvPr/>
        </p:nvSpPr>
        <p:spPr bwMode="auto">
          <a:xfrm>
            <a:off x="2362200" y="3276600"/>
            <a:ext cx="1600200" cy="1600200"/>
          </a:xfrm>
          <a:prstGeom prst="ellipse">
            <a:avLst/>
          </a:prstGeom>
          <a:solidFill>
            <a:srgbClr val="FF0000"/>
          </a:solidFill>
          <a:ln w="381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en-US"/>
          </a:p>
        </p:txBody>
      </p:sp>
      <p:sp>
        <p:nvSpPr>
          <p:cNvPr id="6" name="Oval 13">
            <a:extLst>
              <a:ext uri="{FF2B5EF4-FFF2-40B4-BE49-F238E27FC236}">
                <a16:creationId xmlns:a16="http://schemas.microsoft.com/office/drawing/2014/main" xmlns="" id="{AF9D56E7-33ED-4364-8EB8-A82DF0586E4E}"/>
              </a:ext>
            </a:extLst>
          </p:cNvPr>
          <p:cNvSpPr>
            <a:spLocks noChangeArrowheads="1"/>
          </p:cNvSpPr>
          <p:nvPr/>
        </p:nvSpPr>
        <p:spPr bwMode="auto">
          <a:xfrm>
            <a:off x="971600" y="1676400"/>
            <a:ext cx="1600200" cy="1600200"/>
          </a:xfrm>
          <a:prstGeom prst="ellipse">
            <a:avLst/>
          </a:prstGeom>
          <a:solidFill>
            <a:srgbClr val="FFFF00"/>
          </a:solidFill>
          <a:ln w="381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en-US"/>
          </a:p>
        </p:txBody>
      </p:sp>
      <p:sp>
        <p:nvSpPr>
          <p:cNvPr id="7" name="1 Başlık">
            <a:extLst>
              <a:ext uri="{FF2B5EF4-FFF2-40B4-BE49-F238E27FC236}">
                <a16:creationId xmlns:a16="http://schemas.microsoft.com/office/drawing/2014/main" xmlns="" id="{7D7C0FB7-5E88-47D8-A859-43C109518DFD}"/>
              </a:ext>
            </a:extLst>
          </p:cNvPr>
          <p:cNvSpPr txBox="1">
            <a:spLocks/>
          </p:cNvSpPr>
          <p:nvPr/>
        </p:nvSpPr>
        <p:spPr bwMode="auto">
          <a:xfrm>
            <a:off x="3901804" y="3723557"/>
            <a:ext cx="3599154" cy="706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tr-TR" altLang="en-US" sz="5400" b="1" dirty="0">
                <a:solidFill>
                  <a:srgbClr val="FF0000"/>
                </a:solidFill>
                <a:effectLst>
                  <a:outerShdw blurRad="38100" dist="38100" dir="2700000" algn="tl">
                    <a:srgbClr val="000000">
                      <a:alpha val="43137"/>
                    </a:srgbClr>
                  </a:outerShdw>
                </a:effectLst>
              </a:rPr>
              <a:t>Kırmızı</a:t>
            </a:r>
            <a:endParaRPr lang="tr-TR" altLang="en-US" sz="5400" b="1" dirty="0">
              <a:solidFill>
                <a:srgbClr val="F2F2F2"/>
              </a:solidFill>
              <a:effectLst>
                <a:outerShdw blurRad="38100" dist="38100" dir="2700000" algn="tl">
                  <a:srgbClr val="000000">
                    <a:alpha val="43137"/>
                  </a:srgbClr>
                </a:outerShdw>
              </a:effectLst>
            </a:endParaRPr>
          </a:p>
        </p:txBody>
      </p:sp>
      <p:sp>
        <p:nvSpPr>
          <p:cNvPr id="8" name="1 Başlık">
            <a:extLst>
              <a:ext uri="{FF2B5EF4-FFF2-40B4-BE49-F238E27FC236}">
                <a16:creationId xmlns:a16="http://schemas.microsoft.com/office/drawing/2014/main" xmlns="" id="{0F882C38-EFBE-4C71-BFCE-56EA630BC3C8}"/>
              </a:ext>
            </a:extLst>
          </p:cNvPr>
          <p:cNvSpPr txBox="1">
            <a:spLocks/>
          </p:cNvSpPr>
          <p:nvPr/>
        </p:nvSpPr>
        <p:spPr bwMode="auto">
          <a:xfrm>
            <a:off x="5724128" y="5282534"/>
            <a:ext cx="3419872" cy="658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tr-TR" altLang="en-US" sz="5400" b="1" dirty="0">
                <a:solidFill>
                  <a:srgbClr val="FE7F00"/>
                </a:solidFill>
                <a:effectLst>
                  <a:outerShdw blurRad="38100" dist="38100" dir="2700000" algn="tl">
                    <a:srgbClr val="000000">
                      <a:alpha val="43137"/>
                    </a:srgbClr>
                  </a:outerShdw>
                </a:effectLst>
              </a:rPr>
              <a:t>Turuncu</a:t>
            </a:r>
          </a:p>
        </p:txBody>
      </p:sp>
      <p:sp>
        <p:nvSpPr>
          <p:cNvPr id="9" name="1 Başlık">
            <a:extLst>
              <a:ext uri="{FF2B5EF4-FFF2-40B4-BE49-F238E27FC236}">
                <a16:creationId xmlns:a16="http://schemas.microsoft.com/office/drawing/2014/main" xmlns="" id="{1E5C1512-22B7-42C1-8E14-C805DC8FD14D}"/>
              </a:ext>
            </a:extLst>
          </p:cNvPr>
          <p:cNvSpPr txBox="1">
            <a:spLocks/>
          </p:cNvSpPr>
          <p:nvPr/>
        </p:nvSpPr>
        <p:spPr bwMode="auto">
          <a:xfrm>
            <a:off x="2571801" y="2132370"/>
            <a:ext cx="1712168" cy="688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tr-TR" altLang="en-US" sz="5400" b="1" dirty="0">
                <a:solidFill>
                  <a:srgbClr val="FFFF00"/>
                </a:solidFill>
                <a:effectLst>
                  <a:outerShdw blurRad="38100" dist="38100" dir="2700000" algn="tl">
                    <a:srgbClr val="000000">
                      <a:alpha val="43137"/>
                    </a:srgbClr>
                  </a:outerShdw>
                </a:effectLst>
              </a:rPr>
              <a:t>Sarı</a:t>
            </a:r>
            <a:endParaRPr lang="tr-TR" altLang="en-US" sz="5400" b="1" dirty="0">
              <a:solidFill>
                <a:srgbClr val="F2F2F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365995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xmlns="" id="{5439006A-0768-4D09-8BB6-ABE9DB5E331E}"/>
              </a:ext>
            </a:extLst>
          </p:cNvPr>
          <p:cNvSpPr>
            <a:spLocks noGrp="1"/>
          </p:cNvSpPr>
          <p:nvPr>
            <p:ph type="ctrTitle"/>
          </p:nvPr>
        </p:nvSpPr>
        <p:spPr>
          <a:xfrm>
            <a:off x="685800" y="-64004"/>
            <a:ext cx="7772400" cy="1584028"/>
          </a:xfrm>
        </p:spPr>
        <p:txBody>
          <a:bodyPr>
            <a:noAutofit/>
          </a:bodyPr>
          <a:lstStyle/>
          <a:p>
            <a:r>
              <a:rPr lang="tr-TR" altLang="en-US" sz="5400" b="1" dirty="0"/>
              <a:t>Soğuk Renkler</a:t>
            </a:r>
            <a:endParaRPr lang="tr-TR" altLang="en-US" sz="5400" b="1" dirty="0">
              <a:solidFill>
                <a:srgbClr val="F2F2F2"/>
              </a:solidFill>
              <a:effectLst>
                <a:outerShdw blurRad="38100" dist="38100" dir="2700000" algn="tl">
                  <a:srgbClr val="000000">
                    <a:alpha val="43137"/>
                  </a:srgbClr>
                </a:outerShdw>
              </a:effectLst>
            </a:endParaRPr>
          </a:p>
        </p:txBody>
      </p:sp>
      <p:sp>
        <p:nvSpPr>
          <p:cNvPr id="4" name="Oval 11">
            <a:extLst>
              <a:ext uri="{FF2B5EF4-FFF2-40B4-BE49-F238E27FC236}">
                <a16:creationId xmlns:a16="http://schemas.microsoft.com/office/drawing/2014/main" xmlns="" id="{5796FBC9-AF73-4DF9-B405-62C844F3B34E}"/>
              </a:ext>
            </a:extLst>
          </p:cNvPr>
          <p:cNvSpPr>
            <a:spLocks noChangeArrowheads="1"/>
          </p:cNvSpPr>
          <p:nvPr/>
        </p:nvSpPr>
        <p:spPr bwMode="auto">
          <a:xfrm>
            <a:off x="3962400" y="4876800"/>
            <a:ext cx="1600200" cy="1600200"/>
          </a:xfrm>
          <a:prstGeom prst="ellipse">
            <a:avLst/>
          </a:prstGeom>
          <a:solidFill>
            <a:srgbClr val="8600EA"/>
          </a:solidFill>
          <a:ln w="38100">
            <a:solidFill>
              <a:schemeClr val="tx1"/>
            </a:solidFill>
            <a:round/>
            <a:headEnd type="none" w="sm" len="sm"/>
            <a:tailEnd type="none" w="sm" len="sm"/>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en-US" dirty="0"/>
          </a:p>
        </p:txBody>
      </p:sp>
      <p:sp>
        <p:nvSpPr>
          <p:cNvPr id="5" name="Oval 12">
            <a:extLst>
              <a:ext uri="{FF2B5EF4-FFF2-40B4-BE49-F238E27FC236}">
                <a16:creationId xmlns:a16="http://schemas.microsoft.com/office/drawing/2014/main" xmlns="" id="{7B016FA9-3754-4167-B1C9-7AC8F82C80F9}"/>
              </a:ext>
            </a:extLst>
          </p:cNvPr>
          <p:cNvSpPr>
            <a:spLocks noChangeArrowheads="1"/>
          </p:cNvSpPr>
          <p:nvPr/>
        </p:nvSpPr>
        <p:spPr bwMode="auto">
          <a:xfrm>
            <a:off x="2362200" y="3276600"/>
            <a:ext cx="1600200" cy="1600200"/>
          </a:xfrm>
          <a:prstGeom prst="ellipse">
            <a:avLst/>
          </a:prstGeom>
          <a:solidFill>
            <a:srgbClr val="00B050"/>
          </a:solidFill>
          <a:ln w="38100">
            <a:solidFill>
              <a:schemeClr val="tx1"/>
            </a:solidFill>
            <a:round/>
            <a:headEnd type="none" w="sm" len="sm"/>
            <a:tailEnd type="none" w="sm" len="sm"/>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en-US"/>
          </a:p>
        </p:txBody>
      </p:sp>
      <p:sp>
        <p:nvSpPr>
          <p:cNvPr id="6" name="Oval 13">
            <a:extLst>
              <a:ext uri="{FF2B5EF4-FFF2-40B4-BE49-F238E27FC236}">
                <a16:creationId xmlns:a16="http://schemas.microsoft.com/office/drawing/2014/main" xmlns="" id="{AF9D56E7-33ED-4364-8EB8-A82DF0586E4E}"/>
              </a:ext>
            </a:extLst>
          </p:cNvPr>
          <p:cNvSpPr>
            <a:spLocks noChangeArrowheads="1"/>
          </p:cNvSpPr>
          <p:nvPr/>
        </p:nvSpPr>
        <p:spPr bwMode="auto">
          <a:xfrm>
            <a:off x="971600" y="1676400"/>
            <a:ext cx="1600200" cy="1600200"/>
          </a:xfrm>
          <a:prstGeom prst="ellipse">
            <a:avLst/>
          </a:prstGeom>
          <a:solidFill>
            <a:srgbClr val="0000FF"/>
          </a:solidFill>
          <a:ln w="38100">
            <a:solidFill>
              <a:schemeClr val="tx1"/>
            </a:solidFill>
            <a:round/>
            <a:headEnd type="none" w="sm" len="sm"/>
            <a:tailEnd type="none" w="sm" len="sm"/>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en-US"/>
          </a:p>
        </p:txBody>
      </p:sp>
      <p:sp>
        <p:nvSpPr>
          <p:cNvPr id="7" name="1 Başlık">
            <a:extLst>
              <a:ext uri="{FF2B5EF4-FFF2-40B4-BE49-F238E27FC236}">
                <a16:creationId xmlns:a16="http://schemas.microsoft.com/office/drawing/2014/main" xmlns="" id="{7D7C0FB7-5E88-47D8-A859-43C109518DFD}"/>
              </a:ext>
            </a:extLst>
          </p:cNvPr>
          <p:cNvSpPr txBox="1">
            <a:spLocks/>
          </p:cNvSpPr>
          <p:nvPr/>
        </p:nvSpPr>
        <p:spPr bwMode="auto">
          <a:xfrm>
            <a:off x="4283968" y="3684227"/>
            <a:ext cx="2931238" cy="706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a:r>
              <a:rPr lang="tr-TR" altLang="en-US" sz="5400" b="1" dirty="0">
                <a:solidFill>
                  <a:srgbClr val="00B050"/>
                </a:solidFill>
                <a:effectLst>
                  <a:outerShdw blurRad="38100" dist="38100" dir="2700000" algn="tl">
                    <a:srgbClr val="000000">
                      <a:alpha val="43137"/>
                    </a:srgbClr>
                  </a:outerShdw>
                </a:effectLst>
              </a:rPr>
              <a:t>Yeşil</a:t>
            </a:r>
          </a:p>
        </p:txBody>
      </p:sp>
      <p:sp>
        <p:nvSpPr>
          <p:cNvPr id="8" name="1 Başlık">
            <a:extLst>
              <a:ext uri="{FF2B5EF4-FFF2-40B4-BE49-F238E27FC236}">
                <a16:creationId xmlns:a16="http://schemas.microsoft.com/office/drawing/2014/main" xmlns="" id="{0F882C38-EFBE-4C71-BFCE-56EA630BC3C8}"/>
              </a:ext>
            </a:extLst>
          </p:cNvPr>
          <p:cNvSpPr txBox="1">
            <a:spLocks/>
          </p:cNvSpPr>
          <p:nvPr/>
        </p:nvSpPr>
        <p:spPr bwMode="auto">
          <a:xfrm>
            <a:off x="5884168" y="5347536"/>
            <a:ext cx="1728192" cy="658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a:r>
              <a:rPr lang="tr-TR" altLang="en-US" sz="5400" b="1" dirty="0">
                <a:solidFill>
                  <a:srgbClr val="7030A0"/>
                </a:solidFill>
                <a:effectLst>
                  <a:outerShdw blurRad="38100" dist="38100" dir="2700000" algn="tl">
                    <a:srgbClr val="000000">
                      <a:alpha val="43137"/>
                    </a:srgbClr>
                  </a:outerShdw>
                </a:effectLst>
              </a:rPr>
              <a:t>Mor</a:t>
            </a:r>
          </a:p>
        </p:txBody>
      </p:sp>
      <p:sp>
        <p:nvSpPr>
          <p:cNvPr id="9" name="1 Başlık">
            <a:extLst>
              <a:ext uri="{FF2B5EF4-FFF2-40B4-BE49-F238E27FC236}">
                <a16:creationId xmlns:a16="http://schemas.microsoft.com/office/drawing/2014/main" xmlns="" id="{1E5C1512-22B7-42C1-8E14-C805DC8FD14D}"/>
              </a:ext>
            </a:extLst>
          </p:cNvPr>
          <p:cNvSpPr txBox="1">
            <a:spLocks/>
          </p:cNvSpPr>
          <p:nvPr/>
        </p:nvSpPr>
        <p:spPr bwMode="auto">
          <a:xfrm>
            <a:off x="2771800" y="2132370"/>
            <a:ext cx="2728894" cy="688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tr-TR" altLang="en-US" sz="5400" b="1" dirty="0">
                <a:solidFill>
                  <a:srgbClr val="0000FF"/>
                </a:solidFill>
                <a:effectLst>
                  <a:outerShdw blurRad="38100" dist="38100" dir="2700000" algn="tl">
                    <a:srgbClr val="000000">
                      <a:alpha val="43137"/>
                    </a:srgbClr>
                  </a:outerShdw>
                </a:effectLst>
              </a:rPr>
              <a:t>Mavi</a:t>
            </a:r>
          </a:p>
        </p:txBody>
      </p:sp>
    </p:spTree>
    <p:extLst>
      <p:ext uri="{BB962C8B-B14F-4D97-AF65-F5344CB8AC3E}">
        <p14:creationId xmlns:p14="http://schemas.microsoft.com/office/powerpoint/2010/main" xmlns="" val="3694312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xmlns="" id="{5439006A-0768-4D09-8BB6-ABE9DB5E331E}"/>
              </a:ext>
            </a:extLst>
          </p:cNvPr>
          <p:cNvSpPr>
            <a:spLocks noGrp="1"/>
          </p:cNvSpPr>
          <p:nvPr>
            <p:ph type="ctrTitle"/>
          </p:nvPr>
        </p:nvSpPr>
        <p:spPr>
          <a:xfrm>
            <a:off x="685800" y="-64004"/>
            <a:ext cx="7772400" cy="1584028"/>
          </a:xfrm>
        </p:spPr>
        <p:txBody>
          <a:bodyPr>
            <a:noAutofit/>
          </a:bodyPr>
          <a:lstStyle/>
          <a:p>
            <a:r>
              <a:rPr lang="tr-TR" altLang="en-US" sz="5400" b="1" dirty="0"/>
              <a:t>Zıt Renkler</a:t>
            </a:r>
            <a:endParaRPr lang="tr-TR" altLang="en-US" sz="5400" b="1" dirty="0">
              <a:solidFill>
                <a:srgbClr val="F2F2F2"/>
              </a:solidFill>
              <a:effectLst>
                <a:outerShdw blurRad="38100" dist="38100" dir="2700000" algn="tl">
                  <a:srgbClr val="000000">
                    <a:alpha val="43137"/>
                  </a:srgbClr>
                </a:outerShdw>
              </a:effectLst>
            </a:endParaRPr>
          </a:p>
        </p:txBody>
      </p:sp>
      <p:sp>
        <p:nvSpPr>
          <p:cNvPr id="4" name="Oval 11">
            <a:extLst>
              <a:ext uri="{FF2B5EF4-FFF2-40B4-BE49-F238E27FC236}">
                <a16:creationId xmlns:a16="http://schemas.microsoft.com/office/drawing/2014/main" xmlns="" id="{5796FBC9-AF73-4DF9-B405-62C844F3B34E}"/>
              </a:ext>
            </a:extLst>
          </p:cNvPr>
          <p:cNvSpPr>
            <a:spLocks noChangeArrowheads="1"/>
          </p:cNvSpPr>
          <p:nvPr/>
        </p:nvSpPr>
        <p:spPr bwMode="auto">
          <a:xfrm>
            <a:off x="5113528" y="4994072"/>
            <a:ext cx="1600200" cy="1600200"/>
          </a:xfrm>
          <a:prstGeom prst="ellipse">
            <a:avLst/>
          </a:prstGeom>
          <a:solidFill>
            <a:srgbClr val="8600EA"/>
          </a:solidFill>
          <a:ln w="38100">
            <a:solidFill>
              <a:schemeClr val="tx1"/>
            </a:solidFill>
            <a:round/>
            <a:headEnd type="none" w="sm" len="sm"/>
            <a:tailEnd type="none" w="sm" len="sm"/>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en-US" dirty="0"/>
          </a:p>
        </p:txBody>
      </p:sp>
      <p:sp>
        <p:nvSpPr>
          <p:cNvPr id="5" name="Oval 12">
            <a:extLst>
              <a:ext uri="{FF2B5EF4-FFF2-40B4-BE49-F238E27FC236}">
                <a16:creationId xmlns:a16="http://schemas.microsoft.com/office/drawing/2014/main" xmlns="" id="{7B016FA9-3754-4167-B1C9-7AC8F82C80F9}"/>
              </a:ext>
            </a:extLst>
          </p:cNvPr>
          <p:cNvSpPr>
            <a:spLocks noChangeArrowheads="1"/>
          </p:cNvSpPr>
          <p:nvPr/>
        </p:nvSpPr>
        <p:spPr bwMode="auto">
          <a:xfrm>
            <a:off x="5113528" y="1520024"/>
            <a:ext cx="1600200" cy="1600200"/>
          </a:xfrm>
          <a:prstGeom prst="ellipse">
            <a:avLst/>
          </a:prstGeom>
          <a:solidFill>
            <a:srgbClr val="00B050"/>
          </a:solidFill>
          <a:ln w="38100">
            <a:solidFill>
              <a:schemeClr val="tx1"/>
            </a:solidFill>
            <a:round/>
            <a:headEnd type="none" w="sm" len="sm"/>
            <a:tailEnd type="none" w="sm" len="sm"/>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en-US"/>
          </a:p>
        </p:txBody>
      </p:sp>
      <p:sp>
        <p:nvSpPr>
          <p:cNvPr id="6" name="Oval 13">
            <a:extLst>
              <a:ext uri="{FF2B5EF4-FFF2-40B4-BE49-F238E27FC236}">
                <a16:creationId xmlns:a16="http://schemas.microsoft.com/office/drawing/2014/main" xmlns="" id="{AF9D56E7-33ED-4364-8EB8-A82DF0586E4E}"/>
              </a:ext>
            </a:extLst>
          </p:cNvPr>
          <p:cNvSpPr>
            <a:spLocks noChangeArrowheads="1"/>
          </p:cNvSpPr>
          <p:nvPr/>
        </p:nvSpPr>
        <p:spPr bwMode="auto">
          <a:xfrm>
            <a:off x="2430274" y="3256405"/>
            <a:ext cx="1600200" cy="1600200"/>
          </a:xfrm>
          <a:prstGeom prst="ellipse">
            <a:avLst/>
          </a:prstGeom>
          <a:solidFill>
            <a:srgbClr val="0000FF"/>
          </a:solidFill>
          <a:ln w="38100">
            <a:solidFill>
              <a:schemeClr val="tx1"/>
            </a:solidFill>
            <a:round/>
            <a:headEnd type="none" w="sm" len="sm"/>
            <a:tailEnd type="none" w="sm" len="sm"/>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en-US"/>
          </a:p>
        </p:txBody>
      </p:sp>
      <p:sp>
        <p:nvSpPr>
          <p:cNvPr id="7" name="1 Başlık">
            <a:extLst>
              <a:ext uri="{FF2B5EF4-FFF2-40B4-BE49-F238E27FC236}">
                <a16:creationId xmlns:a16="http://schemas.microsoft.com/office/drawing/2014/main" xmlns="" id="{7D7C0FB7-5E88-47D8-A859-43C109518DFD}"/>
              </a:ext>
            </a:extLst>
          </p:cNvPr>
          <p:cNvSpPr txBox="1">
            <a:spLocks/>
          </p:cNvSpPr>
          <p:nvPr/>
        </p:nvSpPr>
        <p:spPr bwMode="auto">
          <a:xfrm>
            <a:off x="6785864" y="2014040"/>
            <a:ext cx="1600200" cy="706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a:r>
              <a:rPr lang="tr-TR" altLang="en-US" b="1" dirty="0">
                <a:solidFill>
                  <a:srgbClr val="00B050"/>
                </a:solidFill>
                <a:effectLst>
                  <a:outerShdw blurRad="38100" dist="38100" dir="2700000" algn="tl">
                    <a:srgbClr val="000000">
                      <a:alpha val="43137"/>
                    </a:srgbClr>
                  </a:outerShdw>
                </a:effectLst>
              </a:rPr>
              <a:t>Yeşil</a:t>
            </a:r>
          </a:p>
        </p:txBody>
      </p:sp>
      <p:sp>
        <p:nvSpPr>
          <p:cNvPr id="8" name="1 Başlık">
            <a:extLst>
              <a:ext uri="{FF2B5EF4-FFF2-40B4-BE49-F238E27FC236}">
                <a16:creationId xmlns:a16="http://schemas.microsoft.com/office/drawing/2014/main" xmlns="" id="{0F882C38-EFBE-4C71-BFCE-56EA630BC3C8}"/>
              </a:ext>
            </a:extLst>
          </p:cNvPr>
          <p:cNvSpPr txBox="1">
            <a:spLocks/>
          </p:cNvSpPr>
          <p:nvPr/>
        </p:nvSpPr>
        <p:spPr bwMode="auto">
          <a:xfrm>
            <a:off x="7002716" y="5469277"/>
            <a:ext cx="1728192" cy="658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a:r>
              <a:rPr lang="tr-TR" altLang="en-US" sz="5400" b="1" dirty="0">
                <a:solidFill>
                  <a:srgbClr val="7030A0"/>
                </a:solidFill>
                <a:effectLst>
                  <a:outerShdw blurRad="38100" dist="38100" dir="2700000" algn="tl">
                    <a:srgbClr val="000000">
                      <a:alpha val="43137"/>
                    </a:srgbClr>
                  </a:outerShdw>
                </a:effectLst>
              </a:rPr>
              <a:t>Mor</a:t>
            </a:r>
          </a:p>
        </p:txBody>
      </p:sp>
      <p:sp>
        <p:nvSpPr>
          <p:cNvPr id="9" name="1 Başlık">
            <a:extLst>
              <a:ext uri="{FF2B5EF4-FFF2-40B4-BE49-F238E27FC236}">
                <a16:creationId xmlns:a16="http://schemas.microsoft.com/office/drawing/2014/main" xmlns="" id="{1E5C1512-22B7-42C1-8E14-C805DC8FD14D}"/>
              </a:ext>
            </a:extLst>
          </p:cNvPr>
          <p:cNvSpPr txBox="1">
            <a:spLocks/>
          </p:cNvSpPr>
          <p:nvPr/>
        </p:nvSpPr>
        <p:spPr bwMode="auto">
          <a:xfrm>
            <a:off x="427747" y="3712374"/>
            <a:ext cx="1712168" cy="688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tr-TR" altLang="en-US" b="1" dirty="0">
                <a:solidFill>
                  <a:srgbClr val="0000FF"/>
                </a:solidFill>
                <a:effectLst>
                  <a:outerShdw blurRad="38100" dist="38100" dir="2700000" algn="tl">
                    <a:srgbClr val="000000">
                      <a:alpha val="43137"/>
                    </a:srgbClr>
                  </a:outerShdw>
                </a:effectLst>
              </a:rPr>
              <a:t>Mavi</a:t>
            </a:r>
          </a:p>
        </p:txBody>
      </p:sp>
      <p:sp>
        <p:nvSpPr>
          <p:cNvPr id="10" name="Oval 11">
            <a:extLst>
              <a:ext uri="{FF2B5EF4-FFF2-40B4-BE49-F238E27FC236}">
                <a16:creationId xmlns:a16="http://schemas.microsoft.com/office/drawing/2014/main" xmlns="" id="{80BAC400-7392-45FB-9ADA-99E345320F24}"/>
              </a:ext>
            </a:extLst>
          </p:cNvPr>
          <p:cNvSpPr>
            <a:spLocks noChangeArrowheads="1"/>
          </p:cNvSpPr>
          <p:nvPr/>
        </p:nvSpPr>
        <p:spPr bwMode="auto">
          <a:xfrm>
            <a:off x="5113528" y="3256405"/>
            <a:ext cx="1600200" cy="1600200"/>
          </a:xfrm>
          <a:prstGeom prst="ellipse">
            <a:avLst/>
          </a:prstGeom>
          <a:solidFill>
            <a:srgbClr val="FA3000"/>
          </a:solidFill>
          <a:ln w="38100">
            <a:solidFill>
              <a:schemeClr val="tx1"/>
            </a:solidFill>
            <a:round/>
            <a:headEnd type="none" w="sm" len="sm"/>
            <a:tailEnd type="none" w="sm" len="sm"/>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en-US" dirty="0"/>
          </a:p>
        </p:txBody>
      </p:sp>
      <p:sp>
        <p:nvSpPr>
          <p:cNvPr id="11" name="Oval 12">
            <a:extLst>
              <a:ext uri="{FF2B5EF4-FFF2-40B4-BE49-F238E27FC236}">
                <a16:creationId xmlns:a16="http://schemas.microsoft.com/office/drawing/2014/main" xmlns="" id="{5B01FA22-817F-45D6-B148-F04FADCBA931}"/>
              </a:ext>
            </a:extLst>
          </p:cNvPr>
          <p:cNvSpPr>
            <a:spLocks noChangeArrowheads="1"/>
          </p:cNvSpPr>
          <p:nvPr/>
        </p:nvSpPr>
        <p:spPr bwMode="auto">
          <a:xfrm>
            <a:off x="2430274" y="1520024"/>
            <a:ext cx="1600200" cy="1600200"/>
          </a:xfrm>
          <a:prstGeom prst="ellipse">
            <a:avLst/>
          </a:prstGeom>
          <a:solidFill>
            <a:srgbClr val="FF0000"/>
          </a:solidFill>
          <a:ln w="381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en-US"/>
          </a:p>
        </p:txBody>
      </p:sp>
      <p:sp>
        <p:nvSpPr>
          <p:cNvPr id="12" name="Oval 13">
            <a:extLst>
              <a:ext uri="{FF2B5EF4-FFF2-40B4-BE49-F238E27FC236}">
                <a16:creationId xmlns:a16="http://schemas.microsoft.com/office/drawing/2014/main" xmlns="" id="{191004BC-7F6C-459F-810B-A5573BFAE81D}"/>
              </a:ext>
            </a:extLst>
          </p:cNvPr>
          <p:cNvSpPr>
            <a:spLocks noChangeArrowheads="1"/>
          </p:cNvSpPr>
          <p:nvPr/>
        </p:nvSpPr>
        <p:spPr bwMode="auto">
          <a:xfrm>
            <a:off x="2430274" y="4992786"/>
            <a:ext cx="1600200" cy="1600200"/>
          </a:xfrm>
          <a:prstGeom prst="ellipse">
            <a:avLst/>
          </a:prstGeom>
          <a:solidFill>
            <a:srgbClr val="FFFF00"/>
          </a:solidFill>
          <a:ln w="38100">
            <a:solidFill>
              <a:schemeClr val="tx1"/>
            </a:solidFill>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en-US"/>
          </a:p>
        </p:txBody>
      </p:sp>
      <p:sp>
        <p:nvSpPr>
          <p:cNvPr id="13" name="1 Başlık">
            <a:extLst>
              <a:ext uri="{FF2B5EF4-FFF2-40B4-BE49-F238E27FC236}">
                <a16:creationId xmlns:a16="http://schemas.microsoft.com/office/drawing/2014/main" xmlns="" id="{342FFD20-EAA6-4410-80FB-D6CB4E140B09}"/>
              </a:ext>
            </a:extLst>
          </p:cNvPr>
          <p:cNvSpPr txBox="1">
            <a:spLocks/>
          </p:cNvSpPr>
          <p:nvPr/>
        </p:nvSpPr>
        <p:spPr bwMode="auto">
          <a:xfrm>
            <a:off x="4033" y="1966981"/>
            <a:ext cx="2559596" cy="706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tr-TR" altLang="en-US" b="1" dirty="0">
                <a:solidFill>
                  <a:srgbClr val="FF0000"/>
                </a:solidFill>
                <a:effectLst>
                  <a:outerShdw blurRad="38100" dist="38100" dir="2700000" algn="tl">
                    <a:srgbClr val="000000">
                      <a:alpha val="43137"/>
                    </a:srgbClr>
                  </a:outerShdw>
                </a:effectLst>
              </a:rPr>
              <a:t>Kırmızı</a:t>
            </a:r>
            <a:endParaRPr lang="tr-TR" altLang="en-US" b="1" dirty="0">
              <a:solidFill>
                <a:srgbClr val="F2F2F2"/>
              </a:solidFill>
              <a:effectLst>
                <a:outerShdw blurRad="38100" dist="38100" dir="2700000" algn="tl">
                  <a:srgbClr val="000000">
                    <a:alpha val="43137"/>
                  </a:srgbClr>
                </a:outerShdw>
              </a:effectLst>
            </a:endParaRPr>
          </a:p>
        </p:txBody>
      </p:sp>
      <p:sp>
        <p:nvSpPr>
          <p:cNvPr id="14" name="1 Başlık">
            <a:extLst>
              <a:ext uri="{FF2B5EF4-FFF2-40B4-BE49-F238E27FC236}">
                <a16:creationId xmlns:a16="http://schemas.microsoft.com/office/drawing/2014/main" xmlns="" id="{E52CB635-9677-4449-85AC-A16FF1F8A203}"/>
              </a:ext>
            </a:extLst>
          </p:cNvPr>
          <p:cNvSpPr txBox="1">
            <a:spLocks/>
          </p:cNvSpPr>
          <p:nvPr/>
        </p:nvSpPr>
        <p:spPr bwMode="auto">
          <a:xfrm>
            <a:off x="6584404" y="3714752"/>
            <a:ext cx="2559596" cy="658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tr-TR" altLang="en-US" sz="4000" b="1" dirty="0">
                <a:solidFill>
                  <a:srgbClr val="FE7F00"/>
                </a:solidFill>
                <a:effectLst>
                  <a:outerShdw blurRad="38100" dist="38100" dir="2700000" algn="tl">
                    <a:srgbClr val="000000">
                      <a:alpha val="43137"/>
                    </a:srgbClr>
                  </a:outerShdw>
                </a:effectLst>
              </a:rPr>
              <a:t>Turuncu</a:t>
            </a:r>
          </a:p>
        </p:txBody>
      </p:sp>
      <p:sp>
        <p:nvSpPr>
          <p:cNvPr id="15" name="1 Başlık">
            <a:extLst>
              <a:ext uri="{FF2B5EF4-FFF2-40B4-BE49-F238E27FC236}">
                <a16:creationId xmlns:a16="http://schemas.microsoft.com/office/drawing/2014/main" xmlns="" id="{A3275832-6903-4A59-8565-75E139C44384}"/>
              </a:ext>
            </a:extLst>
          </p:cNvPr>
          <p:cNvSpPr txBox="1">
            <a:spLocks/>
          </p:cNvSpPr>
          <p:nvPr/>
        </p:nvSpPr>
        <p:spPr bwMode="auto">
          <a:xfrm>
            <a:off x="427900" y="5439743"/>
            <a:ext cx="1712168" cy="688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tr-TR" altLang="en-US" sz="5400" b="1" dirty="0">
                <a:solidFill>
                  <a:srgbClr val="FFFF00"/>
                </a:solidFill>
                <a:effectLst>
                  <a:outerShdw blurRad="38100" dist="38100" dir="2700000" algn="tl">
                    <a:srgbClr val="000000">
                      <a:alpha val="43137"/>
                    </a:srgbClr>
                  </a:outerShdw>
                </a:effectLst>
              </a:rPr>
              <a:t>Sarı</a:t>
            </a:r>
            <a:endParaRPr lang="tr-TR" altLang="en-US" sz="5400" b="1" dirty="0">
              <a:solidFill>
                <a:srgbClr val="F2F2F2"/>
              </a:solidFill>
              <a:effectLst>
                <a:outerShdw blurRad="38100" dist="38100" dir="2700000" algn="tl">
                  <a:srgbClr val="000000">
                    <a:alpha val="43137"/>
                  </a:srgbClr>
                </a:outerShdw>
              </a:effectLst>
            </a:endParaRPr>
          </a:p>
        </p:txBody>
      </p:sp>
      <p:cxnSp>
        <p:nvCxnSpPr>
          <p:cNvPr id="16" name="Düz Ok Bağlayıcısı 15">
            <a:extLst>
              <a:ext uri="{FF2B5EF4-FFF2-40B4-BE49-F238E27FC236}">
                <a16:creationId xmlns:a16="http://schemas.microsoft.com/office/drawing/2014/main" xmlns="" id="{B07AADF1-2B50-4821-BB1D-65DDC1E72A37}"/>
              </a:ext>
            </a:extLst>
          </p:cNvPr>
          <p:cNvCxnSpPr/>
          <p:nvPr/>
        </p:nvCxnSpPr>
        <p:spPr>
          <a:xfrm>
            <a:off x="4175956" y="2367182"/>
            <a:ext cx="792088" cy="0"/>
          </a:xfrm>
          <a:prstGeom prst="straightConnector1">
            <a:avLst/>
          </a:prstGeom>
          <a:ln w="76200">
            <a:solidFill>
              <a:schemeClr val="tx1">
                <a:lumMod val="95000"/>
                <a:lumOff val="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Düz Ok Bağlayıcısı 16">
            <a:extLst>
              <a:ext uri="{FF2B5EF4-FFF2-40B4-BE49-F238E27FC236}">
                <a16:creationId xmlns:a16="http://schemas.microsoft.com/office/drawing/2014/main" xmlns="" id="{BE92A953-9EB2-4229-95DF-3C2F966BD056}"/>
              </a:ext>
            </a:extLst>
          </p:cNvPr>
          <p:cNvCxnSpPr/>
          <p:nvPr/>
        </p:nvCxnSpPr>
        <p:spPr>
          <a:xfrm>
            <a:off x="4175956" y="4149080"/>
            <a:ext cx="792088" cy="0"/>
          </a:xfrm>
          <a:prstGeom prst="straightConnector1">
            <a:avLst/>
          </a:prstGeom>
          <a:ln w="76200">
            <a:solidFill>
              <a:schemeClr val="tx1">
                <a:lumMod val="95000"/>
                <a:lumOff val="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Düz Ok Bağlayıcısı 17">
            <a:extLst>
              <a:ext uri="{FF2B5EF4-FFF2-40B4-BE49-F238E27FC236}">
                <a16:creationId xmlns:a16="http://schemas.microsoft.com/office/drawing/2014/main" xmlns="" id="{0C6E2DCB-C1D8-4953-85FB-E8E0E9C04D57}"/>
              </a:ext>
            </a:extLst>
          </p:cNvPr>
          <p:cNvCxnSpPr/>
          <p:nvPr/>
        </p:nvCxnSpPr>
        <p:spPr>
          <a:xfrm>
            <a:off x="4175956" y="5792886"/>
            <a:ext cx="792088" cy="0"/>
          </a:xfrm>
          <a:prstGeom prst="straightConnector1">
            <a:avLst/>
          </a:prstGeom>
          <a:ln w="76200">
            <a:solidFill>
              <a:schemeClr val="tx1">
                <a:lumMod val="95000"/>
                <a:lumOff val="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125714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ent">
  <a:themeElements>
    <a:clrScheme name="Kent">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ent">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ent">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551</TotalTime>
  <Words>230</Words>
  <Application>Microsoft Office PowerPoint</Application>
  <PresentationFormat>Ekran Gösterisi (4:3)</PresentationFormat>
  <Paragraphs>78</Paragraphs>
  <Slides>27</Slides>
  <Notes>20</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Kent</vt:lpstr>
      <vt:lpstr>RENK</vt:lpstr>
      <vt:lpstr>Sizce renk nedir?</vt:lpstr>
      <vt:lpstr>Renkler; 3 ana renk ve 3 ara renk olarak incelenir.</vt:lpstr>
      <vt:lpstr>Ana Renkler</vt:lpstr>
      <vt:lpstr>Ara Renkler</vt:lpstr>
      <vt:lpstr>Renk Çemberi</vt:lpstr>
      <vt:lpstr>Sıcak Renkler</vt:lpstr>
      <vt:lpstr>Soğuk Renkler</vt:lpstr>
      <vt:lpstr>Zıt Renkler</vt:lpstr>
      <vt:lpstr>Nötr Renkler</vt:lpstr>
      <vt:lpstr>RENKLERİN ARMONİ SİSTEMLERİ (Renk Zıtlıkları / Uyumları)</vt:lpstr>
      <vt:lpstr>Duyu organları, kıyaslama yoluyla zıtlıkları algılamaktadır. Renkler arasında da kontrastlıklar vardır.  Renkler, aynı yüzey üzerinde bir arada kullanıldıklarında fizyolojik ve psikolojik etkileri açısından farklı etkiler vermektedir. Bu farklı etkilerin yüzey üzerindeki dengelerini sağlayabilmek için, renk zıtlıklarından yararlanılır.</vt:lpstr>
      <vt:lpstr>Yedi Renk Zıtlığı  1. Yalın Renk Zıtlığı 2. Açık-Koyu Renk Zıtlığı 3. Sıcak-Soğuk Renk Zıtlığı 4. Tamamlayıcı Renk Zıtlığı 5. Simültane Renk Zıtlığı 6. Miktar Renk Zıtlığı 7. Kalite Renk Zıtlığı</vt:lpstr>
      <vt:lpstr>Slayt 14</vt:lpstr>
      <vt:lpstr>Slayt 15</vt:lpstr>
      <vt:lpstr>Slayt 16</vt:lpstr>
      <vt:lpstr>Slayt 17</vt:lpstr>
      <vt:lpstr>Slayt 18</vt:lpstr>
      <vt:lpstr>Slayt 19</vt:lpstr>
      <vt:lpstr>Slayt 20</vt:lpstr>
      <vt:lpstr>Lavi Çalışması Nedir?</vt:lpstr>
      <vt:lpstr>Slayt 22</vt:lpstr>
      <vt:lpstr>Slayt 23</vt:lpstr>
      <vt:lpstr>Slayt 24</vt:lpstr>
      <vt:lpstr>Peki ya natürmort neydi?</vt:lpstr>
      <vt:lpstr>Slayt 26</vt:lpstr>
      <vt:lpstr>Slayt 27</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RENK</dc:title>
  <dc:creator>EN GUZEL</dc:creator>
  <cp:lastModifiedBy>win7</cp:lastModifiedBy>
  <cp:revision>56</cp:revision>
  <dcterms:created xsi:type="dcterms:W3CDTF">2015-10-31T22:32:05Z</dcterms:created>
  <dcterms:modified xsi:type="dcterms:W3CDTF">2021-04-09T10:03:22Z</dcterms:modified>
</cp:coreProperties>
</file>