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57" r:id="rId3"/>
    <p:sldId id="271" r:id="rId4"/>
    <p:sldId id="272" r:id="rId5"/>
    <p:sldId id="273" r:id="rId6"/>
    <p:sldId id="274" r:id="rId7"/>
    <p:sldId id="275" r:id="rId8"/>
    <p:sldId id="276" r:id="rId9"/>
    <p:sldId id="299" r:id="rId10"/>
    <p:sldId id="298" r:id="rId11"/>
    <p:sldId id="300" r:id="rId12"/>
    <p:sldId id="277" r:id="rId13"/>
    <p:sldId id="302" r:id="rId14"/>
    <p:sldId id="303" r:id="rId15"/>
    <p:sldId id="281" r:id="rId16"/>
    <p:sldId id="291" r:id="rId17"/>
    <p:sldId id="282" r:id="rId18"/>
    <p:sldId id="278" r:id="rId19"/>
    <p:sldId id="283" r:id="rId20"/>
    <p:sldId id="284" r:id="rId21"/>
    <p:sldId id="285" r:id="rId22"/>
    <p:sldId id="290" r:id="rId23"/>
  </p:sldIdLst>
  <p:sldSz cx="12188825"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432">
          <p15:clr>
            <a:srgbClr val="A4A3A4"/>
          </p15:clr>
        </p15:guide>
        <p15:guide id="4" orient="horz" pos="3072">
          <p15:clr>
            <a:srgbClr val="A4A3A4"/>
          </p15:clr>
        </p15:guide>
        <p15:guide id="5" orient="horz" pos="3408">
          <p15:clr>
            <a:srgbClr val="A4A3A4"/>
          </p15:clr>
        </p15:guide>
        <p15:guide id="6" pos="3839">
          <p15:clr>
            <a:srgbClr val="A4A3A4"/>
          </p15:clr>
        </p15:guide>
        <p15:guide id="7" pos="383">
          <p15:clr>
            <a:srgbClr val="A4A3A4"/>
          </p15:clr>
        </p15:guide>
        <p15:guide id="8" pos="7295">
          <p15:clr>
            <a:srgbClr val="A4A3A4"/>
          </p15:clr>
        </p15:guide>
        <p15:guide id="9" pos="815">
          <p15:clr>
            <a:srgbClr val="A4A3A4"/>
          </p15:clr>
        </p15:guide>
        <p15:guide id="10" pos="2879">
          <p15:clr>
            <a:srgbClr val="A4A3A4"/>
          </p15:clr>
        </p15:guide>
        <p15:guide id="11" pos="30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82302" autoAdjust="0"/>
  </p:normalViewPr>
  <p:slideViewPr>
    <p:cSldViewPr>
      <p:cViewPr varScale="1">
        <p:scale>
          <a:sx n="48" d="100"/>
          <a:sy n="48" d="100"/>
        </p:scale>
        <p:origin x="696" y="58"/>
      </p:cViewPr>
      <p:guideLst>
        <p:guide orient="horz" pos="2160"/>
        <p:guide orient="horz" pos="3888"/>
        <p:guide orient="horz" pos="432"/>
        <p:guide orient="horz" pos="3072"/>
        <p:guide orient="horz" pos="3408"/>
        <p:guide pos="3839"/>
        <p:guide pos="383"/>
        <p:guide pos="7295"/>
        <p:guide pos="815"/>
        <p:guide pos="2879"/>
        <p:guide pos="3071"/>
      </p:guideLst>
    </p:cSldViewPr>
  </p:slideViewPr>
  <p:notesTextViewPr>
    <p:cViewPr>
      <p:scale>
        <a:sx n="1" d="1"/>
        <a:sy n="1" d="1"/>
      </p:scale>
      <p:origin x="0" y="0"/>
    </p:cViewPr>
  </p:notesTextViewPr>
  <p:notesViewPr>
    <p:cSldViewPr showGuides="1">
      <p:cViewPr varScale="1">
        <p:scale>
          <a:sx n="85" d="100"/>
          <a:sy n="85" d="100"/>
        </p:scale>
        <p:origin x="305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1.xml.rels><?xml version="1.0" encoding="UTF-8" standalone="yes"?>
<Relationships xmlns="http://schemas.openxmlformats.org/package/2006/relationships"><Relationship Id="rId8" Type="http://schemas.openxmlformats.org/officeDocument/2006/relationships/hyperlink" Target="https://www.flickr.com/photos/bfishadow/3144319914" TargetMode="External"/><Relationship Id="rId3" Type="http://schemas.openxmlformats.org/officeDocument/2006/relationships/image" Target="../media/image29.png"/><Relationship Id="rId7" Type="http://schemas.openxmlformats.org/officeDocument/2006/relationships/image" Target="../media/image31.jpeg"/><Relationship Id="rId2" Type="http://schemas.openxmlformats.org/officeDocument/2006/relationships/hyperlink" Target="https://pixabay.com/en/number-eight-three-one-five-nine-70828/" TargetMode="External"/><Relationship Id="rId1" Type="http://schemas.openxmlformats.org/officeDocument/2006/relationships/image" Target="../media/image28.jpg"/><Relationship Id="rId6" Type="http://schemas.openxmlformats.org/officeDocument/2006/relationships/hyperlink" Target="https://www.privateinternetaccess.com/blog/2018/03/facebook-cambridge-analytica-everyone-looking-wrong-way/" TargetMode="External"/><Relationship Id="rId5" Type="http://schemas.openxmlformats.org/officeDocument/2006/relationships/image" Target="../media/image30.jpeg"/><Relationship Id="rId4" Type="http://schemas.openxmlformats.org/officeDocument/2006/relationships/hyperlink" Target="https://commons.wikimedia.org/wiki/File:Question_Noun_project_2185.svg" TargetMode="External"/><Relationship Id="rId9" Type="http://schemas.openxmlformats.org/officeDocument/2006/relationships/image" Target="../media/image32.jpeg"/></Relationships>
</file>

<file path=ppt/diagrams/_rels/data12.xml.rels><?xml version="1.0" encoding="UTF-8" standalone="yes"?>
<Relationships xmlns="http://schemas.openxmlformats.org/package/2006/relationships"><Relationship Id="rId8" Type="http://schemas.openxmlformats.org/officeDocument/2006/relationships/hyperlink" Target="https://gutezitateuberdaslebeniana1.blogspot.com/2016/11/friedrich-nietzsche-zitate-weg.html" TargetMode="External"/><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hyperlink" Target="https://commons.wikimedia.org/wiki/File:Overview_icon.svg" TargetMode="External"/><Relationship Id="rId1" Type="http://schemas.openxmlformats.org/officeDocument/2006/relationships/image" Target="../media/image33.png"/><Relationship Id="rId6" Type="http://schemas.openxmlformats.org/officeDocument/2006/relationships/hyperlink" Target="https://www.pxfuel.com/es/free-photo-xiueb" TargetMode="External"/><Relationship Id="rId5" Type="http://schemas.openxmlformats.org/officeDocument/2006/relationships/image" Target="../media/image35.jpg"/><Relationship Id="rId10" Type="http://schemas.openxmlformats.org/officeDocument/2006/relationships/hyperlink" Target="https://pxhere.com/en/photo/704000" TargetMode="External"/><Relationship Id="rId4" Type="http://schemas.openxmlformats.org/officeDocument/2006/relationships/hyperlink" Target="https://chr.wikipedia.org/wiki/%E1%8E%A9%E1%8E%B5%E1%8F%8F_(%E1%8E%A6%E1%8F%AC%E1%8F%82%E1%8E%AF%E1%8F%8D%E1%8F%97)" TargetMode="External"/><Relationship Id="rId9" Type="http://schemas.openxmlformats.org/officeDocument/2006/relationships/image" Target="../media/image37.jpeg"/></Relationships>
</file>

<file path=ppt/diagrams/_rels/data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pixabay.com/en/repetition-symbol-icon-again-arrow-909831/" TargetMode="External"/><Relationship Id="rId1" Type="http://schemas.openxmlformats.org/officeDocument/2006/relationships/image" Target="../media/image38.png"/><Relationship Id="rId6" Type="http://schemas.openxmlformats.org/officeDocument/2006/relationships/hyperlink" Target="https://commons.wikimedia.org/wiki/File:Nuvola_apps_important.svg" TargetMode="External"/><Relationship Id="rId5" Type="http://schemas.openxmlformats.org/officeDocument/2006/relationships/image" Target="../media/image40.png"/><Relationship Id="rId4" Type="http://schemas.openxmlformats.org/officeDocument/2006/relationships/hyperlink" Target="http://www.publicdomainpictures.net/view-image.php?image=73594&amp;picture=multicolor-jigsaw" TargetMode="External"/></Relationships>
</file>

<file path=ppt/diagrams/_rels/data3.xml.rels><?xml version="1.0" encoding="UTF-8" standalone="yes"?>
<Relationships xmlns="http://schemas.openxmlformats.org/package/2006/relationships"><Relationship Id="rId8" Type="http://schemas.openxmlformats.org/officeDocument/2006/relationships/hyperlink" Target="https://en.wiktionary.org/wiki/reading_glasses" TargetMode="External"/><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hyperlink" Target="https://en.wikipedia.org/wiki/Prohibitory_traffic_sign" TargetMode="External"/><Relationship Id="rId2" Type="http://schemas.openxmlformats.org/officeDocument/2006/relationships/hyperlink" Target="https://brewminate.com/get-moving-the-psychology-of-motivation/" TargetMode="External"/><Relationship Id="rId1" Type="http://schemas.openxmlformats.org/officeDocument/2006/relationships/image" Target="../media/image2.jpeg"/><Relationship Id="rId6" Type="http://schemas.openxmlformats.org/officeDocument/2006/relationships/hyperlink" Target="http://www.sportsbabel.net/2012/02/a-goal.htm" TargetMode="External"/><Relationship Id="rId11" Type="http://schemas.openxmlformats.org/officeDocument/2006/relationships/image" Target="../media/image7.png"/><Relationship Id="rId5" Type="http://schemas.openxmlformats.org/officeDocument/2006/relationships/image" Target="../media/image4.jpeg"/><Relationship Id="rId10" Type="http://schemas.openxmlformats.org/officeDocument/2006/relationships/hyperlink" Target="https://pixabay.com/en/think-women-head-silhouette-2234711/" TargetMode="External"/><Relationship Id="rId4" Type="http://schemas.openxmlformats.org/officeDocument/2006/relationships/hyperlink" Target="https://pixnio.com/objects/books/college-wood-pencil-paper-education-study" TargetMode="External"/><Relationship Id="rId9" Type="http://schemas.openxmlformats.org/officeDocument/2006/relationships/image" Target="../media/image6.png"/></Relationships>
</file>

<file path=ppt/diagrams/_rels/data4.xml.rels><?xml version="1.0" encoding="UTF-8" standalone="yes"?>
<Relationships xmlns="http://schemas.openxmlformats.org/package/2006/relationships"><Relationship Id="rId8" Type="http://schemas.openxmlformats.org/officeDocument/2006/relationships/hyperlink" Target="https://commons.wikimedia.org/wiki/File:Little_Cat_next_to_a_computer.jpg" TargetMode="External"/><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s://de.wikipedia.org/wiki/Antisymmetrische_Relation" TargetMode="External"/><Relationship Id="rId1" Type="http://schemas.openxmlformats.org/officeDocument/2006/relationships/image" Target="../media/image8.png"/><Relationship Id="rId6" Type="http://schemas.openxmlformats.org/officeDocument/2006/relationships/hyperlink" Target="https://medium.com/rails-karate-es/creando-mi-startup-paso-1-la-idea-la-parte-f%C3%A1cil-1a9d5fa3ea55" TargetMode="External"/><Relationship Id="rId5" Type="http://schemas.openxmlformats.org/officeDocument/2006/relationships/image" Target="../media/image10.png"/><Relationship Id="rId4" Type="http://schemas.openxmlformats.org/officeDocument/2006/relationships/hyperlink" Target="https://pxhere.com/en/photo/1287932"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vi.wiktionary.org/wiki/review" TargetMode="External"/><Relationship Id="rId1" Type="http://schemas.openxmlformats.org/officeDocument/2006/relationships/image" Target="../media/image13.png"/><Relationship Id="rId6" Type="http://schemas.openxmlformats.org/officeDocument/2006/relationships/hyperlink" Target="https://commons.wikimedia.org/wiki/File:Fjord_Trail_fingerpost_sign_at_Beacon,_NY,_Metro-North_station.jpg" TargetMode="External"/><Relationship Id="rId5" Type="http://schemas.openxmlformats.org/officeDocument/2006/relationships/image" Target="../media/image15.jpeg"/><Relationship Id="rId4" Type="http://schemas.openxmlformats.org/officeDocument/2006/relationships/hyperlink" Target="https://elgarblog.wordpress.com/2014/04/10/elgar-book-reviews-3" TargetMode="External"/></Relationships>
</file>

<file path=ppt/diagrams/_rels/data6.xml.rels><?xml version="1.0" encoding="UTF-8" standalone="yes"?>
<Relationships xmlns="http://schemas.openxmlformats.org/package/2006/relationships"><Relationship Id="rId8" Type="http://schemas.openxmlformats.org/officeDocument/2006/relationships/hyperlink" Target="https://www.publicdomainpictures.net/view-image.php?image=70679&amp;picture=page-corner-border" TargetMode="External"/><Relationship Id="rId3" Type="http://schemas.openxmlformats.org/officeDocument/2006/relationships/image" Target="../media/image18.png"/><Relationship Id="rId7" Type="http://schemas.openxmlformats.org/officeDocument/2006/relationships/image" Target="../media/image20.jpeg"/><Relationship Id="rId2" Type="http://schemas.openxmlformats.org/officeDocument/2006/relationships/hyperlink" Target="https://english.stackexchange.com/questions/189546/whats-a-word-that-means-to-intentionally-withhold-information" TargetMode="External"/><Relationship Id="rId1" Type="http://schemas.openxmlformats.org/officeDocument/2006/relationships/image" Target="../media/image17.png"/><Relationship Id="rId6" Type="http://schemas.openxmlformats.org/officeDocument/2006/relationships/hyperlink" Target="https://savzen.wordpress.com/tag/speech/" TargetMode="External"/><Relationship Id="rId5" Type="http://schemas.openxmlformats.org/officeDocument/2006/relationships/image" Target="../media/image19.jpeg"/><Relationship Id="rId4" Type="http://schemas.openxmlformats.org/officeDocument/2006/relationships/hyperlink" Target="https://commons.wikimedia.org/wiki/File:Correct.svg"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dgmt.co.za/why-it-is-good-to-share/" TargetMode="External"/><Relationship Id="rId1" Type="http://schemas.openxmlformats.org/officeDocument/2006/relationships/image" Target="../media/image21.jpeg"/><Relationship Id="rId4" Type="http://schemas.openxmlformats.org/officeDocument/2006/relationships/hyperlink" Target="https://pixabay.com/en/feedback-opinion-review-high-2352516/"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pxhere.com/en/photo/631798" TargetMode="External"/><Relationship Id="rId1" Type="http://schemas.openxmlformats.org/officeDocument/2006/relationships/image" Target="../media/image23.jpeg"/><Relationship Id="rId6" Type="http://schemas.openxmlformats.org/officeDocument/2006/relationships/hyperlink" Target="https://pxhere.com/en/photo/30561" TargetMode="External"/><Relationship Id="rId5" Type="http://schemas.openxmlformats.org/officeDocument/2006/relationships/image" Target="../media/image25.jpeg"/><Relationship Id="rId4" Type="http://schemas.openxmlformats.org/officeDocument/2006/relationships/hyperlink" Target="https://en.wikipedia.org/wiki/International_Organization_for_Standardization" TargetMode="External"/></Relationships>
</file>

<file path=ppt/diagrams/_rels/data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commons.wikimedia.org/wiki/File:Spiral_Aloe_from_above.JPG" TargetMode="External"/><Relationship Id="rId1" Type="http://schemas.openxmlformats.org/officeDocument/2006/relationships/image" Target="../media/image26.jpeg"/><Relationship Id="rId4" Type="http://schemas.openxmlformats.org/officeDocument/2006/relationships/hyperlink" Target="https://tr.wikipedia.org/wiki/Trafik_i%C5%9Faretleri"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0FF57-AE88-4ACD-A1DC-C2948047E4F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D51B01-D3FF-4FDB-93FF-BFE2867B17E8}">
      <dgm:prSet/>
      <dgm:spPr/>
      <dgm:t>
        <a:bodyPr/>
        <a:lstStyle/>
        <a:p>
          <a:r>
            <a:rPr lang="tr-TR" b="1"/>
            <a:t>Giriş</a:t>
          </a:r>
          <a:endParaRPr lang="en-US"/>
        </a:p>
      </dgm:t>
    </dgm:pt>
    <dgm:pt modelId="{E70C5703-F659-413D-B1E9-AAECFEA03A1A}" type="parTrans" cxnId="{47B07E1C-17CC-4197-AA09-5D93C16FEF48}">
      <dgm:prSet/>
      <dgm:spPr/>
      <dgm:t>
        <a:bodyPr/>
        <a:lstStyle/>
        <a:p>
          <a:endParaRPr lang="en-US"/>
        </a:p>
      </dgm:t>
    </dgm:pt>
    <dgm:pt modelId="{A60654E9-52DE-4514-B328-8D89D43A7A0E}" type="sibTrans" cxnId="{47B07E1C-17CC-4197-AA09-5D93C16FEF48}">
      <dgm:prSet/>
      <dgm:spPr/>
      <dgm:t>
        <a:bodyPr/>
        <a:lstStyle/>
        <a:p>
          <a:endParaRPr lang="en-US"/>
        </a:p>
      </dgm:t>
    </dgm:pt>
    <dgm:pt modelId="{CA9F87B4-76B4-4435-A427-FBB046B551E4}">
      <dgm:prSet/>
      <dgm:spPr/>
      <dgm:t>
        <a:bodyPr/>
        <a:lstStyle/>
        <a:p>
          <a:r>
            <a:rPr lang="tr-TR" b="1"/>
            <a:t>Yazı Planı (Yazma Gelişim Süreci)</a:t>
          </a:r>
          <a:endParaRPr lang="en-US"/>
        </a:p>
      </dgm:t>
    </dgm:pt>
    <dgm:pt modelId="{312C098C-786C-488B-9D00-B77C6D5110DE}" type="parTrans" cxnId="{BB4D224D-EE68-4DFF-A065-5BC5FD620F93}">
      <dgm:prSet/>
      <dgm:spPr/>
      <dgm:t>
        <a:bodyPr/>
        <a:lstStyle/>
        <a:p>
          <a:endParaRPr lang="en-US"/>
        </a:p>
      </dgm:t>
    </dgm:pt>
    <dgm:pt modelId="{53A9034B-FB43-40BE-9FA0-FC03A2160BCA}" type="sibTrans" cxnId="{BB4D224D-EE68-4DFF-A065-5BC5FD620F93}">
      <dgm:prSet/>
      <dgm:spPr/>
      <dgm:t>
        <a:bodyPr/>
        <a:lstStyle/>
        <a:p>
          <a:endParaRPr lang="en-US"/>
        </a:p>
      </dgm:t>
    </dgm:pt>
    <dgm:pt modelId="{A29030A4-07A3-49D0-91E4-D2DCDB033B1E}">
      <dgm:prSet/>
      <dgm:spPr/>
      <dgm:t>
        <a:bodyPr/>
        <a:lstStyle/>
        <a:p>
          <a:r>
            <a:rPr lang="tr-TR"/>
            <a:t>Yazma öncesi hazırlık</a:t>
          </a:r>
          <a:endParaRPr lang="en-US"/>
        </a:p>
      </dgm:t>
    </dgm:pt>
    <dgm:pt modelId="{9138C6C3-41E0-4737-A012-F9E738120B10}" type="parTrans" cxnId="{F4040F48-02E8-4B47-9764-66431BE3E587}">
      <dgm:prSet/>
      <dgm:spPr/>
      <dgm:t>
        <a:bodyPr/>
        <a:lstStyle/>
        <a:p>
          <a:endParaRPr lang="en-US"/>
        </a:p>
      </dgm:t>
    </dgm:pt>
    <dgm:pt modelId="{57FE4E6C-DFB3-424C-A641-774739D79381}" type="sibTrans" cxnId="{F4040F48-02E8-4B47-9764-66431BE3E587}">
      <dgm:prSet/>
      <dgm:spPr/>
      <dgm:t>
        <a:bodyPr/>
        <a:lstStyle/>
        <a:p>
          <a:endParaRPr lang="en-US"/>
        </a:p>
      </dgm:t>
    </dgm:pt>
    <dgm:pt modelId="{7F0427B1-15AD-439B-8BE9-EE631A5F1B0B}">
      <dgm:prSet/>
      <dgm:spPr/>
      <dgm:t>
        <a:bodyPr/>
        <a:lstStyle/>
        <a:p>
          <a:r>
            <a:rPr lang="tr-TR"/>
            <a:t>Taslak oluşturma</a:t>
          </a:r>
          <a:endParaRPr lang="en-US"/>
        </a:p>
      </dgm:t>
    </dgm:pt>
    <dgm:pt modelId="{A0C44168-3D38-48D1-ABC0-882EFAFABB9F}" type="parTrans" cxnId="{43730A12-1078-4127-829C-7AD663D01394}">
      <dgm:prSet/>
      <dgm:spPr/>
      <dgm:t>
        <a:bodyPr/>
        <a:lstStyle/>
        <a:p>
          <a:endParaRPr lang="en-US"/>
        </a:p>
      </dgm:t>
    </dgm:pt>
    <dgm:pt modelId="{737A1554-1739-4F3A-8AB2-4475C76F911F}" type="sibTrans" cxnId="{43730A12-1078-4127-829C-7AD663D01394}">
      <dgm:prSet/>
      <dgm:spPr/>
      <dgm:t>
        <a:bodyPr/>
        <a:lstStyle/>
        <a:p>
          <a:endParaRPr lang="en-US"/>
        </a:p>
      </dgm:t>
    </dgm:pt>
    <dgm:pt modelId="{FAF2542C-5357-4819-B265-049F4EF4FFFB}">
      <dgm:prSet/>
      <dgm:spPr/>
      <dgm:t>
        <a:bodyPr/>
        <a:lstStyle/>
        <a:p>
          <a:r>
            <a:rPr lang="tr-TR"/>
            <a:t>Düzenleme </a:t>
          </a:r>
          <a:endParaRPr lang="en-US"/>
        </a:p>
      </dgm:t>
    </dgm:pt>
    <dgm:pt modelId="{39D09473-F180-42A7-97CB-82D653AF6DEA}" type="parTrans" cxnId="{B1A3E4D2-DF37-43BD-8653-5F99A8E87735}">
      <dgm:prSet/>
      <dgm:spPr/>
      <dgm:t>
        <a:bodyPr/>
        <a:lstStyle/>
        <a:p>
          <a:endParaRPr lang="en-US"/>
        </a:p>
      </dgm:t>
    </dgm:pt>
    <dgm:pt modelId="{407E54AD-A4C0-4866-AD03-FA7DB46E2109}" type="sibTrans" cxnId="{B1A3E4D2-DF37-43BD-8653-5F99A8E87735}">
      <dgm:prSet/>
      <dgm:spPr/>
      <dgm:t>
        <a:bodyPr/>
        <a:lstStyle/>
        <a:p>
          <a:endParaRPr lang="en-US"/>
        </a:p>
      </dgm:t>
    </dgm:pt>
    <dgm:pt modelId="{4807BB35-AAD7-417E-862F-F1974EA0215F}">
      <dgm:prSet/>
      <dgm:spPr/>
      <dgm:t>
        <a:bodyPr/>
        <a:lstStyle/>
        <a:p>
          <a:r>
            <a:rPr lang="tr-TR"/>
            <a:t>Düzeltme</a:t>
          </a:r>
          <a:endParaRPr lang="en-US"/>
        </a:p>
      </dgm:t>
    </dgm:pt>
    <dgm:pt modelId="{1803502A-F879-4E8C-AA1B-3A1AE482BF68}" type="parTrans" cxnId="{A4C1D22A-8A95-49E7-A8D0-B315A6B5907C}">
      <dgm:prSet/>
      <dgm:spPr/>
      <dgm:t>
        <a:bodyPr/>
        <a:lstStyle/>
        <a:p>
          <a:endParaRPr lang="en-US"/>
        </a:p>
      </dgm:t>
    </dgm:pt>
    <dgm:pt modelId="{3853BAE1-AEAA-43D4-9E78-F4CABF28289C}" type="sibTrans" cxnId="{A4C1D22A-8A95-49E7-A8D0-B315A6B5907C}">
      <dgm:prSet/>
      <dgm:spPr/>
      <dgm:t>
        <a:bodyPr/>
        <a:lstStyle/>
        <a:p>
          <a:endParaRPr lang="en-US"/>
        </a:p>
      </dgm:t>
    </dgm:pt>
    <dgm:pt modelId="{1B8A7D45-50CC-436C-8C89-286BCCA84209}">
      <dgm:prSet/>
      <dgm:spPr/>
      <dgm:t>
        <a:bodyPr/>
        <a:lstStyle/>
        <a:p>
          <a:r>
            <a:rPr lang="tr-TR"/>
            <a:t>Paylaşım</a:t>
          </a:r>
          <a:endParaRPr lang="en-US"/>
        </a:p>
      </dgm:t>
    </dgm:pt>
    <dgm:pt modelId="{164E0698-EBC8-474B-9CB8-8E848D8359CE}" type="parTrans" cxnId="{FEC250CF-743B-4A6A-B59C-60750E19CFA6}">
      <dgm:prSet/>
      <dgm:spPr/>
      <dgm:t>
        <a:bodyPr/>
        <a:lstStyle/>
        <a:p>
          <a:endParaRPr lang="en-US"/>
        </a:p>
      </dgm:t>
    </dgm:pt>
    <dgm:pt modelId="{76632E7B-A869-4E08-96FB-2E6FD3398C3F}" type="sibTrans" cxnId="{FEC250CF-743B-4A6A-B59C-60750E19CFA6}">
      <dgm:prSet/>
      <dgm:spPr/>
      <dgm:t>
        <a:bodyPr/>
        <a:lstStyle/>
        <a:p>
          <a:endParaRPr lang="en-US"/>
        </a:p>
      </dgm:t>
    </dgm:pt>
    <dgm:pt modelId="{0D99AF73-1E6D-4521-8DFB-A26BB74AB1C9}">
      <dgm:prSet/>
      <dgm:spPr/>
      <dgm:t>
        <a:bodyPr/>
        <a:lstStyle/>
        <a:p>
          <a:r>
            <a:rPr lang="tr-TR" b="1"/>
            <a:t>Metin Yapısı</a:t>
          </a:r>
          <a:endParaRPr lang="en-US"/>
        </a:p>
      </dgm:t>
    </dgm:pt>
    <dgm:pt modelId="{4EC02B4B-175C-44AA-9AE0-3F9130E657CB}" type="parTrans" cxnId="{3E88AE88-9EEE-481D-95EF-1F988C0CB7DF}">
      <dgm:prSet/>
      <dgm:spPr/>
      <dgm:t>
        <a:bodyPr/>
        <a:lstStyle/>
        <a:p>
          <a:endParaRPr lang="en-US"/>
        </a:p>
      </dgm:t>
    </dgm:pt>
    <dgm:pt modelId="{7A9217D9-D773-4800-9AE7-A405B2ABB7CE}" type="sibTrans" cxnId="{3E88AE88-9EEE-481D-95EF-1F988C0CB7DF}">
      <dgm:prSet/>
      <dgm:spPr/>
      <dgm:t>
        <a:bodyPr/>
        <a:lstStyle/>
        <a:p>
          <a:endParaRPr lang="en-US"/>
        </a:p>
      </dgm:t>
    </dgm:pt>
    <dgm:pt modelId="{27D55AAA-4EF8-47FF-9B64-41CADA4A3575}">
      <dgm:prSet/>
      <dgm:spPr/>
      <dgm:t>
        <a:bodyPr/>
        <a:lstStyle/>
        <a:p>
          <a:r>
            <a:rPr lang="tr-TR"/>
            <a:t>Standart Üç Bölümlü Metin Yapısının İşlevi </a:t>
          </a:r>
          <a:endParaRPr lang="en-US"/>
        </a:p>
      </dgm:t>
    </dgm:pt>
    <dgm:pt modelId="{F72CA733-9E4B-4886-AE10-E82C18470A44}" type="parTrans" cxnId="{C561FB6E-0AD6-4736-9FAA-44C4B4DDFA82}">
      <dgm:prSet/>
      <dgm:spPr/>
      <dgm:t>
        <a:bodyPr/>
        <a:lstStyle/>
        <a:p>
          <a:endParaRPr lang="en-US"/>
        </a:p>
      </dgm:t>
    </dgm:pt>
    <dgm:pt modelId="{1A6B6051-4E8A-42D4-BACB-B01DEAC00C57}" type="sibTrans" cxnId="{C561FB6E-0AD6-4736-9FAA-44C4B4DDFA82}">
      <dgm:prSet/>
      <dgm:spPr/>
      <dgm:t>
        <a:bodyPr/>
        <a:lstStyle/>
        <a:p>
          <a:endParaRPr lang="en-US"/>
        </a:p>
      </dgm:t>
    </dgm:pt>
    <dgm:pt modelId="{B6068444-6EAC-4766-8E1D-14E42D035F62}">
      <dgm:prSet/>
      <dgm:spPr/>
      <dgm:t>
        <a:bodyPr/>
        <a:lstStyle/>
        <a:p>
          <a:r>
            <a:rPr lang="tr-TR"/>
            <a:t>Giriş Paragrafı </a:t>
          </a:r>
          <a:endParaRPr lang="en-US"/>
        </a:p>
      </dgm:t>
    </dgm:pt>
    <dgm:pt modelId="{72B0A8B5-8270-4A23-A1AC-AE5AE9E88C71}" type="parTrans" cxnId="{022F42FA-E427-4E7B-988C-E711F2434D48}">
      <dgm:prSet/>
      <dgm:spPr/>
      <dgm:t>
        <a:bodyPr/>
        <a:lstStyle/>
        <a:p>
          <a:endParaRPr lang="en-US"/>
        </a:p>
      </dgm:t>
    </dgm:pt>
    <dgm:pt modelId="{06AC46B6-16C9-485D-9961-869F38617EBA}" type="sibTrans" cxnId="{022F42FA-E427-4E7B-988C-E711F2434D48}">
      <dgm:prSet/>
      <dgm:spPr/>
      <dgm:t>
        <a:bodyPr/>
        <a:lstStyle/>
        <a:p>
          <a:endParaRPr lang="en-US"/>
        </a:p>
      </dgm:t>
    </dgm:pt>
    <dgm:pt modelId="{C800EB71-DC8B-46BD-A6F4-DAAEFE855FCA}">
      <dgm:prSet/>
      <dgm:spPr/>
      <dgm:t>
        <a:bodyPr/>
        <a:lstStyle/>
        <a:p>
          <a:r>
            <a:rPr lang="tr-TR"/>
            <a:t>Gelişme Paragrafı</a:t>
          </a:r>
          <a:endParaRPr lang="en-US"/>
        </a:p>
      </dgm:t>
    </dgm:pt>
    <dgm:pt modelId="{2A49756D-1C49-43C4-8766-9A42C7C59C36}" type="parTrans" cxnId="{6F55BB38-E9E6-47BC-93B9-8F77364399E8}">
      <dgm:prSet/>
      <dgm:spPr/>
      <dgm:t>
        <a:bodyPr/>
        <a:lstStyle/>
        <a:p>
          <a:endParaRPr lang="en-US"/>
        </a:p>
      </dgm:t>
    </dgm:pt>
    <dgm:pt modelId="{B2F6768C-6FD1-4CCB-98A0-C2EF31DA7911}" type="sibTrans" cxnId="{6F55BB38-E9E6-47BC-93B9-8F77364399E8}">
      <dgm:prSet/>
      <dgm:spPr/>
      <dgm:t>
        <a:bodyPr/>
        <a:lstStyle/>
        <a:p>
          <a:endParaRPr lang="en-US"/>
        </a:p>
      </dgm:t>
    </dgm:pt>
    <dgm:pt modelId="{7BCE4D27-7006-426C-AD84-8541667B56FD}">
      <dgm:prSet/>
      <dgm:spPr/>
      <dgm:t>
        <a:bodyPr/>
        <a:lstStyle/>
        <a:p>
          <a:r>
            <a:rPr lang="tr-TR"/>
            <a:t>Sonuç Paragrafı</a:t>
          </a:r>
          <a:endParaRPr lang="en-US"/>
        </a:p>
      </dgm:t>
    </dgm:pt>
    <dgm:pt modelId="{85527C21-B7A2-4391-B65B-4FF8D7895977}" type="parTrans" cxnId="{C639E241-9D42-4530-B53C-26E25DCBA5B2}">
      <dgm:prSet/>
      <dgm:spPr/>
      <dgm:t>
        <a:bodyPr/>
        <a:lstStyle/>
        <a:p>
          <a:endParaRPr lang="en-US"/>
        </a:p>
      </dgm:t>
    </dgm:pt>
    <dgm:pt modelId="{DE40FAA4-740D-49E9-856D-405B3D6996E2}" type="sibTrans" cxnId="{C639E241-9D42-4530-B53C-26E25DCBA5B2}">
      <dgm:prSet/>
      <dgm:spPr/>
      <dgm:t>
        <a:bodyPr/>
        <a:lstStyle/>
        <a:p>
          <a:endParaRPr lang="en-US"/>
        </a:p>
      </dgm:t>
    </dgm:pt>
    <dgm:pt modelId="{58246854-99FD-41CF-AC13-69AC12751B39}">
      <dgm:prSet/>
      <dgm:spPr/>
      <dgm:t>
        <a:bodyPr/>
        <a:lstStyle/>
        <a:p>
          <a:r>
            <a:rPr lang="tr-TR"/>
            <a:t>Başlık</a:t>
          </a:r>
          <a:endParaRPr lang="en-US"/>
        </a:p>
      </dgm:t>
    </dgm:pt>
    <dgm:pt modelId="{57E4F8B0-D163-4C32-9E6E-D4EAA34F2FDC}" type="parTrans" cxnId="{3ED3D149-726E-4162-9CFD-C268B0B6BD6C}">
      <dgm:prSet/>
      <dgm:spPr/>
      <dgm:t>
        <a:bodyPr/>
        <a:lstStyle/>
        <a:p>
          <a:endParaRPr lang="en-US"/>
        </a:p>
      </dgm:t>
    </dgm:pt>
    <dgm:pt modelId="{51596EA2-2F64-472F-A6BB-F3CA3843781E}" type="sibTrans" cxnId="{3ED3D149-726E-4162-9CFD-C268B0B6BD6C}">
      <dgm:prSet/>
      <dgm:spPr/>
      <dgm:t>
        <a:bodyPr/>
        <a:lstStyle/>
        <a:p>
          <a:endParaRPr lang="en-US"/>
        </a:p>
      </dgm:t>
    </dgm:pt>
    <dgm:pt modelId="{51405ECB-5FFD-42C1-912C-5484F039A582}" type="pres">
      <dgm:prSet presAssocID="{5540FF57-AE88-4ACD-A1DC-C2948047E4FA}" presName="linear" presStyleCnt="0">
        <dgm:presLayoutVars>
          <dgm:animLvl val="lvl"/>
          <dgm:resizeHandles val="exact"/>
        </dgm:presLayoutVars>
      </dgm:prSet>
      <dgm:spPr/>
      <dgm:t>
        <a:bodyPr/>
        <a:lstStyle/>
        <a:p>
          <a:endParaRPr lang="tr-TR"/>
        </a:p>
      </dgm:t>
    </dgm:pt>
    <dgm:pt modelId="{F97D7DA7-A558-46E6-A85C-8D8C521CC14A}" type="pres">
      <dgm:prSet presAssocID="{E4D51B01-D3FF-4FDB-93FF-BFE2867B17E8}" presName="parentText" presStyleLbl="node1" presStyleIdx="0" presStyleCnt="3">
        <dgm:presLayoutVars>
          <dgm:chMax val="0"/>
          <dgm:bulletEnabled val="1"/>
        </dgm:presLayoutVars>
      </dgm:prSet>
      <dgm:spPr/>
      <dgm:t>
        <a:bodyPr/>
        <a:lstStyle/>
        <a:p>
          <a:endParaRPr lang="tr-TR"/>
        </a:p>
      </dgm:t>
    </dgm:pt>
    <dgm:pt modelId="{8D15B408-07CD-4A82-979A-8BCB0A7C05EC}" type="pres">
      <dgm:prSet presAssocID="{A60654E9-52DE-4514-B328-8D89D43A7A0E}" presName="spacer" presStyleCnt="0"/>
      <dgm:spPr/>
    </dgm:pt>
    <dgm:pt modelId="{721B41BB-8879-4F72-A466-870801325C55}" type="pres">
      <dgm:prSet presAssocID="{CA9F87B4-76B4-4435-A427-FBB046B551E4}" presName="parentText" presStyleLbl="node1" presStyleIdx="1" presStyleCnt="3">
        <dgm:presLayoutVars>
          <dgm:chMax val="0"/>
          <dgm:bulletEnabled val="1"/>
        </dgm:presLayoutVars>
      </dgm:prSet>
      <dgm:spPr/>
      <dgm:t>
        <a:bodyPr/>
        <a:lstStyle/>
        <a:p>
          <a:endParaRPr lang="tr-TR"/>
        </a:p>
      </dgm:t>
    </dgm:pt>
    <dgm:pt modelId="{75673093-0AAC-4BB3-99C3-0EABD7A55689}" type="pres">
      <dgm:prSet presAssocID="{CA9F87B4-76B4-4435-A427-FBB046B551E4}" presName="childText" presStyleLbl="revTx" presStyleIdx="0" presStyleCnt="2">
        <dgm:presLayoutVars>
          <dgm:bulletEnabled val="1"/>
        </dgm:presLayoutVars>
      </dgm:prSet>
      <dgm:spPr/>
      <dgm:t>
        <a:bodyPr/>
        <a:lstStyle/>
        <a:p>
          <a:endParaRPr lang="tr-TR"/>
        </a:p>
      </dgm:t>
    </dgm:pt>
    <dgm:pt modelId="{784B533A-8A4E-4199-9128-083A3365C0DC}" type="pres">
      <dgm:prSet presAssocID="{0D99AF73-1E6D-4521-8DFB-A26BB74AB1C9}" presName="parentText" presStyleLbl="node1" presStyleIdx="2" presStyleCnt="3">
        <dgm:presLayoutVars>
          <dgm:chMax val="0"/>
          <dgm:bulletEnabled val="1"/>
        </dgm:presLayoutVars>
      </dgm:prSet>
      <dgm:spPr/>
      <dgm:t>
        <a:bodyPr/>
        <a:lstStyle/>
        <a:p>
          <a:endParaRPr lang="tr-TR"/>
        </a:p>
      </dgm:t>
    </dgm:pt>
    <dgm:pt modelId="{AF6B7CAA-9A7F-4DAB-9364-FDA090B7EB94}" type="pres">
      <dgm:prSet presAssocID="{0D99AF73-1E6D-4521-8DFB-A26BB74AB1C9}" presName="childText" presStyleLbl="revTx" presStyleIdx="1" presStyleCnt="2">
        <dgm:presLayoutVars>
          <dgm:bulletEnabled val="1"/>
        </dgm:presLayoutVars>
      </dgm:prSet>
      <dgm:spPr/>
      <dgm:t>
        <a:bodyPr/>
        <a:lstStyle/>
        <a:p>
          <a:endParaRPr lang="tr-TR"/>
        </a:p>
      </dgm:t>
    </dgm:pt>
  </dgm:ptLst>
  <dgm:cxnLst>
    <dgm:cxn modelId="{3ED3D149-726E-4162-9CFD-C268B0B6BD6C}" srcId="{0D99AF73-1E6D-4521-8DFB-A26BB74AB1C9}" destId="{58246854-99FD-41CF-AC13-69AC12751B39}" srcOrd="4" destOrd="0" parTransId="{57E4F8B0-D163-4C32-9E6E-D4EAA34F2FDC}" sibTransId="{51596EA2-2F64-472F-A6BB-F3CA3843781E}"/>
    <dgm:cxn modelId="{32224266-D46B-4C27-9160-CBAF10067FFB}" type="presOf" srcId="{CA9F87B4-76B4-4435-A427-FBB046B551E4}" destId="{721B41BB-8879-4F72-A466-870801325C55}" srcOrd="0" destOrd="0" presId="urn:microsoft.com/office/officeart/2005/8/layout/vList2"/>
    <dgm:cxn modelId="{43730A12-1078-4127-829C-7AD663D01394}" srcId="{CA9F87B4-76B4-4435-A427-FBB046B551E4}" destId="{7F0427B1-15AD-439B-8BE9-EE631A5F1B0B}" srcOrd="1" destOrd="0" parTransId="{A0C44168-3D38-48D1-ABC0-882EFAFABB9F}" sibTransId="{737A1554-1739-4F3A-8AB2-4475C76F911F}"/>
    <dgm:cxn modelId="{3E88AE88-9EEE-481D-95EF-1F988C0CB7DF}" srcId="{5540FF57-AE88-4ACD-A1DC-C2948047E4FA}" destId="{0D99AF73-1E6D-4521-8DFB-A26BB74AB1C9}" srcOrd="2" destOrd="0" parTransId="{4EC02B4B-175C-44AA-9AE0-3F9130E657CB}" sibTransId="{7A9217D9-D773-4800-9AE7-A405B2ABB7CE}"/>
    <dgm:cxn modelId="{C561FB6E-0AD6-4736-9FAA-44C4B4DDFA82}" srcId="{0D99AF73-1E6D-4521-8DFB-A26BB74AB1C9}" destId="{27D55AAA-4EF8-47FF-9B64-41CADA4A3575}" srcOrd="0" destOrd="0" parTransId="{F72CA733-9E4B-4886-AE10-E82C18470A44}" sibTransId="{1A6B6051-4E8A-42D4-BACB-B01DEAC00C57}"/>
    <dgm:cxn modelId="{6580EA2E-2D70-4D4A-8A3A-382D0B229A1C}" type="presOf" srcId="{0D99AF73-1E6D-4521-8DFB-A26BB74AB1C9}" destId="{784B533A-8A4E-4199-9128-083A3365C0DC}" srcOrd="0" destOrd="0" presId="urn:microsoft.com/office/officeart/2005/8/layout/vList2"/>
    <dgm:cxn modelId="{C57A2E4E-A6CC-48E1-8E2C-34D42BE06F4F}" type="presOf" srcId="{7F0427B1-15AD-439B-8BE9-EE631A5F1B0B}" destId="{75673093-0AAC-4BB3-99C3-0EABD7A55689}" srcOrd="0" destOrd="1" presId="urn:microsoft.com/office/officeart/2005/8/layout/vList2"/>
    <dgm:cxn modelId="{EAFA2B72-E494-4356-ACE2-DE3FFD43A792}" type="presOf" srcId="{7BCE4D27-7006-426C-AD84-8541667B56FD}" destId="{AF6B7CAA-9A7F-4DAB-9364-FDA090B7EB94}" srcOrd="0" destOrd="3" presId="urn:microsoft.com/office/officeart/2005/8/layout/vList2"/>
    <dgm:cxn modelId="{ACCADF2A-4B50-4899-8FC0-EB08F08952FA}" type="presOf" srcId="{27D55AAA-4EF8-47FF-9B64-41CADA4A3575}" destId="{AF6B7CAA-9A7F-4DAB-9364-FDA090B7EB94}" srcOrd="0" destOrd="0" presId="urn:microsoft.com/office/officeart/2005/8/layout/vList2"/>
    <dgm:cxn modelId="{C639E241-9D42-4530-B53C-26E25DCBA5B2}" srcId="{0D99AF73-1E6D-4521-8DFB-A26BB74AB1C9}" destId="{7BCE4D27-7006-426C-AD84-8541667B56FD}" srcOrd="3" destOrd="0" parTransId="{85527C21-B7A2-4391-B65B-4FF8D7895977}" sibTransId="{DE40FAA4-740D-49E9-856D-405B3D6996E2}"/>
    <dgm:cxn modelId="{C054BA2E-FA14-43D0-BA26-B99DF775CA3C}" type="presOf" srcId="{5540FF57-AE88-4ACD-A1DC-C2948047E4FA}" destId="{51405ECB-5FFD-42C1-912C-5484F039A582}" srcOrd="0" destOrd="0" presId="urn:microsoft.com/office/officeart/2005/8/layout/vList2"/>
    <dgm:cxn modelId="{B1A3E4D2-DF37-43BD-8653-5F99A8E87735}" srcId="{CA9F87B4-76B4-4435-A427-FBB046B551E4}" destId="{FAF2542C-5357-4819-B265-049F4EF4FFFB}" srcOrd="2" destOrd="0" parTransId="{39D09473-F180-42A7-97CB-82D653AF6DEA}" sibTransId="{407E54AD-A4C0-4866-AD03-FA7DB46E2109}"/>
    <dgm:cxn modelId="{BB4D224D-EE68-4DFF-A065-5BC5FD620F93}" srcId="{5540FF57-AE88-4ACD-A1DC-C2948047E4FA}" destId="{CA9F87B4-76B4-4435-A427-FBB046B551E4}" srcOrd="1" destOrd="0" parTransId="{312C098C-786C-488B-9D00-B77C6D5110DE}" sibTransId="{53A9034B-FB43-40BE-9FA0-FC03A2160BCA}"/>
    <dgm:cxn modelId="{A5FEFE40-A614-4C09-87DE-351F64857AD6}" type="presOf" srcId="{B6068444-6EAC-4766-8E1D-14E42D035F62}" destId="{AF6B7CAA-9A7F-4DAB-9364-FDA090B7EB94}" srcOrd="0" destOrd="1" presId="urn:microsoft.com/office/officeart/2005/8/layout/vList2"/>
    <dgm:cxn modelId="{45C17B34-B688-4A1F-A885-264BDCB48528}" type="presOf" srcId="{E4D51B01-D3FF-4FDB-93FF-BFE2867B17E8}" destId="{F97D7DA7-A558-46E6-A85C-8D8C521CC14A}" srcOrd="0" destOrd="0" presId="urn:microsoft.com/office/officeart/2005/8/layout/vList2"/>
    <dgm:cxn modelId="{7C68CB40-4E29-4112-B54B-D1754395B3F1}" type="presOf" srcId="{C800EB71-DC8B-46BD-A6F4-DAAEFE855FCA}" destId="{AF6B7CAA-9A7F-4DAB-9364-FDA090B7EB94}" srcOrd="0" destOrd="2" presId="urn:microsoft.com/office/officeart/2005/8/layout/vList2"/>
    <dgm:cxn modelId="{A4C1D22A-8A95-49E7-A8D0-B315A6B5907C}" srcId="{CA9F87B4-76B4-4435-A427-FBB046B551E4}" destId="{4807BB35-AAD7-417E-862F-F1974EA0215F}" srcOrd="3" destOrd="0" parTransId="{1803502A-F879-4E8C-AA1B-3A1AE482BF68}" sibTransId="{3853BAE1-AEAA-43D4-9E78-F4CABF28289C}"/>
    <dgm:cxn modelId="{EABD4CB6-B02F-42E4-988C-3E0EB52E0294}" type="presOf" srcId="{4807BB35-AAD7-417E-862F-F1974EA0215F}" destId="{75673093-0AAC-4BB3-99C3-0EABD7A55689}" srcOrd="0" destOrd="3" presId="urn:microsoft.com/office/officeart/2005/8/layout/vList2"/>
    <dgm:cxn modelId="{022F42FA-E427-4E7B-988C-E711F2434D48}" srcId="{0D99AF73-1E6D-4521-8DFB-A26BB74AB1C9}" destId="{B6068444-6EAC-4766-8E1D-14E42D035F62}" srcOrd="1" destOrd="0" parTransId="{72B0A8B5-8270-4A23-A1AC-AE5AE9E88C71}" sibTransId="{06AC46B6-16C9-485D-9961-869F38617EBA}"/>
    <dgm:cxn modelId="{DDE3E20E-E64F-4EE9-8252-513F63AA8D8A}" type="presOf" srcId="{58246854-99FD-41CF-AC13-69AC12751B39}" destId="{AF6B7CAA-9A7F-4DAB-9364-FDA090B7EB94}" srcOrd="0" destOrd="4" presId="urn:microsoft.com/office/officeart/2005/8/layout/vList2"/>
    <dgm:cxn modelId="{6F55BB38-E9E6-47BC-93B9-8F77364399E8}" srcId="{0D99AF73-1E6D-4521-8DFB-A26BB74AB1C9}" destId="{C800EB71-DC8B-46BD-A6F4-DAAEFE855FCA}" srcOrd="2" destOrd="0" parTransId="{2A49756D-1C49-43C4-8766-9A42C7C59C36}" sibTransId="{B2F6768C-6FD1-4CCB-98A0-C2EF31DA7911}"/>
    <dgm:cxn modelId="{21C013AD-690F-4155-8E8A-2BE3BAEE0AAB}" type="presOf" srcId="{1B8A7D45-50CC-436C-8C89-286BCCA84209}" destId="{75673093-0AAC-4BB3-99C3-0EABD7A55689}" srcOrd="0" destOrd="4" presId="urn:microsoft.com/office/officeart/2005/8/layout/vList2"/>
    <dgm:cxn modelId="{FEC250CF-743B-4A6A-B59C-60750E19CFA6}" srcId="{CA9F87B4-76B4-4435-A427-FBB046B551E4}" destId="{1B8A7D45-50CC-436C-8C89-286BCCA84209}" srcOrd="4" destOrd="0" parTransId="{164E0698-EBC8-474B-9CB8-8E848D8359CE}" sibTransId="{76632E7B-A869-4E08-96FB-2E6FD3398C3F}"/>
    <dgm:cxn modelId="{2D0D0917-DA12-498C-B3FE-FED0D72B149A}" type="presOf" srcId="{A29030A4-07A3-49D0-91E4-D2DCDB033B1E}" destId="{75673093-0AAC-4BB3-99C3-0EABD7A55689}" srcOrd="0" destOrd="0" presId="urn:microsoft.com/office/officeart/2005/8/layout/vList2"/>
    <dgm:cxn modelId="{F4040F48-02E8-4B47-9764-66431BE3E587}" srcId="{CA9F87B4-76B4-4435-A427-FBB046B551E4}" destId="{A29030A4-07A3-49D0-91E4-D2DCDB033B1E}" srcOrd="0" destOrd="0" parTransId="{9138C6C3-41E0-4737-A012-F9E738120B10}" sibTransId="{57FE4E6C-DFB3-424C-A641-774739D79381}"/>
    <dgm:cxn modelId="{47B07E1C-17CC-4197-AA09-5D93C16FEF48}" srcId="{5540FF57-AE88-4ACD-A1DC-C2948047E4FA}" destId="{E4D51B01-D3FF-4FDB-93FF-BFE2867B17E8}" srcOrd="0" destOrd="0" parTransId="{E70C5703-F659-413D-B1E9-AAECFEA03A1A}" sibTransId="{A60654E9-52DE-4514-B328-8D89D43A7A0E}"/>
    <dgm:cxn modelId="{DC60391A-1BAB-4F9B-BDB7-FE30DF8CA5F7}" type="presOf" srcId="{FAF2542C-5357-4819-B265-049F4EF4FFFB}" destId="{75673093-0AAC-4BB3-99C3-0EABD7A55689}" srcOrd="0" destOrd="2" presId="urn:microsoft.com/office/officeart/2005/8/layout/vList2"/>
    <dgm:cxn modelId="{DD2C7212-554C-49BB-9971-0182E3D7D075}" type="presParOf" srcId="{51405ECB-5FFD-42C1-912C-5484F039A582}" destId="{F97D7DA7-A558-46E6-A85C-8D8C521CC14A}" srcOrd="0" destOrd="0" presId="urn:microsoft.com/office/officeart/2005/8/layout/vList2"/>
    <dgm:cxn modelId="{E7276F12-435B-45F0-A8A5-E67A208B47F0}" type="presParOf" srcId="{51405ECB-5FFD-42C1-912C-5484F039A582}" destId="{8D15B408-07CD-4A82-979A-8BCB0A7C05EC}" srcOrd="1" destOrd="0" presId="urn:microsoft.com/office/officeart/2005/8/layout/vList2"/>
    <dgm:cxn modelId="{A70D7197-8D11-4775-8B42-2FFC0C064915}" type="presParOf" srcId="{51405ECB-5FFD-42C1-912C-5484F039A582}" destId="{721B41BB-8879-4F72-A466-870801325C55}" srcOrd="2" destOrd="0" presId="urn:microsoft.com/office/officeart/2005/8/layout/vList2"/>
    <dgm:cxn modelId="{A951BD6D-A370-45AF-9F9C-0E480115BC75}" type="presParOf" srcId="{51405ECB-5FFD-42C1-912C-5484F039A582}" destId="{75673093-0AAC-4BB3-99C3-0EABD7A55689}" srcOrd="3" destOrd="0" presId="urn:microsoft.com/office/officeart/2005/8/layout/vList2"/>
    <dgm:cxn modelId="{9AA97468-E92D-4650-8FDF-E3B2E0F33389}" type="presParOf" srcId="{51405ECB-5FFD-42C1-912C-5484F039A582}" destId="{784B533A-8A4E-4199-9128-083A3365C0DC}" srcOrd="4" destOrd="0" presId="urn:microsoft.com/office/officeart/2005/8/layout/vList2"/>
    <dgm:cxn modelId="{E647BA8D-5D12-45C7-9383-9184FC6769EC}" type="presParOf" srcId="{51405ECB-5FFD-42C1-912C-5484F039A582}" destId="{AF6B7CAA-9A7F-4DAB-9364-FDA090B7EB9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DD6C3D-45E7-459C-AA30-2D741E2DCF7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D890EFA-1D57-462D-B6CD-084317D2043C}">
      <dgm:prSet/>
      <dgm:spPr/>
      <dgm:t>
        <a:bodyPr/>
        <a:lstStyle/>
        <a:p>
          <a:r>
            <a:rPr lang="tr-TR"/>
            <a:t>Standart metin yazma tarzının, bildiğimiz ilgi çekici edebi tarzla ilişkilendirmediğimiz bir tarz olduğunu kabul etmeliyiz. Kuru, sert ve tahmin edilebilir olabilir.</a:t>
          </a:r>
          <a:endParaRPr lang="en-US"/>
        </a:p>
      </dgm:t>
    </dgm:pt>
    <dgm:pt modelId="{72F5DEC2-9092-48B5-9FA4-5803C612E915}" type="parTrans" cxnId="{7D655C69-CDAC-48B8-B4AD-7A4B97EDB2B5}">
      <dgm:prSet/>
      <dgm:spPr/>
      <dgm:t>
        <a:bodyPr/>
        <a:lstStyle/>
        <a:p>
          <a:endParaRPr lang="en-US"/>
        </a:p>
      </dgm:t>
    </dgm:pt>
    <dgm:pt modelId="{A5D96DE0-60F9-4663-8A6F-AFE821EA9DA8}" type="sibTrans" cxnId="{7D655C69-CDAC-48B8-B4AD-7A4B97EDB2B5}">
      <dgm:prSet/>
      <dgm:spPr/>
      <dgm:t>
        <a:bodyPr/>
        <a:lstStyle/>
        <a:p>
          <a:endParaRPr lang="en-US"/>
        </a:p>
      </dgm:t>
    </dgm:pt>
    <dgm:pt modelId="{EB5A7D39-65E7-43FC-AAFB-5EE56F90D0F1}">
      <dgm:prSet/>
      <dgm:spPr/>
      <dgm:t>
        <a:bodyPr/>
        <a:lstStyle/>
        <a:p>
          <a:r>
            <a:rPr lang="tr-TR"/>
            <a:t>Öğrencilerin her zaman böyle yazmak zorunda olup olmadıklarını sorarlar. </a:t>
          </a:r>
          <a:endParaRPr lang="en-US"/>
        </a:p>
      </dgm:t>
    </dgm:pt>
    <dgm:pt modelId="{0C5AE760-631C-4C62-86CB-B308F6112C75}" type="parTrans" cxnId="{0B1FC271-6B97-4A5F-975B-E5EEB7EEF0E6}">
      <dgm:prSet/>
      <dgm:spPr/>
      <dgm:t>
        <a:bodyPr/>
        <a:lstStyle/>
        <a:p>
          <a:endParaRPr lang="en-US"/>
        </a:p>
      </dgm:t>
    </dgm:pt>
    <dgm:pt modelId="{15029342-4809-48A0-ABCC-A63C0294A3F0}" type="sibTrans" cxnId="{0B1FC271-6B97-4A5F-975B-E5EEB7EEF0E6}">
      <dgm:prSet/>
      <dgm:spPr/>
      <dgm:t>
        <a:bodyPr/>
        <a:lstStyle/>
        <a:p>
          <a:endParaRPr lang="en-US"/>
        </a:p>
      </dgm:t>
    </dgm:pt>
    <dgm:pt modelId="{60026B3F-5A09-4F22-9724-FCC4D98E7F7A}">
      <dgm:prSet/>
      <dgm:spPr/>
      <dgm:t>
        <a:bodyPr/>
        <a:lstStyle/>
        <a:p>
          <a:r>
            <a:rPr lang="tr-TR"/>
            <a:t>Benzer şekilde, girişte makalenizin ana noktasını söylemek, okuyucuyu şaşırtma potansiyeline sahip bir anlatı oluşturmayı zorlaştırır. </a:t>
          </a:r>
          <a:endParaRPr lang="en-US"/>
        </a:p>
      </dgm:t>
    </dgm:pt>
    <dgm:pt modelId="{BDDEF091-A155-4F92-9C11-BAAD6C702606}" type="parTrans" cxnId="{1F6D4636-B09A-4443-9CA4-CCA29A3C287C}">
      <dgm:prSet/>
      <dgm:spPr/>
      <dgm:t>
        <a:bodyPr/>
        <a:lstStyle/>
        <a:p>
          <a:endParaRPr lang="en-US"/>
        </a:p>
      </dgm:t>
    </dgm:pt>
    <dgm:pt modelId="{4A70A083-F9E6-44A6-9E05-17386E548423}" type="sibTrans" cxnId="{1F6D4636-B09A-4443-9CA4-CCA29A3C287C}">
      <dgm:prSet/>
      <dgm:spPr/>
      <dgm:t>
        <a:bodyPr/>
        <a:lstStyle/>
        <a:p>
          <a:endParaRPr lang="en-US"/>
        </a:p>
      </dgm:t>
    </dgm:pt>
    <dgm:pt modelId="{5DB7DFB3-89B9-4D3D-B89F-23FD91D6FE05}">
      <dgm:prSet/>
      <dgm:spPr/>
      <dgm:t>
        <a:bodyPr/>
        <a:lstStyle/>
        <a:p>
          <a:r>
            <a:rPr lang="tr-TR"/>
            <a:t>Ama eğer akademik yazımda standartsa, o zaman bunun için bir neden olmalı, maliyetlerden ağır basan bazı faydalar.</a:t>
          </a:r>
          <a:endParaRPr lang="en-US"/>
        </a:p>
      </dgm:t>
    </dgm:pt>
    <dgm:pt modelId="{5798EA4B-85BD-4959-864C-DEA8ECA7B1E3}" type="parTrans" cxnId="{60E00741-2E05-4163-BD0E-F96126128074}">
      <dgm:prSet/>
      <dgm:spPr/>
      <dgm:t>
        <a:bodyPr/>
        <a:lstStyle/>
        <a:p>
          <a:endParaRPr lang="en-US"/>
        </a:p>
      </dgm:t>
    </dgm:pt>
    <dgm:pt modelId="{A07E60AF-660A-419F-B3D7-81CF4255DCF1}" type="sibTrans" cxnId="{60E00741-2E05-4163-BD0E-F96126128074}">
      <dgm:prSet/>
      <dgm:spPr/>
      <dgm:t>
        <a:bodyPr/>
        <a:lstStyle/>
        <a:p>
          <a:endParaRPr lang="en-US"/>
        </a:p>
      </dgm:t>
    </dgm:pt>
    <dgm:pt modelId="{0EB82D31-5AD9-4163-A9CB-D3871654E1CB}" type="pres">
      <dgm:prSet presAssocID="{6DDD6C3D-45E7-459C-AA30-2D741E2DCF7E}" presName="linear" presStyleCnt="0">
        <dgm:presLayoutVars>
          <dgm:animLvl val="lvl"/>
          <dgm:resizeHandles val="exact"/>
        </dgm:presLayoutVars>
      </dgm:prSet>
      <dgm:spPr/>
      <dgm:t>
        <a:bodyPr/>
        <a:lstStyle/>
        <a:p>
          <a:endParaRPr lang="tr-TR"/>
        </a:p>
      </dgm:t>
    </dgm:pt>
    <dgm:pt modelId="{4EA9798B-4C93-40EF-8FDB-63695D849517}" type="pres">
      <dgm:prSet presAssocID="{0D890EFA-1D57-462D-B6CD-084317D2043C}" presName="parentText" presStyleLbl="node1" presStyleIdx="0" presStyleCnt="4">
        <dgm:presLayoutVars>
          <dgm:chMax val="0"/>
          <dgm:bulletEnabled val="1"/>
        </dgm:presLayoutVars>
      </dgm:prSet>
      <dgm:spPr/>
      <dgm:t>
        <a:bodyPr/>
        <a:lstStyle/>
        <a:p>
          <a:endParaRPr lang="tr-TR"/>
        </a:p>
      </dgm:t>
    </dgm:pt>
    <dgm:pt modelId="{9757C34C-A3BF-48BA-91CE-96FBC6E4701B}" type="pres">
      <dgm:prSet presAssocID="{A5D96DE0-60F9-4663-8A6F-AFE821EA9DA8}" presName="spacer" presStyleCnt="0"/>
      <dgm:spPr/>
    </dgm:pt>
    <dgm:pt modelId="{A289601F-4677-4936-9443-EF9E1CA0A0CB}" type="pres">
      <dgm:prSet presAssocID="{EB5A7D39-65E7-43FC-AAFB-5EE56F90D0F1}" presName="parentText" presStyleLbl="node1" presStyleIdx="1" presStyleCnt="4">
        <dgm:presLayoutVars>
          <dgm:chMax val="0"/>
          <dgm:bulletEnabled val="1"/>
        </dgm:presLayoutVars>
      </dgm:prSet>
      <dgm:spPr/>
      <dgm:t>
        <a:bodyPr/>
        <a:lstStyle/>
        <a:p>
          <a:endParaRPr lang="tr-TR"/>
        </a:p>
      </dgm:t>
    </dgm:pt>
    <dgm:pt modelId="{78DD37F2-33EC-4209-8F03-41AC85AAE8B0}" type="pres">
      <dgm:prSet presAssocID="{15029342-4809-48A0-ABCC-A63C0294A3F0}" presName="spacer" presStyleCnt="0"/>
      <dgm:spPr/>
    </dgm:pt>
    <dgm:pt modelId="{F8F197A9-6E86-4F27-B95C-BB5D6ABAA667}" type="pres">
      <dgm:prSet presAssocID="{60026B3F-5A09-4F22-9724-FCC4D98E7F7A}" presName="parentText" presStyleLbl="node1" presStyleIdx="2" presStyleCnt="4">
        <dgm:presLayoutVars>
          <dgm:chMax val="0"/>
          <dgm:bulletEnabled val="1"/>
        </dgm:presLayoutVars>
      </dgm:prSet>
      <dgm:spPr/>
      <dgm:t>
        <a:bodyPr/>
        <a:lstStyle/>
        <a:p>
          <a:endParaRPr lang="tr-TR"/>
        </a:p>
      </dgm:t>
    </dgm:pt>
    <dgm:pt modelId="{BD2D2C9C-52E9-40FB-A00B-9F57201FCD0E}" type="pres">
      <dgm:prSet presAssocID="{4A70A083-F9E6-44A6-9E05-17386E548423}" presName="spacer" presStyleCnt="0"/>
      <dgm:spPr/>
    </dgm:pt>
    <dgm:pt modelId="{DCF033AF-B8DD-455F-AF2A-1D97F587AF81}" type="pres">
      <dgm:prSet presAssocID="{5DB7DFB3-89B9-4D3D-B89F-23FD91D6FE05}" presName="parentText" presStyleLbl="node1" presStyleIdx="3" presStyleCnt="4">
        <dgm:presLayoutVars>
          <dgm:chMax val="0"/>
          <dgm:bulletEnabled val="1"/>
        </dgm:presLayoutVars>
      </dgm:prSet>
      <dgm:spPr/>
      <dgm:t>
        <a:bodyPr/>
        <a:lstStyle/>
        <a:p>
          <a:endParaRPr lang="tr-TR"/>
        </a:p>
      </dgm:t>
    </dgm:pt>
  </dgm:ptLst>
  <dgm:cxnLst>
    <dgm:cxn modelId="{7D655C69-CDAC-48B8-B4AD-7A4B97EDB2B5}" srcId="{6DDD6C3D-45E7-459C-AA30-2D741E2DCF7E}" destId="{0D890EFA-1D57-462D-B6CD-084317D2043C}" srcOrd="0" destOrd="0" parTransId="{72F5DEC2-9092-48B5-9FA4-5803C612E915}" sibTransId="{A5D96DE0-60F9-4663-8A6F-AFE821EA9DA8}"/>
    <dgm:cxn modelId="{25A22F56-2AED-4CC4-8087-85DE7F1E5F4A}" type="presOf" srcId="{6DDD6C3D-45E7-459C-AA30-2D741E2DCF7E}" destId="{0EB82D31-5AD9-4163-A9CB-D3871654E1CB}" srcOrd="0" destOrd="0" presId="urn:microsoft.com/office/officeart/2005/8/layout/vList2"/>
    <dgm:cxn modelId="{29620EA5-5759-4A96-9376-02CF9FD335BE}" type="presOf" srcId="{60026B3F-5A09-4F22-9724-FCC4D98E7F7A}" destId="{F8F197A9-6E86-4F27-B95C-BB5D6ABAA667}" srcOrd="0" destOrd="0" presId="urn:microsoft.com/office/officeart/2005/8/layout/vList2"/>
    <dgm:cxn modelId="{1F6D4636-B09A-4443-9CA4-CCA29A3C287C}" srcId="{6DDD6C3D-45E7-459C-AA30-2D741E2DCF7E}" destId="{60026B3F-5A09-4F22-9724-FCC4D98E7F7A}" srcOrd="2" destOrd="0" parTransId="{BDDEF091-A155-4F92-9C11-BAAD6C702606}" sibTransId="{4A70A083-F9E6-44A6-9E05-17386E548423}"/>
    <dgm:cxn modelId="{60E00741-2E05-4163-BD0E-F96126128074}" srcId="{6DDD6C3D-45E7-459C-AA30-2D741E2DCF7E}" destId="{5DB7DFB3-89B9-4D3D-B89F-23FD91D6FE05}" srcOrd="3" destOrd="0" parTransId="{5798EA4B-85BD-4959-864C-DEA8ECA7B1E3}" sibTransId="{A07E60AF-660A-419F-B3D7-81CF4255DCF1}"/>
    <dgm:cxn modelId="{81DD43BB-54E8-4895-9D24-B8F343B99AD1}" type="presOf" srcId="{EB5A7D39-65E7-43FC-AAFB-5EE56F90D0F1}" destId="{A289601F-4677-4936-9443-EF9E1CA0A0CB}" srcOrd="0" destOrd="0" presId="urn:microsoft.com/office/officeart/2005/8/layout/vList2"/>
    <dgm:cxn modelId="{EBDB4CA5-6ABA-4848-B741-C704D15FD8E7}" type="presOf" srcId="{0D890EFA-1D57-462D-B6CD-084317D2043C}" destId="{4EA9798B-4C93-40EF-8FDB-63695D849517}" srcOrd="0" destOrd="0" presId="urn:microsoft.com/office/officeart/2005/8/layout/vList2"/>
    <dgm:cxn modelId="{0B1FC271-6B97-4A5F-975B-E5EEB7EEF0E6}" srcId="{6DDD6C3D-45E7-459C-AA30-2D741E2DCF7E}" destId="{EB5A7D39-65E7-43FC-AAFB-5EE56F90D0F1}" srcOrd="1" destOrd="0" parTransId="{0C5AE760-631C-4C62-86CB-B308F6112C75}" sibTransId="{15029342-4809-48A0-ABCC-A63C0294A3F0}"/>
    <dgm:cxn modelId="{3F426761-5436-4F3D-9ADA-9FC085378828}" type="presOf" srcId="{5DB7DFB3-89B9-4D3D-B89F-23FD91D6FE05}" destId="{DCF033AF-B8DD-455F-AF2A-1D97F587AF81}" srcOrd="0" destOrd="0" presId="urn:microsoft.com/office/officeart/2005/8/layout/vList2"/>
    <dgm:cxn modelId="{8DCC8954-0281-4895-AADC-CA117A433104}" type="presParOf" srcId="{0EB82D31-5AD9-4163-A9CB-D3871654E1CB}" destId="{4EA9798B-4C93-40EF-8FDB-63695D849517}" srcOrd="0" destOrd="0" presId="urn:microsoft.com/office/officeart/2005/8/layout/vList2"/>
    <dgm:cxn modelId="{C10AC2CD-4AD0-43E0-9B98-F6FFD758CEBC}" type="presParOf" srcId="{0EB82D31-5AD9-4163-A9CB-D3871654E1CB}" destId="{9757C34C-A3BF-48BA-91CE-96FBC6E4701B}" srcOrd="1" destOrd="0" presId="urn:microsoft.com/office/officeart/2005/8/layout/vList2"/>
    <dgm:cxn modelId="{76393E08-DEB4-4779-8B60-3B7976964EF2}" type="presParOf" srcId="{0EB82D31-5AD9-4163-A9CB-D3871654E1CB}" destId="{A289601F-4677-4936-9443-EF9E1CA0A0CB}" srcOrd="2" destOrd="0" presId="urn:microsoft.com/office/officeart/2005/8/layout/vList2"/>
    <dgm:cxn modelId="{8206A009-7536-4E54-B548-3900C969C1CF}" type="presParOf" srcId="{0EB82D31-5AD9-4163-A9CB-D3871654E1CB}" destId="{78DD37F2-33EC-4209-8F03-41AC85AAE8B0}" srcOrd="3" destOrd="0" presId="urn:microsoft.com/office/officeart/2005/8/layout/vList2"/>
    <dgm:cxn modelId="{FF6C1994-1379-4678-929A-764010EEC2CB}" type="presParOf" srcId="{0EB82D31-5AD9-4163-A9CB-D3871654E1CB}" destId="{F8F197A9-6E86-4F27-B95C-BB5D6ABAA667}" srcOrd="4" destOrd="0" presId="urn:microsoft.com/office/officeart/2005/8/layout/vList2"/>
    <dgm:cxn modelId="{2B2E89C8-168D-4808-B61B-1F50003EF3BB}" type="presParOf" srcId="{0EB82D31-5AD9-4163-A9CB-D3871654E1CB}" destId="{BD2D2C9C-52E9-40FB-A00B-9F57201FCD0E}" srcOrd="5" destOrd="0" presId="urn:microsoft.com/office/officeart/2005/8/layout/vList2"/>
    <dgm:cxn modelId="{0138FE8C-2C86-4231-BDF6-CF9B36ACCDB5}" type="presParOf" srcId="{0EB82D31-5AD9-4163-A9CB-D3871654E1CB}" destId="{DCF033AF-B8DD-455F-AF2A-1D97F587AF8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E41A43-E522-47FF-9735-78B702C336F3}"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E226BB84-FE6D-4952-8133-FB03B03C25D1}">
      <dgm:prSet/>
      <dgm:spPr/>
      <dgm:t>
        <a:bodyPr/>
        <a:lstStyle/>
        <a:p>
          <a:r>
            <a:rPr lang="tr-TR" dirty="0"/>
            <a:t>Konunuz hakkında ilginç bir gerçek veya istatistik belirtin. </a:t>
          </a:r>
          <a:endParaRPr lang="en-US" dirty="0"/>
        </a:p>
      </dgm:t>
    </dgm:pt>
    <dgm:pt modelId="{A738D152-8543-4DDE-B098-669522EA62DB}" type="parTrans" cxnId="{2ED5A608-9490-4442-8E92-3742C05E6EC4}">
      <dgm:prSet/>
      <dgm:spPr/>
      <dgm:t>
        <a:bodyPr/>
        <a:lstStyle/>
        <a:p>
          <a:endParaRPr lang="en-US"/>
        </a:p>
      </dgm:t>
    </dgm:pt>
    <dgm:pt modelId="{1C939E35-A076-4FC8-9F0C-4E4F6E729773}" type="sibTrans" cxnId="{2ED5A608-9490-4442-8E92-3742C05E6EC4}">
      <dgm:prSet/>
      <dgm:spPr/>
      <dgm:t>
        <a:bodyPr/>
        <a:lstStyle/>
        <a:p>
          <a:endParaRPr lang="en-US"/>
        </a:p>
      </dgm:t>
    </dgm:pt>
    <dgm:pt modelId="{9F89F63C-5EE2-4E32-A431-D18443B20552}">
      <dgm:prSet/>
      <dgm:spPr/>
      <dgm:t>
        <a:bodyPr/>
        <a:lstStyle/>
        <a:p>
          <a:r>
            <a:rPr lang="tr-TR"/>
            <a:t>Retorik bir soru sorun. </a:t>
          </a:r>
          <a:endParaRPr lang="en-US"/>
        </a:p>
      </dgm:t>
    </dgm:pt>
    <dgm:pt modelId="{425A7144-E5CB-448C-8EA8-2F16F50839DB}" type="parTrans" cxnId="{52D12639-201D-4DD3-8DDD-83DDFC7DC007}">
      <dgm:prSet/>
      <dgm:spPr/>
      <dgm:t>
        <a:bodyPr/>
        <a:lstStyle/>
        <a:p>
          <a:endParaRPr lang="en-US"/>
        </a:p>
      </dgm:t>
    </dgm:pt>
    <dgm:pt modelId="{AC147F6D-5310-4669-90E1-7C6319EE506C}" type="sibTrans" cxnId="{52D12639-201D-4DD3-8DDD-83DDFC7DC007}">
      <dgm:prSet/>
      <dgm:spPr/>
      <dgm:t>
        <a:bodyPr/>
        <a:lstStyle/>
        <a:p>
          <a:endParaRPr lang="en-US"/>
        </a:p>
      </dgm:t>
    </dgm:pt>
    <dgm:pt modelId="{0D955AB9-CD57-4D3C-AF90-5F3C98B5A96E}">
      <dgm:prSet/>
      <dgm:spPr/>
      <dgm:t>
        <a:bodyPr/>
        <a:lstStyle/>
        <a:p>
          <a:r>
            <a:rPr lang="tr-TR"/>
            <a:t>Konunuzla ilgili yaygın bir yanılgıyı ortaya çıkarın.</a:t>
          </a:r>
          <a:endParaRPr lang="en-US"/>
        </a:p>
      </dgm:t>
    </dgm:pt>
    <dgm:pt modelId="{8FAA27E9-CB45-4E0C-B09A-2AA7522DB83F}" type="parTrans" cxnId="{98793C81-5384-4699-8879-7BF3B6EE4230}">
      <dgm:prSet/>
      <dgm:spPr/>
      <dgm:t>
        <a:bodyPr/>
        <a:lstStyle/>
        <a:p>
          <a:endParaRPr lang="en-US"/>
        </a:p>
      </dgm:t>
    </dgm:pt>
    <dgm:pt modelId="{5BCF0030-5D87-4753-8CA1-80C64DD8EF39}" type="sibTrans" cxnId="{98793C81-5384-4699-8879-7BF3B6EE4230}">
      <dgm:prSet/>
      <dgm:spPr/>
      <dgm:t>
        <a:bodyPr/>
        <a:lstStyle/>
        <a:p>
          <a:endParaRPr lang="en-US"/>
        </a:p>
      </dgm:t>
    </dgm:pt>
    <dgm:pt modelId="{B0E5FF66-30A9-49B4-ACC2-E7DFEA8A5C57}">
      <dgm:prSet/>
      <dgm:spPr/>
      <dgm:t>
        <a:bodyPr/>
        <a:lstStyle/>
        <a:p>
          <a:r>
            <a:rPr lang="tr-TR"/>
            <a:t>Hikâyenizin sahnesini ayarlayın: kim, ne zaman, nerede, ne, neden, nasıl? </a:t>
          </a:r>
          <a:endParaRPr lang="en-US"/>
        </a:p>
      </dgm:t>
    </dgm:pt>
    <dgm:pt modelId="{845A94FD-CAEE-4515-8FEC-DA2CB84CD7E0}" type="parTrans" cxnId="{A42B9B65-387A-4404-A887-DF39ABE7A128}">
      <dgm:prSet/>
      <dgm:spPr/>
      <dgm:t>
        <a:bodyPr/>
        <a:lstStyle/>
        <a:p>
          <a:endParaRPr lang="en-US"/>
        </a:p>
      </dgm:t>
    </dgm:pt>
    <dgm:pt modelId="{C3E9E523-C373-44B4-A0A5-B70DFFD8A364}" type="sibTrans" cxnId="{A42B9B65-387A-4404-A887-DF39ABE7A128}">
      <dgm:prSet/>
      <dgm:spPr/>
      <dgm:t>
        <a:bodyPr/>
        <a:lstStyle/>
        <a:p>
          <a:endParaRPr lang="en-US"/>
        </a:p>
      </dgm:t>
    </dgm:pt>
    <dgm:pt modelId="{357601D3-0E98-4B25-922D-D3D352E3BA9D}">
      <dgm:prSet/>
      <dgm:spPr/>
      <dgm:t>
        <a:bodyPr/>
        <a:lstStyle/>
        <a:p>
          <a:r>
            <a:rPr lang="tr-TR"/>
            <a:t>Konunuzu yakalayan bir anekdot paylaşın. </a:t>
          </a:r>
          <a:endParaRPr lang="en-US"/>
        </a:p>
      </dgm:t>
    </dgm:pt>
    <dgm:pt modelId="{94F926C9-958C-4BF0-A4D0-908EBDCD8B29}" type="parTrans" cxnId="{506F83A1-9DA7-4D4B-A4EE-E16063D7B54C}">
      <dgm:prSet/>
      <dgm:spPr/>
      <dgm:t>
        <a:bodyPr/>
        <a:lstStyle/>
        <a:p>
          <a:endParaRPr lang="en-US"/>
        </a:p>
      </dgm:t>
    </dgm:pt>
    <dgm:pt modelId="{D4C2DB27-43B8-4FEA-8650-7C07EB224BC6}" type="sibTrans" cxnId="{506F83A1-9DA7-4D4B-A4EE-E16063D7B54C}">
      <dgm:prSet/>
      <dgm:spPr/>
      <dgm:t>
        <a:bodyPr/>
        <a:lstStyle/>
        <a:p>
          <a:endParaRPr lang="en-US"/>
        </a:p>
      </dgm:t>
    </dgm:pt>
    <dgm:pt modelId="{F4CE7F69-7C8C-436E-A5BE-947CCAC396BA}" type="pres">
      <dgm:prSet presAssocID="{E1E41A43-E522-47FF-9735-78B702C336F3}" presName="linear" presStyleCnt="0">
        <dgm:presLayoutVars>
          <dgm:dir/>
          <dgm:resizeHandles val="exact"/>
        </dgm:presLayoutVars>
      </dgm:prSet>
      <dgm:spPr/>
      <dgm:t>
        <a:bodyPr/>
        <a:lstStyle/>
        <a:p>
          <a:endParaRPr lang="tr-TR"/>
        </a:p>
      </dgm:t>
    </dgm:pt>
    <dgm:pt modelId="{A52E4415-FB81-424E-99EF-9BFE8B4D8E60}" type="pres">
      <dgm:prSet presAssocID="{E226BB84-FE6D-4952-8133-FB03B03C25D1}" presName="comp" presStyleCnt="0"/>
      <dgm:spPr/>
    </dgm:pt>
    <dgm:pt modelId="{0AAA791D-9EB0-4F15-91AD-DED061F772FC}" type="pres">
      <dgm:prSet presAssocID="{E226BB84-FE6D-4952-8133-FB03B03C25D1}" presName="box" presStyleLbl="node1" presStyleIdx="0" presStyleCnt="5"/>
      <dgm:spPr/>
      <dgm:t>
        <a:bodyPr/>
        <a:lstStyle/>
        <a:p>
          <a:endParaRPr lang="tr-TR"/>
        </a:p>
      </dgm:t>
    </dgm:pt>
    <dgm:pt modelId="{7A569644-73BF-4A4D-B569-EA4F16C19668}" type="pres">
      <dgm:prSet presAssocID="{E226BB84-FE6D-4952-8133-FB03B03C25D1}"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t="-61000" b="-61000"/>
          </a:stretch>
        </a:blipFill>
      </dgm:spPr>
    </dgm:pt>
    <dgm:pt modelId="{0669102A-EBB9-400E-8E78-6BADADC81B5A}" type="pres">
      <dgm:prSet presAssocID="{E226BB84-FE6D-4952-8133-FB03B03C25D1}" presName="text" presStyleLbl="node1" presStyleIdx="0" presStyleCnt="5">
        <dgm:presLayoutVars>
          <dgm:bulletEnabled val="1"/>
        </dgm:presLayoutVars>
      </dgm:prSet>
      <dgm:spPr/>
      <dgm:t>
        <a:bodyPr/>
        <a:lstStyle/>
        <a:p>
          <a:endParaRPr lang="tr-TR"/>
        </a:p>
      </dgm:t>
    </dgm:pt>
    <dgm:pt modelId="{583339FB-CCD0-4B2A-9D21-22C2A7E6FD06}" type="pres">
      <dgm:prSet presAssocID="{1C939E35-A076-4FC8-9F0C-4E4F6E729773}" presName="spacer" presStyleCnt="0"/>
      <dgm:spPr/>
    </dgm:pt>
    <dgm:pt modelId="{D3467BEE-CAF2-4149-99C1-6EE16C5CC976}" type="pres">
      <dgm:prSet presAssocID="{9F89F63C-5EE2-4E32-A431-D18443B20552}" presName="comp" presStyleCnt="0"/>
      <dgm:spPr/>
    </dgm:pt>
    <dgm:pt modelId="{166B0EC4-C813-4F30-9E71-BBC3D5730CE2}" type="pres">
      <dgm:prSet presAssocID="{9F89F63C-5EE2-4E32-A431-D18443B20552}" presName="box" presStyleLbl="node1" presStyleIdx="1" presStyleCnt="5"/>
      <dgm:spPr/>
      <dgm:t>
        <a:bodyPr/>
        <a:lstStyle/>
        <a:p>
          <a:endParaRPr lang="tr-TR"/>
        </a:p>
      </dgm:t>
    </dgm:pt>
    <dgm:pt modelId="{EE20C9CE-DF54-411B-BBCE-23F2C0C8DEDF}" type="pres">
      <dgm:prSet presAssocID="{9F89F63C-5EE2-4E32-A431-D18443B20552}" presName="img" presStyleLbl="fgImgPlace1" presStyleIdx="1" presStyleCnt="5"/>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08000" b="-108000"/>
          </a:stretch>
        </a:blipFill>
      </dgm:spPr>
    </dgm:pt>
    <dgm:pt modelId="{373AA1D4-BFCE-4FC7-97FE-18C19BDA2F95}" type="pres">
      <dgm:prSet presAssocID="{9F89F63C-5EE2-4E32-A431-D18443B20552}" presName="text" presStyleLbl="node1" presStyleIdx="1" presStyleCnt="5">
        <dgm:presLayoutVars>
          <dgm:bulletEnabled val="1"/>
        </dgm:presLayoutVars>
      </dgm:prSet>
      <dgm:spPr/>
      <dgm:t>
        <a:bodyPr/>
        <a:lstStyle/>
        <a:p>
          <a:endParaRPr lang="tr-TR"/>
        </a:p>
      </dgm:t>
    </dgm:pt>
    <dgm:pt modelId="{03D0FD61-B7DD-4DD2-A693-5442B2799FD8}" type="pres">
      <dgm:prSet presAssocID="{AC147F6D-5310-4669-90E1-7C6319EE506C}" presName="spacer" presStyleCnt="0"/>
      <dgm:spPr/>
    </dgm:pt>
    <dgm:pt modelId="{3951B186-3066-4A3A-9A48-00EA70EDFE61}" type="pres">
      <dgm:prSet presAssocID="{0D955AB9-CD57-4D3C-AF90-5F3C98B5A96E}" presName="comp" presStyleCnt="0"/>
      <dgm:spPr/>
    </dgm:pt>
    <dgm:pt modelId="{51FAEC19-1F7B-4F94-9D58-7A5C982ADA47}" type="pres">
      <dgm:prSet presAssocID="{0D955AB9-CD57-4D3C-AF90-5F3C98B5A96E}" presName="box" presStyleLbl="node1" presStyleIdx="2" presStyleCnt="5"/>
      <dgm:spPr/>
      <dgm:t>
        <a:bodyPr/>
        <a:lstStyle/>
        <a:p>
          <a:endParaRPr lang="tr-TR"/>
        </a:p>
      </dgm:t>
    </dgm:pt>
    <dgm:pt modelId="{5174A489-12EB-4AED-B49C-491EE66F3207}" type="pres">
      <dgm:prSet presAssocID="{0D955AB9-CD57-4D3C-AF90-5F3C98B5A96E}" presName="img" presStyleLbl="fgImgPlace1" presStyleIdx="2" presStyleCnt="5"/>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39000" b="-39000"/>
          </a:stretch>
        </a:blipFill>
      </dgm:spPr>
    </dgm:pt>
    <dgm:pt modelId="{92FEA568-0DE1-4C9B-85AE-C17D21AC0005}" type="pres">
      <dgm:prSet presAssocID="{0D955AB9-CD57-4D3C-AF90-5F3C98B5A96E}" presName="text" presStyleLbl="node1" presStyleIdx="2" presStyleCnt="5">
        <dgm:presLayoutVars>
          <dgm:bulletEnabled val="1"/>
        </dgm:presLayoutVars>
      </dgm:prSet>
      <dgm:spPr/>
      <dgm:t>
        <a:bodyPr/>
        <a:lstStyle/>
        <a:p>
          <a:endParaRPr lang="tr-TR"/>
        </a:p>
      </dgm:t>
    </dgm:pt>
    <dgm:pt modelId="{7FE4515E-1B7D-428E-A54D-A5D0F1C5CB3F}" type="pres">
      <dgm:prSet presAssocID="{5BCF0030-5D87-4753-8CA1-80C64DD8EF39}" presName="spacer" presStyleCnt="0"/>
      <dgm:spPr/>
    </dgm:pt>
    <dgm:pt modelId="{122F0D22-AC6B-428C-B658-6705A33C519B}" type="pres">
      <dgm:prSet presAssocID="{B0E5FF66-30A9-49B4-ACC2-E7DFEA8A5C57}" presName="comp" presStyleCnt="0"/>
      <dgm:spPr/>
    </dgm:pt>
    <dgm:pt modelId="{61BE1D66-D40E-4217-B7CE-FEEC3DB70BF4}" type="pres">
      <dgm:prSet presAssocID="{B0E5FF66-30A9-49B4-ACC2-E7DFEA8A5C57}" presName="box" presStyleLbl="node1" presStyleIdx="3" presStyleCnt="5"/>
      <dgm:spPr/>
      <dgm:t>
        <a:bodyPr/>
        <a:lstStyle/>
        <a:p>
          <a:endParaRPr lang="tr-TR"/>
        </a:p>
      </dgm:t>
    </dgm:pt>
    <dgm:pt modelId="{51C62BBC-244E-453C-B5E8-FDE7DD21F9BA}" type="pres">
      <dgm:prSet presAssocID="{B0E5FF66-30A9-49B4-ACC2-E7DFEA8A5C57}" presName="img" presStyleLbl="fgImgPlace1" presStyleIdx="3" presStyleCnt="5"/>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a:stretch>
            <a:fillRect t="-68000" b="-68000"/>
          </a:stretch>
        </a:blipFill>
      </dgm:spPr>
    </dgm:pt>
    <dgm:pt modelId="{B2590428-BD49-4483-A174-D8E097574885}" type="pres">
      <dgm:prSet presAssocID="{B0E5FF66-30A9-49B4-ACC2-E7DFEA8A5C57}" presName="text" presStyleLbl="node1" presStyleIdx="3" presStyleCnt="5">
        <dgm:presLayoutVars>
          <dgm:bulletEnabled val="1"/>
        </dgm:presLayoutVars>
      </dgm:prSet>
      <dgm:spPr/>
      <dgm:t>
        <a:bodyPr/>
        <a:lstStyle/>
        <a:p>
          <a:endParaRPr lang="tr-TR"/>
        </a:p>
      </dgm:t>
    </dgm:pt>
    <dgm:pt modelId="{0966F941-B3C6-4E2D-A2AE-46A64561FA62}" type="pres">
      <dgm:prSet presAssocID="{C3E9E523-C373-44B4-A0A5-B70DFFD8A364}" presName="spacer" presStyleCnt="0"/>
      <dgm:spPr/>
    </dgm:pt>
    <dgm:pt modelId="{608E4BE0-35E7-4B59-A1AD-D60024B697DB}" type="pres">
      <dgm:prSet presAssocID="{357601D3-0E98-4B25-922D-D3D352E3BA9D}" presName="comp" presStyleCnt="0"/>
      <dgm:spPr/>
    </dgm:pt>
    <dgm:pt modelId="{906C8451-FD79-4F4A-8304-C7AFD1CA2C01}" type="pres">
      <dgm:prSet presAssocID="{357601D3-0E98-4B25-922D-D3D352E3BA9D}" presName="box" presStyleLbl="node1" presStyleIdx="4" presStyleCnt="5"/>
      <dgm:spPr/>
      <dgm:t>
        <a:bodyPr/>
        <a:lstStyle/>
        <a:p>
          <a:endParaRPr lang="tr-TR"/>
        </a:p>
      </dgm:t>
    </dgm:pt>
    <dgm:pt modelId="{581EF6D8-0634-46D7-91E0-AD4D865F78A1}" type="pres">
      <dgm:prSet presAssocID="{357601D3-0E98-4B25-922D-D3D352E3BA9D}" presName="img" presStyleLbl="fgImgPlace1" presStyleIdx="4" presStyleCnt="5"/>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t="-77000" b="-77000"/>
          </a:stretch>
        </a:blipFill>
      </dgm:spPr>
    </dgm:pt>
    <dgm:pt modelId="{463C5FB9-8F28-43F1-8099-3BA63412ABE7}" type="pres">
      <dgm:prSet presAssocID="{357601D3-0E98-4B25-922D-D3D352E3BA9D}" presName="text" presStyleLbl="node1" presStyleIdx="4" presStyleCnt="5">
        <dgm:presLayoutVars>
          <dgm:bulletEnabled val="1"/>
        </dgm:presLayoutVars>
      </dgm:prSet>
      <dgm:spPr/>
      <dgm:t>
        <a:bodyPr/>
        <a:lstStyle/>
        <a:p>
          <a:endParaRPr lang="tr-TR"/>
        </a:p>
      </dgm:t>
    </dgm:pt>
  </dgm:ptLst>
  <dgm:cxnLst>
    <dgm:cxn modelId="{506F83A1-9DA7-4D4B-A4EE-E16063D7B54C}" srcId="{E1E41A43-E522-47FF-9735-78B702C336F3}" destId="{357601D3-0E98-4B25-922D-D3D352E3BA9D}" srcOrd="4" destOrd="0" parTransId="{94F926C9-958C-4BF0-A4D0-908EBDCD8B29}" sibTransId="{D4C2DB27-43B8-4FEA-8650-7C07EB224BC6}"/>
    <dgm:cxn modelId="{5C3C0BF9-0C8A-4923-96A6-F067E3B11CCD}" type="presOf" srcId="{9F89F63C-5EE2-4E32-A431-D18443B20552}" destId="{166B0EC4-C813-4F30-9E71-BBC3D5730CE2}" srcOrd="0" destOrd="0" presId="urn:microsoft.com/office/officeart/2005/8/layout/vList4"/>
    <dgm:cxn modelId="{52D12639-201D-4DD3-8DDD-83DDFC7DC007}" srcId="{E1E41A43-E522-47FF-9735-78B702C336F3}" destId="{9F89F63C-5EE2-4E32-A431-D18443B20552}" srcOrd="1" destOrd="0" parTransId="{425A7144-E5CB-448C-8EA8-2F16F50839DB}" sibTransId="{AC147F6D-5310-4669-90E1-7C6319EE506C}"/>
    <dgm:cxn modelId="{C110BC7E-CDAF-4CEE-8A17-8A9A72E1415A}" type="presOf" srcId="{E1E41A43-E522-47FF-9735-78B702C336F3}" destId="{F4CE7F69-7C8C-436E-A5BE-947CCAC396BA}" srcOrd="0" destOrd="0" presId="urn:microsoft.com/office/officeart/2005/8/layout/vList4"/>
    <dgm:cxn modelId="{EF77FA7C-892E-4CC1-9455-87DDD9829B8A}" type="presOf" srcId="{B0E5FF66-30A9-49B4-ACC2-E7DFEA8A5C57}" destId="{61BE1D66-D40E-4217-B7CE-FEEC3DB70BF4}" srcOrd="0" destOrd="0" presId="urn:microsoft.com/office/officeart/2005/8/layout/vList4"/>
    <dgm:cxn modelId="{0A092973-B65F-4E83-B262-31AB512E4F0D}" type="presOf" srcId="{E226BB84-FE6D-4952-8133-FB03B03C25D1}" destId="{0669102A-EBB9-400E-8E78-6BADADC81B5A}" srcOrd="1" destOrd="0" presId="urn:microsoft.com/office/officeart/2005/8/layout/vList4"/>
    <dgm:cxn modelId="{98793C81-5384-4699-8879-7BF3B6EE4230}" srcId="{E1E41A43-E522-47FF-9735-78B702C336F3}" destId="{0D955AB9-CD57-4D3C-AF90-5F3C98B5A96E}" srcOrd="2" destOrd="0" parTransId="{8FAA27E9-CB45-4E0C-B09A-2AA7522DB83F}" sibTransId="{5BCF0030-5D87-4753-8CA1-80C64DD8EF39}"/>
    <dgm:cxn modelId="{07E7ACCF-5114-46A2-BA43-335FF598DC76}" type="presOf" srcId="{357601D3-0E98-4B25-922D-D3D352E3BA9D}" destId="{906C8451-FD79-4F4A-8304-C7AFD1CA2C01}" srcOrd="0" destOrd="0" presId="urn:microsoft.com/office/officeart/2005/8/layout/vList4"/>
    <dgm:cxn modelId="{A42B9B65-387A-4404-A887-DF39ABE7A128}" srcId="{E1E41A43-E522-47FF-9735-78B702C336F3}" destId="{B0E5FF66-30A9-49B4-ACC2-E7DFEA8A5C57}" srcOrd="3" destOrd="0" parTransId="{845A94FD-CAEE-4515-8FEC-DA2CB84CD7E0}" sibTransId="{C3E9E523-C373-44B4-A0A5-B70DFFD8A364}"/>
    <dgm:cxn modelId="{44A52D48-16AA-4516-8173-54A8FB0EAD6D}" type="presOf" srcId="{E226BB84-FE6D-4952-8133-FB03B03C25D1}" destId="{0AAA791D-9EB0-4F15-91AD-DED061F772FC}" srcOrd="0" destOrd="0" presId="urn:microsoft.com/office/officeart/2005/8/layout/vList4"/>
    <dgm:cxn modelId="{070E9278-A954-4691-A450-979F1CD03DC8}" type="presOf" srcId="{9F89F63C-5EE2-4E32-A431-D18443B20552}" destId="{373AA1D4-BFCE-4FC7-97FE-18C19BDA2F95}" srcOrd="1" destOrd="0" presId="urn:microsoft.com/office/officeart/2005/8/layout/vList4"/>
    <dgm:cxn modelId="{B9758BDA-A8E9-41BB-B5E1-C282757A1EB2}" type="presOf" srcId="{0D955AB9-CD57-4D3C-AF90-5F3C98B5A96E}" destId="{92FEA568-0DE1-4C9B-85AE-C17D21AC0005}" srcOrd="1" destOrd="0" presId="urn:microsoft.com/office/officeart/2005/8/layout/vList4"/>
    <dgm:cxn modelId="{33CB9471-C2BE-4008-9213-716C6818BABA}" type="presOf" srcId="{B0E5FF66-30A9-49B4-ACC2-E7DFEA8A5C57}" destId="{B2590428-BD49-4483-A174-D8E097574885}" srcOrd="1" destOrd="0" presId="urn:microsoft.com/office/officeart/2005/8/layout/vList4"/>
    <dgm:cxn modelId="{2ED5A608-9490-4442-8E92-3742C05E6EC4}" srcId="{E1E41A43-E522-47FF-9735-78B702C336F3}" destId="{E226BB84-FE6D-4952-8133-FB03B03C25D1}" srcOrd="0" destOrd="0" parTransId="{A738D152-8543-4DDE-B098-669522EA62DB}" sibTransId="{1C939E35-A076-4FC8-9F0C-4E4F6E729773}"/>
    <dgm:cxn modelId="{CF19080F-E0F9-419C-BA42-165597066BF3}" type="presOf" srcId="{0D955AB9-CD57-4D3C-AF90-5F3C98B5A96E}" destId="{51FAEC19-1F7B-4F94-9D58-7A5C982ADA47}" srcOrd="0" destOrd="0" presId="urn:microsoft.com/office/officeart/2005/8/layout/vList4"/>
    <dgm:cxn modelId="{4BB3CF3D-3C43-42EF-81DC-705B23EE6224}" type="presOf" srcId="{357601D3-0E98-4B25-922D-D3D352E3BA9D}" destId="{463C5FB9-8F28-43F1-8099-3BA63412ABE7}" srcOrd="1" destOrd="0" presId="urn:microsoft.com/office/officeart/2005/8/layout/vList4"/>
    <dgm:cxn modelId="{D344949D-FB48-405A-9052-D360DBE235BC}" type="presParOf" srcId="{F4CE7F69-7C8C-436E-A5BE-947CCAC396BA}" destId="{A52E4415-FB81-424E-99EF-9BFE8B4D8E60}" srcOrd="0" destOrd="0" presId="urn:microsoft.com/office/officeart/2005/8/layout/vList4"/>
    <dgm:cxn modelId="{63294798-CD91-416D-8B2A-7ECF3DBE57D6}" type="presParOf" srcId="{A52E4415-FB81-424E-99EF-9BFE8B4D8E60}" destId="{0AAA791D-9EB0-4F15-91AD-DED061F772FC}" srcOrd="0" destOrd="0" presId="urn:microsoft.com/office/officeart/2005/8/layout/vList4"/>
    <dgm:cxn modelId="{34CF18E6-63E9-4C22-8F93-E7EDFA93A03C}" type="presParOf" srcId="{A52E4415-FB81-424E-99EF-9BFE8B4D8E60}" destId="{7A569644-73BF-4A4D-B569-EA4F16C19668}" srcOrd="1" destOrd="0" presId="urn:microsoft.com/office/officeart/2005/8/layout/vList4"/>
    <dgm:cxn modelId="{BD5F1036-B421-4068-9C1C-9B64442257AD}" type="presParOf" srcId="{A52E4415-FB81-424E-99EF-9BFE8B4D8E60}" destId="{0669102A-EBB9-400E-8E78-6BADADC81B5A}" srcOrd="2" destOrd="0" presId="urn:microsoft.com/office/officeart/2005/8/layout/vList4"/>
    <dgm:cxn modelId="{972CEE5F-3C16-46D3-9EC1-CE9249A484DD}" type="presParOf" srcId="{F4CE7F69-7C8C-436E-A5BE-947CCAC396BA}" destId="{583339FB-CCD0-4B2A-9D21-22C2A7E6FD06}" srcOrd="1" destOrd="0" presId="urn:microsoft.com/office/officeart/2005/8/layout/vList4"/>
    <dgm:cxn modelId="{FEC6C760-20FB-4A9A-B322-C9188F01F99A}" type="presParOf" srcId="{F4CE7F69-7C8C-436E-A5BE-947CCAC396BA}" destId="{D3467BEE-CAF2-4149-99C1-6EE16C5CC976}" srcOrd="2" destOrd="0" presId="urn:microsoft.com/office/officeart/2005/8/layout/vList4"/>
    <dgm:cxn modelId="{94C70F3C-3000-47AA-9838-229AC1D64971}" type="presParOf" srcId="{D3467BEE-CAF2-4149-99C1-6EE16C5CC976}" destId="{166B0EC4-C813-4F30-9E71-BBC3D5730CE2}" srcOrd="0" destOrd="0" presId="urn:microsoft.com/office/officeart/2005/8/layout/vList4"/>
    <dgm:cxn modelId="{83DA3B17-BAD5-4A06-A406-391B9A62A71C}" type="presParOf" srcId="{D3467BEE-CAF2-4149-99C1-6EE16C5CC976}" destId="{EE20C9CE-DF54-411B-BBCE-23F2C0C8DEDF}" srcOrd="1" destOrd="0" presId="urn:microsoft.com/office/officeart/2005/8/layout/vList4"/>
    <dgm:cxn modelId="{C9C5A670-BB66-421F-BDD7-6D9E3615FC25}" type="presParOf" srcId="{D3467BEE-CAF2-4149-99C1-6EE16C5CC976}" destId="{373AA1D4-BFCE-4FC7-97FE-18C19BDA2F95}" srcOrd="2" destOrd="0" presId="urn:microsoft.com/office/officeart/2005/8/layout/vList4"/>
    <dgm:cxn modelId="{F1B81C02-B039-4537-B82C-96E5474F905C}" type="presParOf" srcId="{F4CE7F69-7C8C-436E-A5BE-947CCAC396BA}" destId="{03D0FD61-B7DD-4DD2-A693-5442B2799FD8}" srcOrd="3" destOrd="0" presId="urn:microsoft.com/office/officeart/2005/8/layout/vList4"/>
    <dgm:cxn modelId="{CC6C626E-C7A8-487B-8D9F-19444B9D5E95}" type="presParOf" srcId="{F4CE7F69-7C8C-436E-A5BE-947CCAC396BA}" destId="{3951B186-3066-4A3A-9A48-00EA70EDFE61}" srcOrd="4" destOrd="0" presId="urn:microsoft.com/office/officeart/2005/8/layout/vList4"/>
    <dgm:cxn modelId="{E7B0F785-F0A2-4C18-9C7F-E49CEC776562}" type="presParOf" srcId="{3951B186-3066-4A3A-9A48-00EA70EDFE61}" destId="{51FAEC19-1F7B-4F94-9D58-7A5C982ADA47}" srcOrd="0" destOrd="0" presId="urn:microsoft.com/office/officeart/2005/8/layout/vList4"/>
    <dgm:cxn modelId="{3AF74EC2-0CBE-4D8D-8419-90E622D716C7}" type="presParOf" srcId="{3951B186-3066-4A3A-9A48-00EA70EDFE61}" destId="{5174A489-12EB-4AED-B49C-491EE66F3207}" srcOrd="1" destOrd="0" presId="urn:microsoft.com/office/officeart/2005/8/layout/vList4"/>
    <dgm:cxn modelId="{90C26C7C-614F-4B41-ABDF-C41D0B51611E}" type="presParOf" srcId="{3951B186-3066-4A3A-9A48-00EA70EDFE61}" destId="{92FEA568-0DE1-4C9B-85AE-C17D21AC0005}" srcOrd="2" destOrd="0" presId="urn:microsoft.com/office/officeart/2005/8/layout/vList4"/>
    <dgm:cxn modelId="{F5DF4E8C-72CA-4FB0-B8E4-91ED7A520F11}" type="presParOf" srcId="{F4CE7F69-7C8C-436E-A5BE-947CCAC396BA}" destId="{7FE4515E-1B7D-428E-A54D-A5D0F1C5CB3F}" srcOrd="5" destOrd="0" presId="urn:microsoft.com/office/officeart/2005/8/layout/vList4"/>
    <dgm:cxn modelId="{CC379429-323A-45A3-A726-7605AE396437}" type="presParOf" srcId="{F4CE7F69-7C8C-436E-A5BE-947CCAC396BA}" destId="{122F0D22-AC6B-428C-B658-6705A33C519B}" srcOrd="6" destOrd="0" presId="urn:microsoft.com/office/officeart/2005/8/layout/vList4"/>
    <dgm:cxn modelId="{DCA580FF-66F6-41C1-A6BA-3DE9E8711FE9}" type="presParOf" srcId="{122F0D22-AC6B-428C-B658-6705A33C519B}" destId="{61BE1D66-D40E-4217-B7CE-FEEC3DB70BF4}" srcOrd="0" destOrd="0" presId="urn:microsoft.com/office/officeart/2005/8/layout/vList4"/>
    <dgm:cxn modelId="{EA09FB9B-0DD6-4128-8A23-13D5EFC7F236}" type="presParOf" srcId="{122F0D22-AC6B-428C-B658-6705A33C519B}" destId="{51C62BBC-244E-453C-B5E8-FDE7DD21F9BA}" srcOrd="1" destOrd="0" presId="urn:microsoft.com/office/officeart/2005/8/layout/vList4"/>
    <dgm:cxn modelId="{FA538F18-649E-41DA-824E-6FCEAA418416}" type="presParOf" srcId="{122F0D22-AC6B-428C-B658-6705A33C519B}" destId="{B2590428-BD49-4483-A174-D8E097574885}" srcOrd="2" destOrd="0" presId="urn:microsoft.com/office/officeart/2005/8/layout/vList4"/>
    <dgm:cxn modelId="{7F7853AB-C1D0-44D6-A8B8-CDA5C2343974}" type="presParOf" srcId="{F4CE7F69-7C8C-436E-A5BE-947CCAC396BA}" destId="{0966F941-B3C6-4E2D-A2AE-46A64561FA62}" srcOrd="7" destOrd="0" presId="urn:microsoft.com/office/officeart/2005/8/layout/vList4"/>
    <dgm:cxn modelId="{6F671E4E-678F-4976-9CB9-72CA65B5DC0B}" type="presParOf" srcId="{F4CE7F69-7C8C-436E-A5BE-947CCAC396BA}" destId="{608E4BE0-35E7-4B59-A1AD-D60024B697DB}" srcOrd="8" destOrd="0" presId="urn:microsoft.com/office/officeart/2005/8/layout/vList4"/>
    <dgm:cxn modelId="{28D391FF-228A-4AA3-9B65-18CC4F0FA9B5}" type="presParOf" srcId="{608E4BE0-35E7-4B59-A1AD-D60024B697DB}" destId="{906C8451-FD79-4F4A-8304-C7AFD1CA2C01}" srcOrd="0" destOrd="0" presId="urn:microsoft.com/office/officeart/2005/8/layout/vList4"/>
    <dgm:cxn modelId="{36661F1F-5A86-4EBC-95DE-CC192CCB2592}" type="presParOf" srcId="{608E4BE0-35E7-4B59-A1AD-D60024B697DB}" destId="{581EF6D8-0634-46D7-91E0-AD4D865F78A1}" srcOrd="1" destOrd="0" presId="urn:microsoft.com/office/officeart/2005/8/layout/vList4"/>
    <dgm:cxn modelId="{E0867967-0CFA-45C7-8B0E-CC1BDC07B212}" type="presParOf" srcId="{608E4BE0-35E7-4B59-A1AD-D60024B697DB}" destId="{463C5FB9-8F28-43F1-8099-3BA63412ABE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54EA42-BABF-4514-B6BC-16DB3EC0C0CB}"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56F9240B-AE75-4DD5-BA17-43BAC356500C}">
      <dgm:prSet/>
      <dgm:spPr/>
      <dgm:t>
        <a:bodyPr/>
        <a:lstStyle/>
        <a:p>
          <a:r>
            <a:rPr lang="tr-TR"/>
            <a:t>Konunuz hakkında kısa ve yalnızca ilgili alanları anahtarlayan bilgilendirici bir genel bakış sağlayın.</a:t>
          </a:r>
          <a:endParaRPr lang="en-US"/>
        </a:p>
      </dgm:t>
    </dgm:pt>
    <dgm:pt modelId="{AAA52560-91FB-43D8-886B-FE7214D5A00C}" type="parTrans" cxnId="{00256671-20F2-4CF4-8231-C9CDDCBE1C44}">
      <dgm:prSet/>
      <dgm:spPr/>
      <dgm:t>
        <a:bodyPr/>
        <a:lstStyle/>
        <a:p>
          <a:endParaRPr lang="en-US"/>
        </a:p>
      </dgm:t>
    </dgm:pt>
    <dgm:pt modelId="{4E7BDF80-A9CD-4DF6-A760-EAEA2552F8C3}" type="sibTrans" cxnId="{00256671-20F2-4CF4-8231-C9CDDCBE1C44}">
      <dgm:prSet/>
      <dgm:spPr/>
      <dgm:t>
        <a:bodyPr/>
        <a:lstStyle/>
        <a:p>
          <a:endParaRPr lang="en-US"/>
        </a:p>
      </dgm:t>
    </dgm:pt>
    <dgm:pt modelId="{F7101E8D-78F7-414E-BEE9-934C305A8633}">
      <dgm:prSet/>
      <dgm:spPr/>
      <dgm:t>
        <a:bodyPr/>
        <a:lstStyle/>
        <a:p>
          <a:r>
            <a:rPr lang="tr-TR"/>
            <a:t>Geniş bir bağlam içeren bir arka plan sağlayın ancak giriş bölümünde asıl anlatacaklarınızı sunmayın.</a:t>
          </a:r>
          <a:endParaRPr lang="en-US"/>
        </a:p>
      </dgm:t>
    </dgm:pt>
    <dgm:pt modelId="{9AFED625-B283-417F-A95F-D300265ADE24}" type="parTrans" cxnId="{48E63E04-01A6-4C60-9A50-3C1384C3FF07}">
      <dgm:prSet/>
      <dgm:spPr/>
      <dgm:t>
        <a:bodyPr/>
        <a:lstStyle/>
        <a:p>
          <a:endParaRPr lang="en-US"/>
        </a:p>
      </dgm:t>
    </dgm:pt>
    <dgm:pt modelId="{8454A917-8662-437D-B97A-60AC7106F9C9}" type="sibTrans" cxnId="{48E63E04-01A6-4C60-9A50-3C1384C3FF07}">
      <dgm:prSet/>
      <dgm:spPr/>
      <dgm:t>
        <a:bodyPr/>
        <a:lstStyle/>
        <a:p>
          <a:endParaRPr lang="en-US"/>
        </a:p>
      </dgm:t>
    </dgm:pt>
    <dgm:pt modelId="{ECE4C37C-10D9-42FB-9CFD-FC1533B6B228}">
      <dgm:prSet/>
      <dgm:spPr/>
      <dgm:t>
        <a:bodyPr/>
        <a:lstStyle/>
        <a:p>
          <a:r>
            <a:rPr lang="tr-TR"/>
            <a:t>Girişin sonunda bir yerde bir tez sunun.</a:t>
          </a:r>
          <a:endParaRPr lang="en-US"/>
        </a:p>
      </dgm:t>
    </dgm:pt>
    <dgm:pt modelId="{D9F0BC1B-A45F-420E-9812-15E2D12BEF08}" type="parTrans" cxnId="{1AADFCAE-D611-4845-8515-3B5604150972}">
      <dgm:prSet/>
      <dgm:spPr/>
      <dgm:t>
        <a:bodyPr/>
        <a:lstStyle/>
        <a:p>
          <a:endParaRPr lang="en-US"/>
        </a:p>
      </dgm:t>
    </dgm:pt>
    <dgm:pt modelId="{633E2096-2AF9-49E6-92F0-F84E9F5EFBEE}" type="sibTrans" cxnId="{1AADFCAE-D611-4845-8515-3B5604150972}">
      <dgm:prSet/>
      <dgm:spPr/>
      <dgm:t>
        <a:bodyPr/>
        <a:lstStyle/>
        <a:p>
          <a:endParaRPr lang="en-US"/>
        </a:p>
      </dgm:t>
    </dgm:pt>
    <dgm:pt modelId="{F89BBA3F-DC06-4C3B-8956-9E23F1B4E7AC}">
      <dgm:prSet/>
      <dgm:spPr/>
      <dgm:t>
        <a:bodyPr/>
        <a:lstStyle/>
        <a:p>
          <a:r>
            <a:rPr lang="tr-TR"/>
            <a:t>Konuyu etkili bir şekilde açıklayacak alakalı bir anekdot sağlayın.</a:t>
          </a:r>
          <a:endParaRPr lang="en-US"/>
        </a:p>
      </dgm:t>
    </dgm:pt>
    <dgm:pt modelId="{B0AD3F89-8B28-4D61-AEC3-6D9273D8C339}" type="parTrans" cxnId="{CB6A41A8-5B2C-4E04-B92E-E7771C5079DF}">
      <dgm:prSet/>
      <dgm:spPr/>
      <dgm:t>
        <a:bodyPr/>
        <a:lstStyle/>
        <a:p>
          <a:endParaRPr lang="en-US"/>
        </a:p>
      </dgm:t>
    </dgm:pt>
    <dgm:pt modelId="{9C2D9AA2-058A-45C9-B7D8-5D309E64F458}" type="sibTrans" cxnId="{CB6A41A8-5B2C-4E04-B92E-E7771C5079DF}">
      <dgm:prSet/>
      <dgm:spPr/>
      <dgm:t>
        <a:bodyPr/>
        <a:lstStyle/>
        <a:p>
          <a:endParaRPr lang="en-US"/>
        </a:p>
      </dgm:t>
    </dgm:pt>
    <dgm:pt modelId="{A0FA9AD6-33F9-42DA-8823-8A4AFD814580}">
      <dgm:prSet/>
      <dgm:spPr/>
      <dgm:t>
        <a:bodyPr/>
        <a:lstStyle/>
        <a:p>
          <a:r>
            <a:rPr lang="tr-TR"/>
            <a:t>Bilgileri güncel, ilginç ve dikkat çekici tutun.</a:t>
          </a:r>
          <a:endParaRPr lang="en-US"/>
        </a:p>
      </dgm:t>
    </dgm:pt>
    <dgm:pt modelId="{A95FED1C-C3AC-4E75-ADA5-CB5515369F66}" type="parTrans" cxnId="{FC538878-29C3-4438-AD95-8A1D2633C3F9}">
      <dgm:prSet/>
      <dgm:spPr/>
      <dgm:t>
        <a:bodyPr/>
        <a:lstStyle/>
        <a:p>
          <a:endParaRPr lang="en-US"/>
        </a:p>
      </dgm:t>
    </dgm:pt>
    <dgm:pt modelId="{7132133E-0F92-4C4A-B141-0731B60EB7AE}" type="sibTrans" cxnId="{FC538878-29C3-4438-AD95-8A1D2633C3F9}">
      <dgm:prSet/>
      <dgm:spPr/>
      <dgm:t>
        <a:bodyPr/>
        <a:lstStyle/>
        <a:p>
          <a:endParaRPr lang="en-US"/>
        </a:p>
      </dgm:t>
    </dgm:pt>
    <dgm:pt modelId="{1E4D9149-E7B2-42BE-9AA5-A334A4967AFC}" type="pres">
      <dgm:prSet presAssocID="{DE54EA42-BABF-4514-B6BC-16DB3EC0C0CB}" presName="linear" presStyleCnt="0">
        <dgm:presLayoutVars>
          <dgm:dir/>
          <dgm:resizeHandles val="exact"/>
        </dgm:presLayoutVars>
      </dgm:prSet>
      <dgm:spPr/>
      <dgm:t>
        <a:bodyPr/>
        <a:lstStyle/>
        <a:p>
          <a:endParaRPr lang="tr-TR"/>
        </a:p>
      </dgm:t>
    </dgm:pt>
    <dgm:pt modelId="{E7B5E46A-4774-4DA6-9486-E4C2F5889BE3}" type="pres">
      <dgm:prSet presAssocID="{56F9240B-AE75-4DD5-BA17-43BAC356500C}" presName="comp" presStyleCnt="0"/>
      <dgm:spPr/>
    </dgm:pt>
    <dgm:pt modelId="{A7E25435-B490-4A09-864A-473F3CD36B6D}" type="pres">
      <dgm:prSet presAssocID="{56F9240B-AE75-4DD5-BA17-43BAC356500C}" presName="box" presStyleLbl="node1" presStyleIdx="0" presStyleCnt="5"/>
      <dgm:spPr/>
      <dgm:t>
        <a:bodyPr/>
        <a:lstStyle/>
        <a:p>
          <a:endParaRPr lang="tr-TR"/>
        </a:p>
      </dgm:t>
    </dgm:pt>
    <dgm:pt modelId="{9A899C31-741B-4485-BFE8-AA0AB98A16BE}" type="pres">
      <dgm:prSet presAssocID="{56F9240B-AE75-4DD5-BA17-43BAC356500C}" presName="img"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t="-18000" b="-18000"/>
          </a:stretch>
        </a:blipFill>
      </dgm:spPr>
    </dgm:pt>
    <dgm:pt modelId="{C3E85CBC-9F7E-4017-8B12-0E21E6D368E5}" type="pres">
      <dgm:prSet presAssocID="{56F9240B-AE75-4DD5-BA17-43BAC356500C}" presName="text" presStyleLbl="node1" presStyleIdx="0" presStyleCnt="5">
        <dgm:presLayoutVars>
          <dgm:bulletEnabled val="1"/>
        </dgm:presLayoutVars>
      </dgm:prSet>
      <dgm:spPr/>
      <dgm:t>
        <a:bodyPr/>
        <a:lstStyle/>
        <a:p>
          <a:endParaRPr lang="tr-TR"/>
        </a:p>
      </dgm:t>
    </dgm:pt>
    <dgm:pt modelId="{87799590-40BB-4883-910D-1E88D2950D1C}" type="pres">
      <dgm:prSet presAssocID="{4E7BDF80-A9CD-4DF6-A760-EAEA2552F8C3}" presName="spacer" presStyleCnt="0"/>
      <dgm:spPr/>
    </dgm:pt>
    <dgm:pt modelId="{E86AF697-FC28-459E-8EE1-2A52670E47E4}" type="pres">
      <dgm:prSet presAssocID="{F7101E8D-78F7-414E-BEE9-934C305A8633}" presName="comp" presStyleCnt="0"/>
      <dgm:spPr/>
    </dgm:pt>
    <dgm:pt modelId="{F952061C-6A8F-470B-9550-5E44B8A26BAF}" type="pres">
      <dgm:prSet presAssocID="{F7101E8D-78F7-414E-BEE9-934C305A8633}" presName="box" presStyleLbl="node1" presStyleIdx="1" presStyleCnt="5"/>
      <dgm:spPr/>
      <dgm:t>
        <a:bodyPr/>
        <a:lstStyle/>
        <a:p>
          <a:endParaRPr lang="tr-TR"/>
        </a:p>
      </dgm:t>
    </dgm:pt>
    <dgm:pt modelId="{A73BC712-CCEE-4172-902E-AF77D580481E}" type="pres">
      <dgm:prSet presAssocID="{F7101E8D-78F7-414E-BEE9-934C305A8633}" presName="img" presStyleLbl="fgImgPlace1" presStyleIdx="1" presStyleCnt="5"/>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46000" b="-46000"/>
          </a:stretch>
        </a:blipFill>
      </dgm:spPr>
    </dgm:pt>
    <dgm:pt modelId="{2C6D05B7-B401-4FE6-8054-F653392673B2}" type="pres">
      <dgm:prSet presAssocID="{F7101E8D-78F7-414E-BEE9-934C305A8633}" presName="text" presStyleLbl="node1" presStyleIdx="1" presStyleCnt="5">
        <dgm:presLayoutVars>
          <dgm:bulletEnabled val="1"/>
        </dgm:presLayoutVars>
      </dgm:prSet>
      <dgm:spPr/>
      <dgm:t>
        <a:bodyPr/>
        <a:lstStyle/>
        <a:p>
          <a:endParaRPr lang="tr-TR"/>
        </a:p>
      </dgm:t>
    </dgm:pt>
    <dgm:pt modelId="{2CE4C96C-E5F2-4047-8069-644FD541A460}" type="pres">
      <dgm:prSet presAssocID="{8454A917-8662-437D-B97A-60AC7106F9C9}" presName="spacer" presStyleCnt="0"/>
      <dgm:spPr/>
    </dgm:pt>
    <dgm:pt modelId="{8441B764-BF0B-4319-BE93-553772CE8183}" type="pres">
      <dgm:prSet presAssocID="{ECE4C37C-10D9-42FB-9CFD-FC1533B6B228}" presName="comp" presStyleCnt="0"/>
      <dgm:spPr/>
    </dgm:pt>
    <dgm:pt modelId="{F4E2B29C-CE00-42DA-B762-7E1338A48EA8}" type="pres">
      <dgm:prSet presAssocID="{ECE4C37C-10D9-42FB-9CFD-FC1533B6B228}" presName="box" presStyleLbl="node1" presStyleIdx="2" presStyleCnt="5"/>
      <dgm:spPr/>
      <dgm:t>
        <a:bodyPr/>
        <a:lstStyle/>
        <a:p>
          <a:endParaRPr lang="tr-TR"/>
        </a:p>
      </dgm:t>
    </dgm:pt>
    <dgm:pt modelId="{891E49D6-F5D5-41AE-BCE9-39CF395F9B90}" type="pres">
      <dgm:prSet presAssocID="{ECE4C37C-10D9-42FB-9CFD-FC1533B6B228}" presName="img"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30000" b="-30000"/>
          </a:stretch>
        </a:blipFill>
      </dgm:spPr>
    </dgm:pt>
    <dgm:pt modelId="{2C4FBB48-D5C5-4806-B917-DC65A1DC7D79}" type="pres">
      <dgm:prSet presAssocID="{ECE4C37C-10D9-42FB-9CFD-FC1533B6B228}" presName="text" presStyleLbl="node1" presStyleIdx="2" presStyleCnt="5">
        <dgm:presLayoutVars>
          <dgm:bulletEnabled val="1"/>
        </dgm:presLayoutVars>
      </dgm:prSet>
      <dgm:spPr/>
      <dgm:t>
        <a:bodyPr/>
        <a:lstStyle/>
        <a:p>
          <a:endParaRPr lang="tr-TR"/>
        </a:p>
      </dgm:t>
    </dgm:pt>
    <dgm:pt modelId="{559F9F2F-3A19-4108-A590-E4BE64017FD7}" type="pres">
      <dgm:prSet presAssocID="{633E2096-2AF9-49E6-92F0-F84E9F5EFBEE}" presName="spacer" presStyleCnt="0"/>
      <dgm:spPr/>
    </dgm:pt>
    <dgm:pt modelId="{A7E34FB2-18F9-4AD8-87C4-2379F8DD2668}" type="pres">
      <dgm:prSet presAssocID="{F89BBA3F-DC06-4C3B-8956-9E23F1B4E7AC}" presName="comp" presStyleCnt="0"/>
      <dgm:spPr/>
    </dgm:pt>
    <dgm:pt modelId="{A4AC092E-A1CE-4A35-BFC5-A9A7FA134868}" type="pres">
      <dgm:prSet presAssocID="{F89BBA3F-DC06-4C3B-8956-9E23F1B4E7AC}" presName="box" presStyleLbl="node1" presStyleIdx="3" presStyleCnt="5"/>
      <dgm:spPr/>
      <dgm:t>
        <a:bodyPr/>
        <a:lstStyle/>
        <a:p>
          <a:endParaRPr lang="tr-TR"/>
        </a:p>
      </dgm:t>
    </dgm:pt>
    <dgm:pt modelId="{51F4A8CA-DD25-4D73-ADD5-94FC1216FCC1}" type="pres">
      <dgm:prSet presAssocID="{F89BBA3F-DC06-4C3B-8956-9E23F1B4E7AC}" presName="img" presStyleLbl="fgImgPlace1" presStyleIdx="3" presStyleCnt="5"/>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a:stretch>
            <a:fillRect t="-56000" b="-56000"/>
          </a:stretch>
        </a:blipFill>
      </dgm:spPr>
    </dgm:pt>
    <dgm:pt modelId="{20854337-A236-427E-BE3B-CC79FF23AF08}" type="pres">
      <dgm:prSet presAssocID="{F89BBA3F-DC06-4C3B-8956-9E23F1B4E7AC}" presName="text" presStyleLbl="node1" presStyleIdx="3" presStyleCnt="5">
        <dgm:presLayoutVars>
          <dgm:bulletEnabled val="1"/>
        </dgm:presLayoutVars>
      </dgm:prSet>
      <dgm:spPr/>
      <dgm:t>
        <a:bodyPr/>
        <a:lstStyle/>
        <a:p>
          <a:endParaRPr lang="tr-TR"/>
        </a:p>
      </dgm:t>
    </dgm:pt>
    <dgm:pt modelId="{F47A07D2-E139-4905-B997-BFCAD6395EBC}" type="pres">
      <dgm:prSet presAssocID="{9C2D9AA2-058A-45C9-B7D8-5D309E64F458}" presName="spacer" presStyleCnt="0"/>
      <dgm:spPr/>
    </dgm:pt>
    <dgm:pt modelId="{465E3B50-B5AF-4DAF-B253-B357450F5D46}" type="pres">
      <dgm:prSet presAssocID="{A0FA9AD6-33F9-42DA-8823-8A4AFD814580}" presName="comp" presStyleCnt="0"/>
      <dgm:spPr/>
    </dgm:pt>
    <dgm:pt modelId="{6A827A0C-4AAB-4526-AFC3-11702349D2F0}" type="pres">
      <dgm:prSet presAssocID="{A0FA9AD6-33F9-42DA-8823-8A4AFD814580}" presName="box" presStyleLbl="node1" presStyleIdx="4" presStyleCnt="5"/>
      <dgm:spPr/>
      <dgm:t>
        <a:bodyPr/>
        <a:lstStyle/>
        <a:p>
          <a:endParaRPr lang="tr-TR"/>
        </a:p>
      </dgm:t>
    </dgm:pt>
    <dgm:pt modelId="{EC898BCA-5FB5-4086-8CEE-D8267F5BBD07}" type="pres">
      <dgm:prSet presAssocID="{A0FA9AD6-33F9-42DA-8823-8A4AFD814580}" presName="img" presStyleLbl="fgImgPlace1" presStyleIdx="4" presStyleCnt="5"/>
      <dgm:spPr>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rcRect/>
          <a:stretch>
            <a:fillRect t="-44000" b="-44000"/>
          </a:stretch>
        </a:blipFill>
      </dgm:spPr>
    </dgm:pt>
    <dgm:pt modelId="{AB719BF4-E97A-4557-A7C1-7A7F19748AED}" type="pres">
      <dgm:prSet presAssocID="{A0FA9AD6-33F9-42DA-8823-8A4AFD814580}" presName="text" presStyleLbl="node1" presStyleIdx="4" presStyleCnt="5">
        <dgm:presLayoutVars>
          <dgm:bulletEnabled val="1"/>
        </dgm:presLayoutVars>
      </dgm:prSet>
      <dgm:spPr/>
      <dgm:t>
        <a:bodyPr/>
        <a:lstStyle/>
        <a:p>
          <a:endParaRPr lang="tr-TR"/>
        </a:p>
      </dgm:t>
    </dgm:pt>
  </dgm:ptLst>
  <dgm:cxnLst>
    <dgm:cxn modelId="{ED8D6AD3-2477-472C-97D3-C70F6F7989F6}" type="presOf" srcId="{F7101E8D-78F7-414E-BEE9-934C305A8633}" destId="{F952061C-6A8F-470B-9550-5E44B8A26BAF}" srcOrd="0" destOrd="0" presId="urn:microsoft.com/office/officeart/2005/8/layout/vList4"/>
    <dgm:cxn modelId="{54391563-8FBC-481F-A761-81F424D3AEAE}" type="presOf" srcId="{F89BBA3F-DC06-4C3B-8956-9E23F1B4E7AC}" destId="{20854337-A236-427E-BE3B-CC79FF23AF08}" srcOrd="1" destOrd="0" presId="urn:microsoft.com/office/officeart/2005/8/layout/vList4"/>
    <dgm:cxn modelId="{970D7713-588F-4858-9DDF-C68BCE666F3D}" type="presOf" srcId="{F7101E8D-78F7-414E-BEE9-934C305A8633}" destId="{2C6D05B7-B401-4FE6-8054-F653392673B2}" srcOrd="1" destOrd="0" presId="urn:microsoft.com/office/officeart/2005/8/layout/vList4"/>
    <dgm:cxn modelId="{52ECFE07-DFFF-4B75-AB2A-D485F2E235CB}" type="presOf" srcId="{DE54EA42-BABF-4514-B6BC-16DB3EC0C0CB}" destId="{1E4D9149-E7B2-42BE-9AA5-A334A4967AFC}" srcOrd="0" destOrd="0" presId="urn:microsoft.com/office/officeart/2005/8/layout/vList4"/>
    <dgm:cxn modelId="{48E63E04-01A6-4C60-9A50-3C1384C3FF07}" srcId="{DE54EA42-BABF-4514-B6BC-16DB3EC0C0CB}" destId="{F7101E8D-78F7-414E-BEE9-934C305A8633}" srcOrd="1" destOrd="0" parTransId="{9AFED625-B283-417F-A95F-D300265ADE24}" sibTransId="{8454A917-8662-437D-B97A-60AC7106F9C9}"/>
    <dgm:cxn modelId="{FC538878-29C3-4438-AD95-8A1D2633C3F9}" srcId="{DE54EA42-BABF-4514-B6BC-16DB3EC0C0CB}" destId="{A0FA9AD6-33F9-42DA-8823-8A4AFD814580}" srcOrd="4" destOrd="0" parTransId="{A95FED1C-C3AC-4E75-ADA5-CB5515369F66}" sibTransId="{7132133E-0F92-4C4A-B141-0731B60EB7AE}"/>
    <dgm:cxn modelId="{00256671-20F2-4CF4-8231-C9CDDCBE1C44}" srcId="{DE54EA42-BABF-4514-B6BC-16DB3EC0C0CB}" destId="{56F9240B-AE75-4DD5-BA17-43BAC356500C}" srcOrd="0" destOrd="0" parTransId="{AAA52560-91FB-43D8-886B-FE7214D5A00C}" sibTransId="{4E7BDF80-A9CD-4DF6-A760-EAEA2552F8C3}"/>
    <dgm:cxn modelId="{C3B1A277-3F8D-4CDF-AB08-B87F152CA9BA}" type="presOf" srcId="{56F9240B-AE75-4DD5-BA17-43BAC356500C}" destId="{A7E25435-B490-4A09-864A-473F3CD36B6D}" srcOrd="0" destOrd="0" presId="urn:microsoft.com/office/officeart/2005/8/layout/vList4"/>
    <dgm:cxn modelId="{B3405C5F-5454-49D2-94E4-5F310B58CA7F}" type="presOf" srcId="{ECE4C37C-10D9-42FB-9CFD-FC1533B6B228}" destId="{F4E2B29C-CE00-42DA-B762-7E1338A48EA8}" srcOrd="0" destOrd="0" presId="urn:microsoft.com/office/officeart/2005/8/layout/vList4"/>
    <dgm:cxn modelId="{1AADFCAE-D611-4845-8515-3B5604150972}" srcId="{DE54EA42-BABF-4514-B6BC-16DB3EC0C0CB}" destId="{ECE4C37C-10D9-42FB-9CFD-FC1533B6B228}" srcOrd="2" destOrd="0" parTransId="{D9F0BC1B-A45F-420E-9812-15E2D12BEF08}" sibTransId="{633E2096-2AF9-49E6-92F0-F84E9F5EFBEE}"/>
    <dgm:cxn modelId="{FD83D7C3-A182-4BAD-B581-FF00ECC073D4}" type="presOf" srcId="{A0FA9AD6-33F9-42DA-8823-8A4AFD814580}" destId="{6A827A0C-4AAB-4526-AFC3-11702349D2F0}" srcOrd="0" destOrd="0" presId="urn:microsoft.com/office/officeart/2005/8/layout/vList4"/>
    <dgm:cxn modelId="{0109272C-32DB-4591-A09C-71401E713C29}" type="presOf" srcId="{F89BBA3F-DC06-4C3B-8956-9E23F1B4E7AC}" destId="{A4AC092E-A1CE-4A35-BFC5-A9A7FA134868}" srcOrd="0" destOrd="0" presId="urn:microsoft.com/office/officeart/2005/8/layout/vList4"/>
    <dgm:cxn modelId="{F4EF6EB2-ED20-4C2C-85D7-BF0FD629B5BB}" type="presOf" srcId="{A0FA9AD6-33F9-42DA-8823-8A4AFD814580}" destId="{AB719BF4-E97A-4557-A7C1-7A7F19748AED}" srcOrd="1" destOrd="0" presId="urn:microsoft.com/office/officeart/2005/8/layout/vList4"/>
    <dgm:cxn modelId="{2C45BC15-78A5-4B1A-AA0A-BD7148C651DF}" type="presOf" srcId="{56F9240B-AE75-4DD5-BA17-43BAC356500C}" destId="{C3E85CBC-9F7E-4017-8B12-0E21E6D368E5}" srcOrd="1" destOrd="0" presId="urn:microsoft.com/office/officeart/2005/8/layout/vList4"/>
    <dgm:cxn modelId="{CB6A41A8-5B2C-4E04-B92E-E7771C5079DF}" srcId="{DE54EA42-BABF-4514-B6BC-16DB3EC0C0CB}" destId="{F89BBA3F-DC06-4C3B-8956-9E23F1B4E7AC}" srcOrd="3" destOrd="0" parTransId="{B0AD3F89-8B28-4D61-AEC3-6D9273D8C339}" sibTransId="{9C2D9AA2-058A-45C9-B7D8-5D309E64F458}"/>
    <dgm:cxn modelId="{65F8E590-4F67-4A6B-93B8-257F1D573FE0}" type="presOf" srcId="{ECE4C37C-10D9-42FB-9CFD-FC1533B6B228}" destId="{2C4FBB48-D5C5-4806-B917-DC65A1DC7D79}" srcOrd="1" destOrd="0" presId="urn:microsoft.com/office/officeart/2005/8/layout/vList4"/>
    <dgm:cxn modelId="{25E97B3F-BD01-495B-9E93-F8CBDDB0237E}" type="presParOf" srcId="{1E4D9149-E7B2-42BE-9AA5-A334A4967AFC}" destId="{E7B5E46A-4774-4DA6-9486-E4C2F5889BE3}" srcOrd="0" destOrd="0" presId="urn:microsoft.com/office/officeart/2005/8/layout/vList4"/>
    <dgm:cxn modelId="{8F13EA84-EC95-4FE3-934E-C606C48AAA08}" type="presParOf" srcId="{E7B5E46A-4774-4DA6-9486-E4C2F5889BE3}" destId="{A7E25435-B490-4A09-864A-473F3CD36B6D}" srcOrd="0" destOrd="0" presId="urn:microsoft.com/office/officeart/2005/8/layout/vList4"/>
    <dgm:cxn modelId="{42DE301E-24FD-4479-A22E-049B97F557CF}" type="presParOf" srcId="{E7B5E46A-4774-4DA6-9486-E4C2F5889BE3}" destId="{9A899C31-741B-4485-BFE8-AA0AB98A16BE}" srcOrd="1" destOrd="0" presId="urn:microsoft.com/office/officeart/2005/8/layout/vList4"/>
    <dgm:cxn modelId="{F7FCCE4F-BD59-48AB-853C-718CDB357269}" type="presParOf" srcId="{E7B5E46A-4774-4DA6-9486-E4C2F5889BE3}" destId="{C3E85CBC-9F7E-4017-8B12-0E21E6D368E5}" srcOrd="2" destOrd="0" presId="urn:microsoft.com/office/officeart/2005/8/layout/vList4"/>
    <dgm:cxn modelId="{3B8967D7-2860-455C-A6D3-FDE9A10F9586}" type="presParOf" srcId="{1E4D9149-E7B2-42BE-9AA5-A334A4967AFC}" destId="{87799590-40BB-4883-910D-1E88D2950D1C}" srcOrd="1" destOrd="0" presId="urn:microsoft.com/office/officeart/2005/8/layout/vList4"/>
    <dgm:cxn modelId="{E82E7AD1-9FBA-4801-9ED0-2CD16C8741C0}" type="presParOf" srcId="{1E4D9149-E7B2-42BE-9AA5-A334A4967AFC}" destId="{E86AF697-FC28-459E-8EE1-2A52670E47E4}" srcOrd="2" destOrd="0" presId="urn:microsoft.com/office/officeart/2005/8/layout/vList4"/>
    <dgm:cxn modelId="{1771CE68-04D9-4EF6-80EB-2013C3D463F4}" type="presParOf" srcId="{E86AF697-FC28-459E-8EE1-2A52670E47E4}" destId="{F952061C-6A8F-470B-9550-5E44B8A26BAF}" srcOrd="0" destOrd="0" presId="urn:microsoft.com/office/officeart/2005/8/layout/vList4"/>
    <dgm:cxn modelId="{BB3B9B1F-2061-49F8-8025-AAB7D88970FF}" type="presParOf" srcId="{E86AF697-FC28-459E-8EE1-2A52670E47E4}" destId="{A73BC712-CCEE-4172-902E-AF77D580481E}" srcOrd="1" destOrd="0" presId="urn:microsoft.com/office/officeart/2005/8/layout/vList4"/>
    <dgm:cxn modelId="{DD1D5A11-7ED6-4CFE-A6C3-53731706A618}" type="presParOf" srcId="{E86AF697-FC28-459E-8EE1-2A52670E47E4}" destId="{2C6D05B7-B401-4FE6-8054-F653392673B2}" srcOrd="2" destOrd="0" presId="urn:microsoft.com/office/officeart/2005/8/layout/vList4"/>
    <dgm:cxn modelId="{A9F2690B-014C-42ED-A913-5BD8A3A13DA4}" type="presParOf" srcId="{1E4D9149-E7B2-42BE-9AA5-A334A4967AFC}" destId="{2CE4C96C-E5F2-4047-8069-644FD541A460}" srcOrd="3" destOrd="0" presId="urn:microsoft.com/office/officeart/2005/8/layout/vList4"/>
    <dgm:cxn modelId="{EB2E9F9A-DFAA-4923-9F9B-137C05F05A44}" type="presParOf" srcId="{1E4D9149-E7B2-42BE-9AA5-A334A4967AFC}" destId="{8441B764-BF0B-4319-BE93-553772CE8183}" srcOrd="4" destOrd="0" presId="urn:microsoft.com/office/officeart/2005/8/layout/vList4"/>
    <dgm:cxn modelId="{DB298F51-D054-4634-85E1-C10A14A936D9}" type="presParOf" srcId="{8441B764-BF0B-4319-BE93-553772CE8183}" destId="{F4E2B29C-CE00-42DA-B762-7E1338A48EA8}" srcOrd="0" destOrd="0" presId="urn:microsoft.com/office/officeart/2005/8/layout/vList4"/>
    <dgm:cxn modelId="{8C10C85A-A587-4F7F-A200-A9C761BCDB51}" type="presParOf" srcId="{8441B764-BF0B-4319-BE93-553772CE8183}" destId="{891E49D6-F5D5-41AE-BCE9-39CF395F9B90}" srcOrd="1" destOrd="0" presId="urn:microsoft.com/office/officeart/2005/8/layout/vList4"/>
    <dgm:cxn modelId="{0CCDC04D-462D-4733-8E1E-B2BE6D4F7FC3}" type="presParOf" srcId="{8441B764-BF0B-4319-BE93-553772CE8183}" destId="{2C4FBB48-D5C5-4806-B917-DC65A1DC7D79}" srcOrd="2" destOrd="0" presId="urn:microsoft.com/office/officeart/2005/8/layout/vList4"/>
    <dgm:cxn modelId="{6ACFD03F-EFF0-4494-8014-7D1F34EE19BB}" type="presParOf" srcId="{1E4D9149-E7B2-42BE-9AA5-A334A4967AFC}" destId="{559F9F2F-3A19-4108-A590-E4BE64017FD7}" srcOrd="5" destOrd="0" presId="urn:microsoft.com/office/officeart/2005/8/layout/vList4"/>
    <dgm:cxn modelId="{71D57C0E-9A3E-4226-A1EB-BFF6A112839E}" type="presParOf" srcId="{1E4D9149-E7B2-42BE-9AA5-A334A4967AFC}" destId="{A7E34FB2-18F9-4AD8-87C4-2379F8DD2668}" srcOrd="6" destOrd="0" presId="urn:microsoft.com/office/officeart/2005/8/layout/vList4"/>
    <dgm:cxn modelId="{5F59C58D-F291-48B4-AD2A-C7D79E48A587}" type="presParOf" srcId="{A7E34FB2-18F9-4AD8-87C4-2379F8DD2668}" destId="{A4AC092E-A1CE-4A35-BFC5-A9A7FA134868}" srcOrd="0" destOrd="0" presId="urn:microsoft.com/office/officeart/2005/8/layout/vList4"/>
    <dgm:cxn modelId="{CAE8B09F-9654-4BA9-9F23-2B3EBBF0927B}" type="presParOf" srcId="{A7E34FB2-18F9-4AD8-87C4-2379F8DD2668}" destId="{51F4A8CA-DD25-4D73-ADD5-94FC1216FCC1}" srcOrd="1" destOrd="0" presId="urn:microsoft.com/office/officeart/2005/8/layout/vList4"/>
    <dgm:cxn modelId="{9714FF0A-72DD-4D3F-9B64-EBD2C452C7C2}" type="presParOf" srcId="{A7E34FB2-18F9-4AD8-87C4-2379F8DD2668}" destId="{20854337-A236-427E-BE3B-CC79FF23AF08}" srcOrd="2" destOrd="0" presId="urn:microsoft.com/office/officeart/2005/8/layout/vList4"/>
    <dgm:cxn modelId="{9BCF3B4D-8AE0-4E08-A683-EFDBA7DE9FE1}" type="presParOf" srcId="{1E4D9149-E7B2-42BE-9AA5-A334A4967AFC}" destId="{F47A07D2-E139-4905-B997-BFCAD6395EBC}" srcOrd="7" destOrd="0" presId="urn:microsoft.com/office/officeart/2005/8/layout/vList4"/>
    <dgm:cxn modelId="{BC047007-51F2-482B-8E16-CCAE5939969E}" type="presParOf" srcId="{1E4D9149-E7B2-42BE-9AA5-A334A4967AFC}" destId="{465E3B50-B5AF-4DAF-B253-B357450F5D46}" srcOrd="8" destOrd="0" presId="urn:microsoft.com/office/officeart/2005/8/layout/vList4"/>
    <dgm:cxn modelId="{C6994A98-F6A5-4333-9AD3-63E44EE061C3}" type="presParOf" srcId="{465E3B50-B5AF-4DAF-B253-B357450F5D46}" destId="{6A827A0C-4AAB-4526-AFC3-11702349D2F0}" srcOrd="0" destOrd="0" presId="urn:microsoft.com/office/officeart/2005/8/layout/vList4"/>
    <dgm:cxn modelId="{D454E7CB-F989-4B4E-8F8D-D21CF8348BE9}" type="presParOf" srcId="{465E3B50-B5AF-4DAF-B253-B357450F5D46}" destId="{EC898BCA-5FB5-4086-8CEE-D8267F5BBD07}" srcOrd="1" destOrd="0" presId="urn:microsoft.com/office/officeart/2005/8/layout/vList4"/>
    <dgm:cxn modelId="{8C455406-CCC3-4249-9906-3DC3B711C079}" type="presParOf" srcId="{465E3B50-B5AF-4DAF-B253-B357450F5D46}" destId="{AB719BF4-E97A-4557-A7C1-7A7F19748AE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3C16B5C-5834-4575-A3D3-2A1AD375A51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5558429-52CA-42C3-B02B-B3795DC74AA7}">
      <dgm:prSet/>
      <dgm:spPr/>
      <dgm:t>
        <a:bodyPr/>
        <a:lstStyle/>
        <a:p>
          <a:r>
            <a:rPr lang="tr-TR"/>
            <a:t>Yazınızın gerçek hazinesini bulduğunuz yer, metnin gövdesidir.</a:t>
          </a:r>
          <a:endParaRPr lang="en-US"/>
        </a:p>
      </dgm:t>
    </dgm:pt>
    <dgm:pt modelId="{160509AA-EF3D-4A4E-852C-4BC2B89BC7F9}" type="parTrans" cxnId="{8F4B7B9A-D6C5-4A52-81F7-BC70D9F7BEC7}">
      <dgm:prSet/>
      <dgm:spPr/>
      <dgm:t>
        <a:bodyPr/>
        <a:lstStyle/>
        <a:p>
          <a:endParaRPr lang="en-US"/>
        </a:p>
      </dgm:t>
    </dgm:pt>
    <dgm:pt modelId="{2CCFFCA2-DCE2-4C86-BC82-7A6C2F5C70D6}" type="sibTrans" cxnId="{8F4B7B9A-D6C5-4A52-81F7-BC70D9F7BEC7}">
      <dgm:prSet/>
      <dgm:spPr/>
      <dgm:t>
        <a:bodyPr/>
        <a:lstStyle/>
        <a:p>
          <a:endParaRPr lang="en-US"/>
        </a:p>
      </dgm:t>
    </dgm:pt>
    <dgm:pt modelId="{B9279C7C-BE38-401C-8399-9BBAC98C4A34}">
      <dgm:prSet/>
      <dgm:spPr/>
      <dgm:t>
        <a:bodyPr/>
        <a:lstStyle/>
        <a:p>
          <a:r>
            <a:rPr lang="tr-TR"/>
            <a:t>Metinde tez tümcesini destekleyen tüm alt düşünceler, gelişme bölümünde ayrı paragraflarda ele alınır.</a:t>
          </a:r>
          <a:endParaRPr lang="en-US"/>
        </a:p>
      </dgm:t>
    </dgm:pt>
    <dgm:pt modelId="{64A2FA1B-3D6A-404A-8055-20D20ED0808C}" type="parTrans" cxnId="{82212F6A-0E8F-48B3-A6A0-6924F2F49A32}">
      <dgm:prSet/>
      <dgm:spPr/>
      <dgm:t>
        <a:bodyPr/>
        <a:lstStyle/>
        <a:p>
          <a:endParaRPr lang="en-US"/>
        </a:p>
      </dgm:t>
    </dgm:pt>
    <dgm:pt modelId="{CBCA9C05-3C77-4314-8A6B-5C4B450A0613}" type="sibTrans" cxnId="{82212F6A-0E8F-48B3-A6A0-6924F2F49A32}">
      <dgm:prSet/>
      <dgm:spPr/>
      <dgm:t>
        <a:bodyPr/>
        <a:lstStyle/>
        <a:p>
          <a:endParaRPr lang="en-US"/>
        </a:p>
      </dgm:t>
    </dgm:pt>
    <dgm:pt modelId="{2B8B49D1-209C-49BC-8871-408EB55C9FCB}" type="pres">
      <dgm:prSet presAssocID="{53C16B5C-5834-4575-A3D3-2A1AD375A51E}" presName="linear" presStyleCnt="0">
        <dgm:presLayoutVars>
          <dgm:animLvl val="lvl"/>
          <dgm:resizeHandles val="exact"/>
        </dgm:presLayoutVars>
      </dgm:prSet>
      <dgm:spPr/>
      <dgm:t>
        <a:bodyPr/>
        <a:lstStyle/>
        <a:p>
          <a:endParaRPr lang="tr-TR"/>
        </a:p>
      </dgm:t>
    </dgm:pt>
    <dgm:pt modelId="{D6705F0F-4672-4A3D-BFCF-B39A63B53CDC}" type="pres">
      <dgm:prSet presAssocID="{F5558429-52CA-42C3-B02B-B3795DC74AA7}" presName="parentText" presStyleLbl="node1" presStyleIdx="0" presStyleCnt="2">
        <dgm:presLayoutVars>
          <dgm:chMax val="0"/>
          <dgm:bulletEnabled val="1"/>
        </dgm:presLayoutVars>
      </dgm:prSet>
      <dgm:spPr/>
      <dgm:t>
        <a:bodyPr/>
        <a:lstStyle/>
        <a:p>
          <a:endParaRPr lang="tr-TR"/>
        </a:p>
      </dgm:t>
    </dgm:pt>
    <dgm:pt modelId="{C12342CC-AED2-4AA0-A80C-C65E2D569788}" type="pres">
      <dgm:prSet presAssocID="{2CCFFCA2-DCE2-4C86-BC82-7A6C2F5C70D6}" presName="spacer" presStyleCnt="0"/>
      <dgm:spPr/>
    </dgm:pt>
    <dgm:pt modelId="{55D23F4D-1758-43F9-B8BC-4F6A99F42928}" type="pres">
      <dgm:prSet presAssocID="{B9279C7C-BE38-401C-8399-9BBAC98C4A34}" presName="parentText" presStyleLbl="node1" presStyleIdx="1" presStyleCnt="2">
        <dgm:presLayoutVars>
          <dgm:chMax val="0"/>
          <dgm:bulletEnabled val="1"/>
        </dgm:presLayoutVars>
      </dgm:prSet>
      <dgm:spPr/>
      <dgm:t>
        <a:bodyPr/>
        <a:lstStyle/>
        <a:p>
          <a:endParaRPr lang="tr-TR"/>
        </a:p>
      </dgm:t>
    </dgm:pt>
  </dgm:ptLst>
  <dgm:cxnLst>
    <dgm:cxn modelId="{82212F6A-0E8F-48B3-A6A0-6924F2F49A32}" srcId="{53C16B5C-5834-4575-A3D3-2A1AD375A51E}" destId="{B9279C7C-BE38-401C-8399-9BBAC98C4A34}" srcOrd="1" destOrd="0" parTransId="{64A2FA1B-3D6A-404A-8055-20D20ED0808C}" sibTransId="{CBCA9C05-3C77-4314-8A6B-5C4B450A0613}"/>
    <dgm:cxn modelId="{8F4B7B9A-D6C5-4A52-81F7-BC70D9F7BEC7}" srcId="{53C16B5C-5834-4575-A3D3-2A1AD375A51E}" destId="{F5558429-52CA-42C3-B02B-B3795DC74AA7}" srcOrd="0" destOrd="0" parTransId="{160509AA-EF3D-4A4E-852C-4BC2B89BC7F9}" sibTransId="{2CCFFCA2-DCE2-4C86-BC82-7A6C2F5C70D6}"/>
    <dgm:cxn modelId="{7BB9ECDA-C3C4-46AA-B687-6C1F7B59F92C}" type="presOf" srcId="{53C16B5C-5834-4575-A3D3-2A1AD375A51E}" destId="{2B8B49D1-209C-49BC-8871-408EB55C9FCB}" srcOrd="0" destOrd="0" presId="urn:microsoft.com/office/officeart/2005/8/layout/vList2"/>
    <dgm:cxn modelId="{21DD18A8-5CB8-40D5-815C-FA503019BFE5}" type="presOf" srcId="{B9279C7C-BE38-401C-8399-9BBAC98C4A34}" destId="{55D23F4D-1758-43F9-B8BC-4F6A99F42928}" srcOrd="0" destOrd="0" presId="urn:microsoft.com/office/officeart/2005/8/layout/vList2"/>
    <dgm:cxn modelId="{0B05614F-D9EE-49D4-B257-4DA5731251A2}" type="presOf" srcId="{F5558429-52CA-42C3-B02B-B3795DC74AA7}" destId="{D6705F0F-4672-4A3D-BFCF-B39A63B53CDC}" srcOrd="0" destOrd="0" presId="urn:microsoft.com/office/officeart/2005/8/layout/vList2"/>
    <dgm:cxn modelId="{FF642686-CDF0-4EEC-AC07-22E60DB55A2E}" type="presParOf" srcId="{2B8B49D1-209C-49BC-8871-408EB55C9FCB}" destId="{D6705F0F-4672-4A3D-BFCF-B39A63B53CDC}" srcOrd="0" destOrd="0" presId="urn:microsoft.com/office/officeart/2005/8/layout/vList2"/>
    <dgm:cxn modelId="{AD5CABC4-C293-4261-A166-B468BCEF597B}" type="presParOf" srcId="{2B8B49D1-209C-49BC-8871-408EB55C9FCB}" destId="{C12342CC-AED2-4AA0-A80C-C65E2D569788}" srcOrd="1" destOrd="0" presId="urn:microsoft.com/office/officeart/2005/8/layout/vList2"/>
    <dgm:cxn modelId="{58E159FC-B942-4C54-8A5E-719A82DE7263}" type="presParOf" srcId="{2B8B49D1-209C-49BC-8871-408EB55C9FCB}" destId="{55D23F4D-1758-43F9-B8BC-4F6A99F4292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5594A5C-4853-4F17-A6D0-AC8F891742CC}"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E6AE71BE-D184-470C-A32D-8BEFD9F0921B}">
      <dgm:prSet/>
      <dgm:spPr/>
      <dgm:t>
        <a:bodyPr/>
        <a:lstStyle/>
        <a:p>
          <a:r>
            <a:rPr lang="tr-TR"/>
            <a:t>Okuyucunuza metni yazma amacını hatırlatmak için yeniden ifade edilmiş tez tümcenizle başlayın.</a:t>
          </a:r>
          <a:endParaRPr lang="en-US"/>
        </a:p>
      </dgm:t>
    </dgm:pt>
    <dgm:pt modelId="{1FD84708-5D1E-4C42-BDBA-B09C9D466CD7}" type="parTrans" cxnId="{6CF8F82C-CE51-4366-9A9D-7CC4C40EB074}">
      <dgm:prSet/>
      <dgm:spPr/>
      <dgm:t>
        <a:bodyPr/>
        <a:lstStyle/>
        <a:p>
          <a:endParaRPr lang="en-US"/>
        </a:p>
      </dgm:t>
    </dgm:pt>
    <dgm:pt modelId="{DD3C19DD-E90D-417B-A866-39407F2BA248}" type="sibTrans" cxnId="{6CF8F82C-CE51-4366-9A9D-7CC4C40EB074}">
      <dgm:prSet/>
      <dgm:spPr/>
      <dgm:t>
        <a:bodyPr/>
        <a:lstStyle/>
        <a:p>
          <a:endParaRPr lang="en-US"/>
        </a:p>
      </dgm:t>
    </dgm:pt>
    <dgm:pt modelId="{4D1A53F0-8B22-4D99-A23F-212A64B04B1E}">
      <dgm:prSet/>
      <dgm:spPr/>
      <dgm:t>
        <a:bodyPr/>
        <a:lstStyle/>
        <a:p>
          <a:r>
            <a:rPr lang="tr-TR"/>
            <a:t>Metninizde belirttiğiniz noktaları özetleyin ve argümanınızı nasıl desteklediklerini gösterin; Yazınızın tüm parçalarını birbirine bağlayın.</a:t>
          </a:r>
          <a:endParaRPr lang="en-US"/>
        </a:p>
      </dgm:t>
    </dgm:pt>
    <dgm:pt modelId="{32A838B6-2C03-42A1-AA92-00A36CFA0F89}" type="parTrans" cxnId="{CEE8C213-5A08-491B-AD05-1CADF5A49B04}">
      <dgm:prSet/>
      <dgm:spPr/>
      <dgm:t>
        <a:bodyPr/>
        <a:lstStyle/>
        <a:p>
          <a:endParaRPr lang="en-US"/>
        </a:p>
      </dgm:t>
    </dgm:pt>
    <dgm:pt modelId="{6A9B8127-D3D2-4D20-8086-6515C84902D3}" type="sibTrans" cxnId="{CEE8C213-5A08-491B-AD05-1CADF5A49B04}">
      <dgm:prSet/>
      <dgm:spPr/>
      <dgm:t>
        <a:bodyPr/>
        <a:lstStyle/>
        <a:p>
          <a:endParaRPr lang="en-US"/>
        </a:p>
      </dgm:t>
    </dgm:pt>
    <dgm:pt modelId="{95BB2E27-1F83-41FC-A034-752AC8720792}">
      <dgm:prSet/>
      <dgm:spPr/>
      <dgm:t>
        <a:bodyPr/>
        <a:lstStyle/>
        <a:p>
          <a:r>
            <a:rPr lang="tr-TR"/>
            <a:t>Okuyucunuza argümanınızın öneminin ne olabileceğini söyleyin. Tartışma neden önemlidir? Okuyucunuzun farklı düşünmesini, bir şeyi sorgulamasını veya bir eylem gerçekleştirmesini mi istiyorsunuz? Okuyucunuzun onlara verdiğiniz bilgilerle ne "yapması" gerektiğine dair bir tavsiyede bulunun veya konunun önemini paylaşın.</a:t>
          </a:r>
          <a:endParaRPr lang="en-US"/>
        </a:p>
      </dgm:t>
    </dgm:pt>
    <dgm:pt modelId="{C6B95BAC-95CD-4E63-B1BD-32DD8360D58B}" type="parTrans" cxnId="{552B703A-29BF-4F9C-A39F-D19AD5C70005}">
      <dgm:prSet/>
      <dgm:spPr/>
      <dgm:t>
        <a:bodyPr/>
        <a:lstStyle/>
        <a:p>
          <a:endParaRPr lang="en-US"/>
        </a:p>
      </dgm:t>
    </dgm:pt>
    <dgm:pt modelId="{D56234E4-A1EB-4B22-9F5B-725EC8DA66AE}" type="sibTrans" cxnId="{552B703A-29BF-4F9C-A39F-D19AD5C70005}">
      <dgm:prSet/>
      <dgm:spPr/>
      <dgm:t>
        <a:bodyPr/>
        <a:lstStyle/>
        <a:p>
          <a:endParaRPr lang="en-US"/>
        </a:p>
      </dgm:t>
    </dgm:pt>
    <dgm:pt modelId="{61AB5F76-5B1C-438F-A55D-1306D74AE57D}" type="pres">
      <dgm:prSet presAssocID="{35594A5C-4853-4F17-A6D0-AC8F891742CC}" presName="linear" presStyleCnt="0">
        <dgm:presLayoutVars>
          <dgm:dir/>
          <dgm:resizeHandles val="exact"/>
        </dgm:presLayoutVars>
      </dgm:prSet>
      <dgm:spPr/>
      <dgm:t>
        <a:bodyPr/>
        <a:lstStyle/>
        <a:p>
          <a:endParaRPr lang="tr-TR"/>
        </a:p>
      </dgm:t>
    </dgm:pt>
    <dgm:pt modelId="{D67BD6E0-3846-4023-8171-FAAC662077CF}" type="pres">
      <dgm:prSet presAssocID="{E6AE71BE-D184-470C-A32D-8BEFD9F0921B}" presName="comp" presStyleCnt="0"/>
      <dgm:spPr/>
    </dgm:pt>
    <dgm:pt modelId="{40370C03-6965-43D7-85B4-D2670CDE2090}" type="pres">
      <dgm:prSet presAssocID="{E6AE71BE-D184-470C-A32D-8BEFD9F0921B}" presName="box" presStyleLbl="node1" presStyleIdx="0" presStyleCnt="3"/>
      <dgm:spPr/>
      <dgm:t>
        <a:bodyPr/>
        <a:lstStyle/>
        <a:p>
          <a:endParaRPr lang="tr-TR"/>
        </a:p>
      </dgm:t>
    </dgm:pt>
    <dgm:pt modelId="{8DB6EE53-FE6D-42D0-B849-F963208A6958}" type="pres">
      <dgm:prSet presAssocID="{E6AE71BE-D184-470C-A32D-8BEFD9F0921B}"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t="-41000" b="-41000"/>
          </a:stretch>
        </a:blipFill>
      </dgm:spPr>
    </dgm:pt>
    <dgm:pt modelId="{3E7056F3-2211-4624-8549-9E9FE69860A9}" type="pres">
      <dgm:prSet presAssocID="{E6AE71BE-D184-470C-A32D-8BEFD9F0921B}" presName="text" presStyleLbl="node1" presStyleIdx="0" presStyleCnt="3">
        <dgm:presLayoutVars>
          <dgm:bulletEnabled val="1"/>
        </dgm:presLayoutVars>
      </dgm:prSet>
      <dgm:spPr/>
      <dgm:t>
        <a:bodyPr/>
        <a:lstStyle/>
        <a:p>
          <a:endParaRPr lang="tr-TR"/>
        </a:p>
      </dgm:t>
    </dgm:pt>
    <dgm:pt modelId="{683B6FB8-B480-4C94-BF74-0EB53FA93249}" type="pres">
      <dgm:prSet presAssocID="{DD3C19DD-E90D-417B-A866-39407F2BA248}" presName="spacer" presStyleCnt="0"/>
      <dgm:spPr/>
    </dgm:pt>
    <dgm:pt modelId="{E3A2BC46-7A9D-413B-9104-EA414117B9C8}" type="pres">
      <dgm:prSet presAssocID="{4D1A53F0-8B22-4D99-A23F-212A64B04B1E}" presName="comp" presStyleCnt="0"/>
      <dgm:spPr/>
    </dgm:pt>
    <dgm:pt modelId="{C852A971-EE62-49DD-9891-834C7D13FB0A}" type="pres">
      <dgm:prSet presAssocID="{4D1A53F0-8B22-4D99-A23F-212A64B04B1E}" presName="box" presStyleLbl="node1" presStyleIdx="1" presStyleCnt="3"/>
      <dgm:spPr/>
      <dgm:t>
        <a:bodyPr/>
        <a:lstStyle/>
        <a:p>
          <a:endParaRPr lang="tr-TR"/>
        </a:p>
      </dgm:t>
    </dgm:pt>
    <dgm:pt modelId="{61287904-AA80-40F9-B9DE-3EE21CD0F529}" type="pres">
      <dgm:prSet presAssocID="{4D1A53F0-8B22-4D99-A23F-212A64B04B1E}" presName="img"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40000" b="-40000"/>
          </a:stretch>
        </a:blipFill>
      </dgm:spPr>
    </dgm:pt>
    <dgm:pt modelId="{107120B7-4642-43EA-B618-82C3E225043E}" type="pres">
      <dgm:prSet presAssocID="{4D1A53F0-8B22-4D99-A23F-212A64B04B1E}" presName="text" presStyleLbl="node1" presStyleIdx="1" presStyleCnt="3">
        <dgm:presLayoutVars>
          <dgm:bulletEnabled val="1"/>
        </dgm:presLayoutVars>
      </dgm:prSet>
      <dgm:spPr/>
      <dgm:t>
        <a:bodyPr/>
        <a:lstStyle/>
        <a:p>
          <a:endParaRPr lang="tr-TR"/>
        </a:p>
      </dgm:t>
    </dgm:pt>
    <dgm:pt modelId="{1AFF0757-20AF-4FC4-8C5D-28A922AE5E47}" type="pres">
      <dgm:prSet presAssocID="{6A9B8127-D3D2-4D20-8086-6515C84902D3}" presName="spacer" presStyleCnt="0"/>
      <dgm:spPr/>
    </dgm:pt>
    <dgm:pt modelId="{DA46AACD-D8D3-4E1A-A9DD-1B4DA9BFB127}" type="pres">
      <dgm:prSet presAssocID="{95BB2E27-1F83-41FC-A034-752AC8720792}" presName="comp" presStyleCnt="0"/>
      <dgm:spPr/>
    </dgm:pt>
    <dgm:pt modelId="{AC572BCC-60DB-4CF8-888A-C830E55E5191}" type="pres">
      <dgm:prSet presAssocID="{95BB2E27-1F83-41FC-A034-752AC8720792}" presName="box" presStyleLbl="node1" presStyleIdx="2" presStyleCnt="3"/>
      <dgm:spPr/>
      <dgm:t>
        <a:bodyPr/>
        <a:lstStyle/>
        <a:p>
          <a:endParaRPr lang="tr-TR"/>
        </a:p>
      </dgm:t>
    </dgm:pt>
    <dgm:pt modelId="{C2B9BF04-E245-4DEC-A709-342C44A80D9A}" type="pres">
      <dgm:prSet presAssocID="{95BB2E27-1F83-41FC-A034-752AC8720792}" presName="img"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25000" b="-25000"/>
          </a:stretch>
        </a:blipFill>
      </dgm:spPr>
    </dgm:pt>
    <dgm:pt modelId="{425DE5A4-7BA3-49E7-ADA8-0FE97622EEB1}" type="pres">
      <dgm:prSet presAssocID="{95BB2E27-1F83-41FC-A034-752AC8720792}" presName="text" presStyleLbl="node1" presStyleIdx="2" presStyleCnt="3">
        <dgm:presLayoutVars>
          <dgm:bulletEnabled val="1"/>
        </dgm:presLayoutVars>
      </dgm:prSet>
      <dgm:spPr/>
      <dgm:t>
        <a:bodyPr/>
        <a:lstStyle/>
        <a:p>
          <a:endParaRPr lang="tr-TR"/>
        </a:p>
      </dgm:t>
    </dgm:pt>
  </dgm:ptLst>
  <dgm:cxnLst>
    <dgm:cxn modelId="{83ED4315-F1B2-4C78-92FE-0C7D68AAAA4D}" type="presOf" srcId="{35594A5C-4853-4F17-A6D0-AC8F891742CC}" destId="{61AB5F76-5B1C-438F-A55D-1306D74AE57D}" srcOrd="0" destOrd="0" presId="urn:microsoft.com/office/officeart/2005/8/layout/vList4"/>
    <dgm:cxn modelId="{69293205-A93E-45BC-B024-4E9D81538290}" type="presOf" srcId="{E6AE71BE-D184-470C-A32D-8BEFD9F0921B}" destId="{3E7056F3-2211-4624-8549-9E9FE69860A9}" srcOrd="1" destOrd="0" presId="urn:microsoft.com/office/officeart/2005/8/layout/vList4"/>
    <dgm:cxn modelId="{552B703A-29BF-4F9C-A39F-D19AD5C70005}" srcId="{35594A5C-4853-4F17-A6D0-AC8F891742CC}" destId="{95BB2E27-1F83-41FC-A034-752AC8720792}" srcOrd="2" destOrd="0" parTransId="{C6B95BAC-95CD-4E63-B1BD-32DD8360D58B}" sibTransId="{D56234E4-A1EB-4B22-9F5B-725EC8DA66AE}"/>
    <dgm:cxn modelId="{C4CC9EB5-BB35-43A8-8B5C-3975398FECAE}" type="presOf" srcId="{4D1A53F0-8B22-4D99-A23F-212A64B04B1E}" destId="{C852A971-EE62-49DD-9891-834C7D13FB0A}" srcOrd="0" destOrd="0" presId="urn:microsoft.com/office/officeart/2005/8/layout/vList4"/>
    <dgm:cxn modelId="{6CF8F82C-CE51-4366-9A9D-7CC4C40EB074}" srcId="{35594A5C-4853-4F17-A6D0-AC8F891742CC}" destId="{E6AE71BE-D184-470C-A32D-8BEFD9F0921B}" srcOrd="0" destOrd="0" parTransId="{1FD84708-5D1E-4C42-BDBA-B09C9D466CD7}" sibTransId="{DD3C19DD-E90D-417B-A866-39407F2BA248}"/>
    <dgm:cxn modelId="{CC738FBC-B35A-4098-8D9E-594D7DDDE48E}" type="presOf" srcId="{4D1A53F0-8B22-4D99-A23F-212A64B04B1E}" destId="{107120B7-4642-43EA-B618-82C3E225043E}" srcOrd="1" destOrd="0" presId="urn:microsoft.com/office/officeart/2005/8/layout/vList4"/>
    <dgm:cxn modelId="{80C5B3E8-DDC8-4A78-99DD-D752162451AE}" type="presOf" srcId="{E6AE71BE-D184-470C-A32D-8BEFD9F0921B}" destId="{40370C03-6965-43D7-85B4-D2670CDE2090}" srcOrd="0" destOrd="0" presId="urn:microsoft.com/office/officeart/2005/8/layout/vList4"/>
    <dgm:cxn modelId="{66B3A81F-3987-49A4-B294-B71600336BB4}" type="presOf" srcId="{95BB2E27-1F83-41FC-A034-752AC8720792}" destId="{425DE5A4-7BA3-49E7-ADA8-0FE97622EEB1}" srcOrd="1" destOrd="0" presId="urn:microsoft.com/office/officeart/2005/8/layout/vList4"/>
    <dgm:cxn modelId="{CEE8C213-5A08-491B-AD05-1CADF5A49B04}" srcId="{35594A5C-4853-4F17-A6D0-AC8F891742CC}" destId="{4D1A53F0-8B22-4D99-A23F-212A64B04B1E}" srcOrd="1" destOrd="0" parTransId="{32A838B6-2C03-42A1-AA92-00A36CFA0F89}" sibTransId="{6A9B8127-D3D2-4D20-8086-6515C84902D3}"/>
    <dgm:cxn modelId="{70F32E65-F472-4F3B-BAF1-3ACABD523B25}" type="presOf" srcId="{95BB2E27-1F83-41FC-A034-752AC8720792}" destId="{AC572BCC-60DB-4CF8-888A-C830E55E5191}" srcOrd="0" destOrd="0" presId="urn:microsoft.com/office/officeart/2005/8/layout/vList4"/>
    <dgm:cxn modelId="{707E15B7-AA61-4F62-A11F-0B3792F6C256}" type="presParOf" srcId="{61AB5F76-5B1C-438F-A55D-1306D74AE57D}" destId="{D67BD6E0-3846-4023-8171-FAAC662077CF}" srcOrd="0" destOrd="0" presId="urn:microsoft.com/office/officeart/2005/8/layout/vList4"/>
    <dgm:cxn modelId="{73430464-47FD-473D-81B6-6E042991CB9F}" type="presParOf" srcId="{D67BD6E0-3846-4023-8171-FAAC662077CF}" destId="{40370C03-6965-43D7-85B4-D2670CDE2090}" srcOrd="0" destOrd="0" presId="urn:microsoft.com/office/officeart/2005/8/layout/vList4"/>
    <dgm:cxn modelId="{6AA2357B-10BB-4532-99E5-9EA517360AF6}" type="presParOf" srcId="{D67BD6E0-3846-4023-8171-FAAC662077CF}" destId="{8DB6EE53-FE6D-42D0-B849-F963208A6958}" srcOrd="1" destOrd="0" presId="urn:microsoft.com/office/officeart/2005/8/layout/vList4"/>
    <dgm:cxn modelId="{D0489D39-6727-4ECE-AE10-55809C8E18F9}" type="presParOf" srcId="{D67BD6E0-3846-4023-8171-FAAC662077CF}" destId="{3E7056F3-2211-4624-8549-9E9FE69860A9}" srcOrd="2" destOrd="0" presId="urn:microsoft.com/office/officeart/2005/8/layout/vList4"/>
    <dgm:cxn modelId="{037BD9EB-BAAE-49D2-B744-182FB949893D}" type="presParOf" srcId="{61AB5F76-5B1C-438F-A55D-1306D74AE57D}" destId="{683B6FB8-B480-4C94-BF74-0EB53FA93249}" srcOrd="1" destOrd="0" presId="urn:microsoft.com/office/officeart/2005/8/layout/vList4"/>
    <dgm:cxn modelId="{465BBD24-0595-4CAF-92A2-70F5FEDC142E}" type="presParOf" srcId="{61AB5F76-5B1C-438F-A55D-1306D74AE57D}" destId="{E3A2BC46-7A9D-413B-9104-EA414117B9C8}" srcOrd="2" destOrd="0" presId="urn:microsoft.com/office/officeart/2005/8/layout/vList4"/>
    <dgm:cxn modelId="{1BA9B8D7-9241-432B-88B1-041A23565B98}" type="presParOf" srcId="{E3A2BC46-7A9D-413B-9104-EA414117B9C8}" destId="{C852A971-EE62-49DD-9891-834C7D13FB0A}" srcOrd="0" destOrd="0" presId="urn:microsoft.com/office/officeart/2005/8/layout/vList4"/>
    <dgm:cxn modelId="{986652A9-4EBC-4DDC-BFF9-75AA6FAB0061}" type="presParOf" srcId="{E3A2BC46-7A9D-413B-9104-EA414117B9C8}" destId="{61287904-AA80-40F9-B9DE-3EE21CD0F529}" srcOrd="1" destOrd="0" presId="urn:microsoft.com/office/officeart/2005/8/layout/vList4"/>
    <dgm:cxn modelId="{99AB77FD-52BD-4076-93B3-5B694E3A03C1}" type="presParOf" srcId="{E3A2BC46-7A9D-413B-9104-EA414117B9C8}" destId="{107120B7-4642-43EA-B618-82C3E225043E}" srcOrd="2" destOrd="0" presId="urn:microsoft.com/office/officeart/2005/8/layout/vList4"/>
    <dgm:cxn modelId="{F18BED0B-4E5F-4828-BC98-1EA6FD9661A8}" type="presParOf" srcId="{61AB5F76-5B1C-438F-A55D-1306D74AE57D}" destId="{1AFF0757-20AF-4FC4-8C5D-28A922AE5E47}" srcOrd="3" destOrd="0" presId="urn:microsoft.com/office/officeart/2005/8/layout/vList4"/>
    <dgm:cxn modelId="{DB76556C-9887-4732-993C-BA93169D535B}" type="presParOf" srcId="{61AB5F76-5B1C-438F-A55D-1306D74AE57D}" destId="{DA46AACD-D8D3-4E1A-A9DD-1B4DA9BFB127}" srcOrd="4" destOrd="0" presId="urn:microsoft.com/office/officeart/2005/8/layout/vList4"/>
    <dgm:cxn modelId="{2AE3ABE0-2A0C-432D-8D37-2BD7AE60B96F}" type="presParOf" srcId="{DA46AACD-D8D3-4E1A-A9DD-1B4DA9BFB127}" destId="{AC572BCC-60DB-4CF8-888A-C830E55E5191}" srcOrd="0" destOrd="0" presId="urn:microsoft.com/office/officeart/2005/8/layout/vList4"/>
    <dgm:cxn modelId="{FB955C61-AFDC-4544-BB73-2D92A11F60F0}" type="presParOf" srcId="{DA46AACD-D8D3-4E1A-A9DD-1B4DA9BFB127}" destId="{C2B9BF04-E245-4DEC-A709-342C44A80D9A}" srcOrd="1" destOrd="0" presId="urn:microsoft.com/office/officeart/2005/8/layout/vList4"/>
    <dgm:cxn modelId="{83539689-4CE5-45EA-9F6A-8682F2E8F68E}" type="presParOf" srcId="{DA46AACD-D8D3-4E1A-A9DD-1B4DA9BFB127}" destId="{425DE5A4-7BA3-49E7-ADA8-0FE97622EEB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D0A2B9-97C8-41CC-8FAC-32CB6D0A581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9593D0FB-38C7-43E5-A8ED-2EA4C1A0A8F1}">
      <dgm:prSet/>
      <dgm:spPr/>
      <dgm:t>
        <a:bodyPr/>
        <a:lstStyle/>
        <a:p>
          <a:r>
            <a:rPr lang="tr-TR"/>
            <a:t>1. Yazma öncesi hazırlık</a:t>
          </a:r>
          <a:endParaRPr lang="en-US"/>
        </a:p>
      </dgm:t>
    </dgm:pt>
    <dgm:pt modelId="{BFD9FDED-18A6-4A29-A81F-66FB3CE94E93}" type="parTrans" cxnId="{02F85B40-85BD-40D3-9619-26D727D70D78}">
      <dgm:prSet/>
      <dgm:spPr/>
      <dgm:t>
        <a:bodyPr/>
        <a:lstStyle/>
        <a:p>
          <a:endParaRPr lang="en-US"/>
        </a:p>
      </dgm:t>
    </dgm:pt>
    <dgm:pt modelId="{A60ADF0D-A987-48E0-A42B-CEC15C32CB06}" type="sibTrans" cxnId="{02F85B40-85BD-40D3-9619-26D727D70D78}">
      <dgm:prSet/>
      <dgm:spPr/>
      <dgm:t>
        <a:bodyPr/>
        <a:lstStyle/>
        <a:p>
          <a:endParaRPr lang="en-US"/>
        </a:p>
      </dgm:t>
    </dgm:pt>
    <dgm:pt modelId="{F10AFC64-6ABE-46DF-B49A-0700AE8FF109}">
      <dgm:prSet/>
      <dgm:spPr/>
      <dgm:t>
        <a:bodyPr/>
        <a:lstStyle/>
        <a:p>
          <a:r>
            <a:rPr lang="tr-TR"/>
            <a:t>2. Taslak oluşturma</a:t>
          </a:r>
          <a:endParaRPr lang="en-US"/>
        </a:p>
      </dgm:t>
    </dgm:pt>
    <dgm:pt modelId="{F77BD015-067A-4650-A14C-F1EF91786A00}" type="parTrans" cxnId="{72FE2B85-52D1-45EB-8854-EA3550233C88}">
      <dgm:prSet/>
      <dgm:spPr/>
      <dgm:t>
        <a:bodyPr/>
        <a:lstStyle/>
        <a:p>
          <a:endParaRPr lang="en-US"/>
        </a:p>
      </dgm:t>
    </dgm:pt>
    <dgm:pt modelId="{0AD32EDD-BCB0-4CED-BDC5-56505D40CB4C}" type="sibTrans" cxnId="{72FE2B85-52D1-45EB-8854-EA3550233C88}">
      <dgm:prSet/>
      <dgm:spPr/>
      <dgm:t>
        <a:bodyPr/>
        <a:lstStyle/>
        <a:p>
          <a:endParaRPr lang="en-US"/>
        </a:p>
      </dgm:t>
    </dgm:pt>
    <dgm:pt modelId="{C7319508-B883-48B7-832D-2A5370A0CE16}">
      <dgm:prSet/>
      <dgm:spPr/>
      <dgm:t>
        <a:bodyPr/>
        <a:lstStyle/>
        <a:p>
          <a:r>
            <a:rPr lang="tr-TR" dirty="0"/>
            <a:t>3. Düzenleme (İçerik)</a:t>
          </a:r>
          <a:endParaRPr lang="en-US" dirty="0"/>
        </a:p>
      </dgm:t>
    </dgm:pt>
    <dgm:pt modelId="{EF08810C-8767-41D5-A008-6E6224859999}" type="parTrans" cxnId="{8E80A22A-4EC9-41B0-B29A-B2F875AF6078}">
      <dgm:prSet/>
      <dgm:spPr/>
      <dgm:t>
        <a:bodyPr/>
        <a:lstStyle/>
        <a:p>
          <a:endParaRPr lang="en-US"/>
        </a:p>
      </dgm:t>
    </dgm:pt>
    <dgm:pt modelId="{C3F0B326-9572-4FB6-B1CD-EE59C4F706C2}" type="sibTrans" cxnId="{8E80A22A-4EC9-41B0-B29A-B2F875AF6078}">
      <dgm:prSet/>
      <dgm:spPr/>
      <dgm:t>
        <a:bodyPr/>
        <a:lstStyle/>
        <a:p>
          <a:endParaRPr lang="en-US"/>
        </a:p>
      </dgm:t>
    </dgm:pt>
    <dgm:pt modelId="{BE682B98-E909-4D38-A553-7D03E983061D}">
      <dgm:prSet/>
      <dgm:spPr/>
      <dgm:t>
        <a:bodyPr/>
        <a:lstStyle/>
        <a:p>
          <a:r>
            <a:rPr lang="tr-TR" dirty="0"/>
            <a:t>4. Düzeltme (Biçim)</a:t>
          </a:r>
          <a:endParaRPr lang="en-US" dirty="0"/>
        </a:p>
      </dgm:t>
    </dgm:pt>
    <dgm:pt modelId="{3650E11A-38A2-47DB-AE22-B9D71BFE9F28}" type="parTrans" cxnId="{E883F686-CD49-41F5-9570-D094506D80DC}">
      <dgm:prSet/>
      <dgm:spPr/>
      <dgm:t>
        <a:bodyPr/>
        <a:lstStyle/>
        <a:p>
          <a:endParaRPr lang="en-US"/>
        </a:p>
      </dgm:t>
    </dgm:pt>
    <dgm:pt modelId="{A41D4BD5-ACB6-498E-988B-31B82175DB41}" type="sibTrans" cxnId="{E883F686-CD49-41F5-9570-D094506D80DC}">
      <dgm:prSet/>
      <dgm:spPr/>
      <dgm:t>
        <a:bodyPr/>
        <a:lstStyle/>
        <a:p>
          <a:endParaRPr lang="en-US"/>
        </a:p>
      </dgm:t>
    </dgm:pt>
    <dgm:pt modelId="{3135722B-C084-4D31-90FB-D465BFD2003E}">
      <dgm:prSet/>
      <dgm:spPr/>
      <dgm:t>
        <a:bodyPr/>
        <a:lstStyle/>
        <a:p>
          <a:r>
            <a:rPr lang="tr-TR"/>
            <a:t>5. Paylaşım</a:t>
          </a:r>
          <a:endParaRPr lang="en-US"/>
        </a:p>
      </dgm:t>
    </dgm:pt>
    <dgm:pt modelId="{DCFCC63C-02D2-4C99-BA62-07ED952D6236}" type="parTrans" cxnId="{E4D60135-6567-483D-AD1E-AA5206C03B67}">
      <dgm:prSet/>
      <dgm:spPr/>
      <dgm:t>
        <a:bodyPr/>
        <a:lstStyle/>
        <a:p>
          <a:endParaRPr lang="en-US"/>
        </a:p>
      </dgm:t>
    </dgm:pt>
    <dgm:pt modelId="{35AF5D97-4FD2-4C5C-BFDC-B1022C9F6468}" type="sibTrans" cxnId="{E4D60135-6567-483D-AD1E-AA5206C03B67}">
      <dgm:prSet/>
      <dgm:spPr/>
      <dgm:t>
        <a:bodyPr/>
        <a:lstStyle/>
        <a:p>
          <a:endParaRPr lang="en-US"/>
        </a:p>
      </dgm:t>
    </dgm:pt>
    <dgm:pt modelId="{ACC2B75F-92A2-4519-BB9F-04C9EAB6D36C}" type="pres">
      <dgm:prSet presAssocID="{72D0A2B9-97C8-41CC-8FAC-32CB6D0A5816}" presName="rootnode" presStyleCnt="0">
        <dgm:presLayoutVars>
          <dgm:chMax/>
          <dgm:chPref/>
          <dgm:dir/>
          <dgm:animLvl val="lvl"/>
        </dgm:presLayoutVars>
      </dgm:prSet>
      <dgm:spPr/>
      <dgm:t>
        <a:bodyPr/>
        <a:lstStyle/>
        <a:p>
          <a:endParaRPr lang="tr-TR"/>
        </a:p>
      </dgm:t>
    </dgm:pt>
    <dgm:pt modelId="{C78CB909-93A9-4F90-85D5-32683CC0F1C7}" type="pres">
      <dgm:prSet presAssocID="{9593D0FB-38C7-43E5-A8ED-2EA4C1A0A8F1}" presName="composite" presStyleCnt="0"/>
      <dgm:spPr/>
    </dgm:pt>
    <dgm:pt modelId="{28D3F3C9-6A39-4055-BEFC-5F40D9B06B7D}" type="pres">
      <dgm:prSet presAssocID="{9593D0FB-38C7-43E5-A8ED-2EA4C1A0A8F1}" presName="LShape" presStyleLbl="alignNode1" presStyleIdx="0" presStyleCnt="9"/>
      <dgm:spPr/>
    </dgm:pt>
    <dgm:pt modelId="{F76298CF-4963-4FE2-A380-46E02EC4C553}" type="pres">
      <dgm:prSet presAssocID="{9593D0FB-38C7-43E5-A8ED-2EA4C1A0A8F1}" presName="ParentText" presStyleLbl="revTx" presStyleIdx="0" presStyleCnt="5">
        <dgm:presLayoutVars>
          <dgm:chMax val="0"/>
          <dgm:chPref val="0"/>
          <dgm:bulletEnabled val="1"/>
        </dgm:presLayoutVars>
      </dgm:prSet>
      <dgm:spPr/>
      <dgm:t>
        <a:bodyPr/>
        <a:lstStyle/>
        <a:p>
          <a:endParaRPr lang="tr-TR"/>
        </a:p>
      </dgm:t>
    </dgm:pt>
    <dgm:pt modelId="{9B6BD343-9DAA-47B4-B218-58FC489E7F8D}" type="pres">
      <dgm:prSet presAssocID="{9593D0FB-38C7-43E5-A8ED-2EA4C1A0A8F1}" presName="Triangle" presStyleLbl="alignNode1" presStyleIdx="1" presStyleCnt="9"/>
      <dgm:spPr/>
    </dgm:pt>
    <dgm:pt modelId="{5406290D-269D-4599-AD53-506461EBCAF5}" type="pres">
      <dgm:prSet presAssocID="{A60ADF0D-A987-48E0-A42B-CEC15C32CB06}" presName="sibTrans" presStyleCnt="0"/>
      <dgm:spPr/>
    </dgm:pt>
    <dgm:pt modelId="{862775BC-FE93-43BA-A3B8-6A17F735ACA2}" type="pres">
      <dgm:prSet presAssocID="{A60ADF0D-A987-48E0-A42B-CEC15C32CB06}" presName="space" presStyleCnt="0"/>
      <dgm:spPr/>
    </dgm:pt>
    <dgm:pt modelId="{B223E6F7-88E7-43A2-BF8A-F74A69BEF0ED}" type="pres">
      <dgm:prSet presAssocID="{F10AFC64-6ABE-46DF-B49A-0700AE8FF109}" presName="composite" presStyleCnt="0"/>
      <dgm:spPr/>
    </dgm:pt>
    <dgm:pt modelId="{F1EED9D8-BA24-4D88-BB34-6854D7358C71}" type="pres">
      <dgm:prSet presAssocID="{F10AFC64-6ABE-46DF-B49A-0700AE8FF109}" presName="LShape" presStyleLbl="alignNode1" presStyleIdx="2" presStyleCnt="9"/>
      <dgm:spPr/>
    </dgm:pt>
    <dgm:pt modelId="{951E25BE-0E2F-4A99-848D-88BCB23B4658}" type="pres">
      <dgm:prSet presAssocID="{F10AFC64-6ABE-46DF-B49A-0700AE8FF109}" presName="ParentText" presStyleLbl="revTx" presStyleIdx="1" presStyleCnt="5">
        <dgm:presLayoutVars>
          <dgm:chMax val="0"/>
          <dgm:chPref val="0"/>
          <dgm:bulletEnabled val="1"/>
        </dgm:presLayoutVars>
      </dgm:prSet>
      <dgm:spPr/>
      <dgm:t>
        <a:bodyPr/>
        <a:lstStyle/>
        <a:p>
          <a:endParaRPr lang="tr-TR"/>
        </a:p>
      </dgm:t>
    </dgm:pt>
    <dgm:pt modelId="{73743E1C-83A6-43A7-B56D-8007B826A5C7}" type="pres">
      <dgm:prSet presAssocID="{F10AFC64-6ABE-46DF-B49A-0700AE8FF109}" presName="Triangle" presStyleLbl="alignNode1" presStyleIdx="3" presStyleCnt="9"/>
      <dgm:spPr/>
    </dgm:pt>
    <dgm:pt modelId="{F12CE814-E9F8-4A56-9DB3-EB7BACEA4296}" type="pres">
      <dgm:prSet presAssocID="{0AD32EDD-BCB0-4CED-BDC5-56505D40CB4C}" presName="sibTrans" presStyleCnt="0"/>
      <dgm:spPr/>
    </dgm:pt>
    <dgm:pt modelId="{3BC393A6-4BC7-43C3-A285-57D6F51E9B28}" type="pres">
      <dgm:prSet presAssocID="{0AD32EDD-BCB0-4CED-BDC5-56505D40CB4C}" presName="space" presStyleCnt="0"/>
      <dgm:spPr/>
    </dgm:pt>
    <dgm:pt modelId="{CA95D642-23A4-4A79-B52C-336C47963E09}" type="pres">
      <dgm:prSet presAssocID="{C7319508-B883-48B7-832D-2A5370A0CE16}" presName="composite" presStyleCnt="0"/>
      <dgm:spPr/>
    </dgm:pt>
    <dgm:pt modelId="{9D692BAB-E10C-40F5-BCB6-3738EC17801C}" type="pres">
      <dgm:prSet presAssocID="{C7319508-B883-48B7-832D-2A5370A0CE16}" presName="LShape" presStyleLbl="alignNode1" presStyleIdx="4" presStyleCnt="9"/>
      <dgm:spPr/>
    </dgm:pt>
    <dgm:pt modelId="{343AEF02-12DD-4F98-8D37-C837090064B9}" type="pres">
      <dgm:prSet presAssocID="{C7319508-B883-48B7-832D-2A5370A0CE16}" presName="ParentText" presStyleLbl="revTx" presStyleIdx="2" presStyleCnt="5">
        <dgm:presLayoutVars>
          <dgm:chMax val="0"/>
          <dgm:chPref val="0"/>
          <dgm:bulletEnabled val="1"/>
        </dgm:presLayoutVars>
      </dgm:prSet>
      <dgm:spPr/>
      <dgm:t>
        <a:bodyPr/>
        <a:lstStyle/>
        <a:p>
          <a:endParaRPr lang="tr-TR"/>
        </a:p>
      </dgm:t>
    </dgm:pt>
    <dgm:pt modelId="{FD61A300-80B4-417E-9EA5-A38CAF47FF0C}" type="pres">
      <dgm:prSet presAssocID="{C7319508-B883-48B7-832D-2A5370A0CE16}" presName="Triangle" presStyleLbl="alignNode1" presStyleIdx="5" presStyleCnt="9"/>
      <dgm:spPr/>
    </dgm:pt>
    <dgm:pt modelId="{EE349AFE-CBD3-4FEF-A78F-EBB0A9F9AECD}" type="pres">
      <dgm:prSet presAssocID="{C3F0B326-9572-4FB6-B1CD-EE59C4F706C2}" presName="sibTrans" presStyleCnt="0"/>
      <dgm:spPr/>
    </dgm:pt>
    <dgm:pt modelId="{D7B847A6-ECE5-4C2D-8F64-EDAB43CEC482}" type="pres">
      <dgm:prSet presAssocID="{C3F0B326-9572-4FB6-B1CD-EE59C4F706C2}" presName="space" presStyleCnt="0"/>
      <dgm:spPr/>
    </dgm:pt>
    <dgm:pt modelId="{3D9A4400-B81B-4565-B3E9-6349370BC1C9}" type="pres">
      <dgm:prSet presAssocID="{BE682B98-E909-4D38-A553-7D03E983061D}" presName="composite" presStyleCnt="0"/>
      <dgm:spPr/>
    </dgm:pt>
    <dgm:pt modelId="{BCDE8EB5-3280-4CBF-819F-7D495C45A1C3}" type="pres">
      <dgm:prSet presAssocID="{BE682B98-E909-4D38-A553-7D03E983061D}" presName="LShape" presStyleLbl="alignNode1" presStyleIdx="6" presStyleCnt="9"/>
      <dgm:spPr/>
    </dgm:pt>
    <dgm:pt modelId="{0BE12C0C-701B-4B77-B36A-42F99983E1C5}" type="pres">
      <dgm:prSet presAssocID="{BE682B98-E909-4D38-A553-7D03E983061D}" presName="ParentText" presStyleLbl="revTx" presStyleIdx="3" presStyleCnt="5">
        <dgm:presLayoutVars>
          <dgm:chMax val="0"/>
          <dgm:chPref val="0"/>
          <dgm:bulletEnabled val="1"/>
        </dgm:presLayoutVars>
      </dgm:prSet>
      <dgm:spPr/>
      <dgm:t>
        <a:bodyPr/>
        <a:lstStyle/>
        <a:p>
          <a:endParaRPr lang="tr-TR"/>
        </a:p>
      </dgm:t>
    </dgm:pt>
    <dgm:pt modelId="{C8E2C89D-3929-4002-8B0E-5EB2E7B73884}" type="pres">
      <dgm:prSet presAssocID="{BE682B98-E909-4D38-A553-7D03E983061D}" presName="Triangle" presStyleLbl="alignNode1" presStyleIdx="7" presStyleCnt="9"/>
      <dgm:spPr/>
    </dgm:pt>
    <dgm:pt modelId="{1CFF0512-88EC-4F44-B04D-3E85C8505971}" type="pres">
      <dgm:prSet presAssocID="{A41D4BD5-ACB6-498E-988B-31B82175DB41}" presName="sibTrans" presStyleCnt="0"/>
      <dgm:spPr/>
    </dgm:pt>
    <dgm:pt modelId="{14466273-1D71-4683-AFDD-ED89AFFD5689}" type="pres">
      <dgm:prSet presAssocID="{A41D4BD5-ACB6-498E-988B-31B82175DB41}" presName="space" presStyleCnt="0"/>
      <dgm:spPr/>
    </dgm:pt>
    <dgm:pt modelId="{12A01000-04C9-4289-A4EA-4DD27B38863D}" type="pres">
      <dgm:prSet presAssocID="{3135722B-C084-4D31-90FB-D465BFD2003E}" presName="composite" presStyleCnt="0"/>
      <dgm:spPr/>
    </dgm:pt>
    <dgm:pt modelId="{0D59FE6F-64C7-4303-9E74-D09983673073}" type="pres">
      <dgm:prSet presAssocID="{3135722B-C084-4D31-90FB-D465BFD2003E}" presName="LShape" presStyleLbl="alignNode1" presStyleIdx="8" presStyleCnt="9"/>
      <dgm:spPr/>
    </dgm:pt>
    <dgm:pt modelId="{44F6F507-85E2-42A5-A60E-7EB72285F19D}" type="pres">
      <dgm:prSet presAssocID="{3135722B-C084-4D31-90FB-D465BFD2003E}" presName="ParentText" presStyleLbl="revTx" presStyleIdx="4" presStyleCnt="5">
        <dgm:presLayoutVars>
          <dgm:chMax val="0"/>
          <dgm:chPref val="0"/>
          <dgm:bulletEnabled val="1"/>
        </dgm:presLayoutVars>
      </dgm:prSet>
      <dgm:spPr/>
      <dgm:t>
        <a:bodyPr/>
        <a:lstStyle/>
        <a:p>
          <a:endParaRPr lang="tr-TR"/>
        </a:p>
      </dgm:t>
    </dgm:pt>
  </dgm:ptLst>
  <dgm:cxnLst>
    <dgm:cxn modelId="{497F366B-38E7-43D0-AA2D-7B84EC314D6C}" type="presOf" srcId="{BE682B98-E909-4D38-A553-7D03E983061D}" destId="{0BE12C0C-701B-4B77-B36A-42F99983E1C5}" srcOrd="0" destOrd="0" presId="urn:microsoft.com/office/officeart/2009/3/layout/StepUpProcess"/>
    <dgm:cxn modelId="{DF73723C-1EA8-445E-B2BC-D2758E6AD784}" type="presOf" srcId="{72D0A2B9-97C8-41CC-8FAC-32CB6D0A5816}" destId="{ACC2B75F-92A2-4519-BB9F-04C9EAB6D36C}" srcOrd="0" destOrd="0" presId="urn:microsoft.com/office/officeart/2009/3/layout/StepUpProcess"/>
    <dgm:cxn modelId="{70FA124B-2B3A-4520-BC3E-BF131ED3F21E}" type="presOf" srcId="{F10AFC64-6ABE-46DF-B49A-0700AE8FF109}" destId="{951E25BE-0E2F-4A99-848D-88BCB23B4658}" srcOrd="0" destOrd="0" presId="urn:microsoft.com/office/officeart/2009/3/layout/StepUpProcess"/>
    <dgm:cxn modelId="{72FE2B85-52D1-45EB-8854-EA3550233C88}" srcId="{72D0A2B9-97C8-41CC-8FAC-32CB6D0A5816}" destId="{F10AFC64-6ABE-46DF-B49A-0700AE8FF109}" srcOrd="1" destOrd="0" parTransId="{F77BD015-067A-4650-A14C-F1EF91786A00}" sibTransId="{0AD32EDD-BCB0-4CED-BDC5-56505D40CB4C}"/>
    <dgm:cxn modelId="{E4D60135-6567-483D-AD1E-AA5206C03B67}" srcId="{72D0A2B9-97C8-41CC-8FAC-32CB6D0A5816}" destId="{3135722B-C084-4D31-90FB-D465BFD2003E}" srcOrd="4" destOrd="0" parTransId="{DCFCC63C-02D2-4C99-BA62-07ED952D6236}" sibTransId="{35AF5D97-4FD2-4C5C-BFDC-B1022C9F6468}"/>
    <dgm:cxn modelId="{9574F3FE-5E5C-41C8-A1CA-C3AF2A90805F}" type="presOf" srcId="{9593D0FB-38C7-43E5-A8ED-2EA4C1A0A8F1}" destId="{F76298CF-4963-4FE2-A380-46E02EC4C553}" srcOrd="0" destOrd="0" presId="urn:microsoft.com/office/officeart/2009/3/layout/StepUpProcess"/>
    <dgm:cxn modelId="{E883F686-CD49-41F5-9570-D094506D80DC}" srcId="{72D0A2B9-97C8-41CC-8FAC-32CB6D0A5816}" destId="{BE682B98-E909-4D38-A553-7D03E983061D}" srcOrd="3" destOrd="0" parTransId="{3650E11A-38A2-47DB-AE22-B9D71BFE9F28}" sibTransId="{A41D4BD5-ACB6-498E-988B-31B82175DB41}"/>
    <dgm:cxn modelId="{D48C0494-02EE-44A7-AB92-C9E471B43C97}" type="presOf" srcId="{3135722B-C084-4D31-90FB-D465BFD2003E}" destId="{44F6F507-85E2-42A5-A60E-7EB72285F19D}" srcOrd="0" destOrd="0" presId="urn:microsoft.com/office/officeart/2009/3/layout/StepUpProcess"/>
    <dgm:cxn modelId="{8E80A22A-4EC9-41B0-B29A-B2F875AF6078}" srcId="{72D0A2B9-97C8-41CC-8FAC-32CB6D0A5816}" destId="{C7319508-B883-48B7-832D-2A5370A0CE16}" srcOrd="2" destOrd="0" parTransId="{EF08810C-8767-41D5-A008-6E6224859999}" sibTransId="{C3F0B326-9572-4FB6-B1CD-EE59C4F706C2}"/>
    <dgm:cxn modelId="{02F85B40-85BD-40D3-9619-26D727D70D78}" srcId="{72D0A2B9-97C8-41CC-8FAC-32CB6D0A5816}" destId="{9593D0FB-38C7-43E5-A8ED-2EA4C1A0A8F1}" srcOrd="0" destOrd="0" parTransId="{BFD9FDED-18A6-4A29-A81F-66FB3CE94E93}" sibTransId="{A60ADF0D-A987-48E0-A42B-CEC15C32CB06}"/>
    <dgm:cxn modelId="{8C868E5C-98E7-49D0-AE49-4A7F4FB084BA}" type="presOf" srcId="{C7319508-B883-48B7-832D-2A5370A0CE16}" destId="{343AEF02-12DD-4F98-8D37-C837090064B9}" srcOrd="0" destOrd="0" presId="urn:microsoft.com/office/officeart/2009/3/layout/StepUpProcess"/>
    <dgm:cxn modelId="{A6E59686-92C3-41AC-9D4D-082DE0638DB3}" type="presParOf" srcId="{ACC2B75F-92A2-4519-BB9F-04C9EAB6D36C}" destId="{C78CB909-93A9-4F90-85D5-32683CC0F1C7}" srcOrd="0" destOrd="0" presId="urn:microsoft.com/office/officeart/2009/3/layout/StepUpProcess"/>
    <dgm:cxn modelId="{7E072388-AECE-477D-B4AA-13F5C7E7B67A}" type="presParOf" srcId="{C78CB909-93A9-4F90-85D5-32683CC0F1C7}" destId="{28D3F3C9-6A39-4055-BEFC-5F40D9B06B7D}" srcOrd="0" destOrd="0" presId="urn:microsoft.com/office/officeart/2009/3/layout/StepUpProcess"/>
    <dgm:cxn modelId="{DE377092-6676-4B6E-BBB8-31E40A32DC07}" type="presParOf" srcId="{C78CB909-93A9-4F90-85D5-32683CC0F1C7}" destId="{F76298CF-4963-4FE2-A380-46E02EC4C553}" srcOrd="1" destOrd="0" presId="urn:microsoft.com/office/officeart/2009/3/layout/StepUpProcess"/>
    <dgm:cxn modelId="{B96FB9D0-D252-44B1-932F-005357AA32BD}" type="presParOf" srcId="{C78CB909-93A9-4F90-85D5-32683CC0F1C7}" destId="{9B6BD343-9DAA-47B4-B218-58FC489E7F8D}" srcOrd="2" destOrd="0" presId="urn:microsoft.com/office/officeart/2009/3/layout/StepUpProcess"/>
    <dgm:cxn modelId="{EA3A0CAD-FE7B-44BA-BED6-B1D7AE3C41E2}" type="presParOf" srcId="{ACC2B75F-92A2-4519-BB9F-04C9EAB6D36C}" destId="{5406290D-269D-4599-AD53-506461EBCAF5}" srcOrd="1" destOrd="0" presId="urn:microsoft.com/office/officeart/2009/3/layout/StepUpProcess"/>
    <dgm:cxn modelId="{459386FC-CBB7-4E0C-AEE8-5BF38A4672BB}" type="presParOf" srcId="{5406290D-269D-4599-AD53-506461EBCAF5}" destId="{862775BC-FE93-43BA-A3B8-6A17F735ACA2}" srcOrd="0" destOrd="0" presId="urn:microsoft.com/office/officeart/2009/3/layout/StepUpProcess"/>
    <dgm:cxn modelId="{0F432C86-A48A-4B42-BE6D-99330EC9BAC5}" type="presParOf" srcId="{ACC2B75F-92A2-4519-BB9F-04C9EAB6D36C}" destId="{B223E6F7-88E7-43A2-BF8A-F74A69BEF0ED}" srcOrd="2" destOrd="0" presId="urn:microsoft.com/office/officeart/2009/3/layout/StepUpProcess"/>
    <dgm:cxn modelId="{C6F55CBA-F964-42E2-8171-C5238C1712ED}" type="presParOf" srcId="{B223E6F7-88E7-43A2-BF8A-F74A69BEF0ED}" destId="{F1EED9D8-BA24-4D88-BB34-6854D7358C71}" srcOrd="0" destOrd="0" presId="urn:microsoft.com/office/officeart/2009/3/layout/StepUpProcess"/>
    <dgm:cxn modelId="{3CEB3FA1-D016-4F9C-AA36-DD2917C34514}" type="presParOf" srcId="{B223E6F7-88E7-43A2-BF8A-F74A69BEF0ED}" destId="{951E25BE-0E2F-4A99-848D-88BCB23B4658}" srcOrd="1" destOrd="0" presId="urn:microsoft.com/office/officeart/2009/3/layout/StepUpProcess"/>
    <dgm:cxn modelId="{5617201F-BC80-48A3-BEA7-38DB8FC1BE2F}" type="presParOf" srcId="{B223E6F7-88E7-43A2-BF8A-F74A69BEF0ED}" destId="{73743E1C-83A6-43A7-B56D-8007B826A5C7}" srcOrd="2" destOrd="0" presId="urn:microsoft.com/office/officeart/2009/3/layout/StepUpProcess"/>
    <dgm:cxn modelId="{14D02B08-BF0F-4E73-834D-7469153C96BA}" type="presParOf" srcId="{ACC2B75F-92A2-4519-BB9F-04C9EAB6D36C}" destId="{F12CE814-E9F8-4A56-9DB3-EB7BACEA4296}" srcOrd="3" destOrd="0" presId="urn:microsoft.com/office/officeart/2009/3/layout/StepUpProcess"/>
    <dgm:cxn modelId="{0016BB58-F7F1-40A1-AB5B-5A7C8AF91423}" type="presParOf" srcId="{F12CE814-E9F8-4A56-9DB3-EB7BACEA4296}" destId="{3BC393A6-4BC7-43C3-A285-57D6F51E9B28}" srcOrd="0" destOrd="0" presId="urn:microsoft.com/office/officeart/2009/3/layout/StepUpProcess"/>
    <dgm:cxn modelId="{3BF19E09-516E-4F53-B6B6-92CE12281B97}" type="presParOf" srcId="{ACC2B75F-92A2-4519-BB9F-04C9EAB6D36C}" destId="{CA95D642-23A4-4A79-B52C-336C47963E09}" srcOrd="4" destOrd="0" presId="urn:microsoft.com/office/officeart/2009/3/layout/StepUpProcess"/>
    <dgm:cxn modelId="{97DE4D8C-F12D-4F5E-86E5-CF7E976A0543}" type="presParOf" srcId="{CA95D642-23A4-4A79-B52C-336C47963E09}" destId="{9D692BAB-E10C-40F5-BCB6-3738EC17801C}" srcOrd="0" destOrd="0" presId="urn:microsoft.com/office/officeart/2009/3/layout/StepUpProcess"/>
    <dgm:cxn modelId="{165854F1-95D8-4E4B-8639-7E6C9D254200}" type="presParOf" srcId="{CA95D642-23A4-4A79-B52C-336C47963E09}" destId="{343AEF02-12DD-4F98-8D37-C837090064B9}" srcOrd="1" destOrd="0" presId="urn:microsoft.com/office/officeart/2009/3/layout/StepUpProcess"/>
    <dgm:cxn modelId="{91BF1C77-54B9-4D34-93AE-D91A5E2889AC}" type="presParOf" srcId="{CA95D642-23A4-4A79-B52C-336C47963E09}" destId="{FD61A300-80B4-417E-9EA5-A38CAF47FF0C}" srcOrd="2" destOrd="0" presId="urn:microsoft.com/office/officeart/2009/3/layout/StepUpProcess"/>
    <dgm:cxn modelId="{38454398-EDA1-45CE-B9D5-1BD829521BD3}" type="presParOf" srcId="{ACC2B75F-92A2-4519-BB9F-04C9EAB6D36C}" destId="{EE349AFE-CBD3-4FEF-A78F-EBB0A9F9AECD}" srcOrd="5" destOrd="0" presId="urn:microsoft.com/office/officeart/2009/3/layout/StepUpProcess"/>
    <dgm:cxn modelId="{CDFFFCBF-4B95-4067-AF50-CB29B721C36C}" type="presParOf" srcId="{EE349AFE-CBD3-4FEF-A78F-EBB0A9F9AECD}" destId="{D7B847A6-ECE5-4C2D-8F64-EDAB43CEC482}" srcOrd="0" destOrd="0" presId="urn:microsoft.com/office/officeart/2009/3/layout/StepUpProcess"/>
    <dgm:cxn modelId="{C415DD66-EAFA-46C1-9029-5B2A66B09922}" type="presParOf" srcId="{ACC2B75F-92A2-4519-BB9F-04C9EAB6D36C}" destId="{3D9A4400-B81B-4565-B3E9-6349370BC1C9}" srcOrd="6" destOrd="0" presId="urn:microsoft.com/office/officeart/2009/3/layout/StepUpProcess"/>
    <dgm:cxn modelId="{F9CA9C5E-798E-4805-BC6E-1EC154D4B82A}" type="presParOf" srcId="{3D9A4400-B81B-4565-B3E9-6349370BC1C9}" destId="{BCDE8EB5-3280-4CBF-819F-7D495C45A1C3}" srcOrd="0" destOrd="0" presId="urn:microsoft.com/office/officeart/2009/3/layout/StepUpProcess"/>
    <dgm:cxn modelId="{DE1BE56F-A60A-4C14-84D9-B6673702FF93}" type="presParOf" srcId="{3D9A4400-B81B-4565-B3E9-6349370BC1C9}" destId="{0BE12C0C-701B-4B77-B36A-42F99983E1C5}" srcOrd="1" destOrd="0" presId="urn:microsoft.com/office/officeart/2009/3/layout/StepUpProcess"/>
    <dgm:cxn modelId="{4A98CD9B-958A-4F13-9409-08D747628F07}" type="presParOf" srcId="{3D9A4400-B81B-4565-B3E9-6349370BC1C9}" destId="{C8E2C89D-3929-4002-8B0E-5EB2E7B73884}" srcOrd="2" destOrd="0" presId="urn:microsoft.com/office/officeart/2009/3/layout/StepUpProcess"/>
    <dgm:cxn modelId="{77F6D298-2C2E-4985-9BCA-0DAB56B7C7E5}" type="presParOf" srcId="{ACC2B75F-92A2-4519-BB9F-04C9EAB6D36C}" destId="{1CFF0512-88EC-4F44-B04D-3E85C8505971}" srcOrd="7" destOrd="0" presId="urn:microsoft.com/office/officeart/2009/3/layout/StepUpProcess"/>
    <dgm:cxn modelId="{20EF9512-04D2-43DB-A681-0ED8EB4AC18A}" type="presParOf" srcId="{1CFF0512-88EC-4F44-B04D-3E85C8505971}" destId="{14466273-1D71-4683-AFDD-ED89AFFD5689}" srcOrd="0" destOrd="0" presId="urn:microsoft.com/office/officeart/2009/3/layout/StepUpProcess"/>
    <dgm:cxn modelId="{5C39F6CB-7F67-41AA-AAF5-028653EF9224}" type="presParOf" srcId="{ACC2B75F-92A2-4519-BB9F-04C9EAB6D36C}" destId="{12A01000-04C9-4289-A4EA-4DD27B38863D}" srcOrd="8" destOrd="0" presId="urn:microsoft.com/office/officeart/2009/3/layout/StepUpProcess"/>
    <dgm:cxn modelId="{166A7F32-5E6B-414C-BD45-859B6BDB4CAA}" type="presParOf" srcId="{12A01000-04C9-4289-A4EA-4DD27B38863D}" destId="{0D59FE6F-64C7-4303-9E74-D09983673073}" srcOrd="0" destOrd="0" presId="urn:microsoft.com/office/officeart/2009/3/layout/StepUpProcess"/>
    <dgm:cxn modelId="{4D38B667-EBAF-46BB-821A-6889F6AE7782}" type="presParOf" srcId="{12A01000-04C9-4289-A4EA-4DD27B38863D}" destId="{44F6F507-85E2-42A5-A60E-7EB72285F19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0524BB-D211-4D61-B80C-FB73267FB65F}"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CCFA1B7C-B1F4-4469-9157-06049F75988C}">
      <dgm:prSet/>
      <dgm:spPr/>
      <dgm:t>
        <a:bodyPr/>
        <a:lstStyle/>
        <a:p>
          <a:r>
            <a:rPr lang="tr-TR"/>
            <a:t>Güdülenme</a:t>
          </a:r>
          <a:endParaRPr lang="en-US"/>
        </a:p>
      </dgm:t>
    </dgm:pt>
    <dgm:pt modelId="{727D1B7D-C2C8-4766-AD96-2DE8895907B7}" type="parTrans" cxnId="{BE718272-FE17-454F-92E9-A662D0582438}">
      <dgm:prSet/>
      <dgm:spPr/>
      <dgm:t>
        <a:bodyPr/>
        <a:lstStyle/>
        <a:p>
          <a:endParaRPr lang="en-US"/>
        </a:p>
      </dgm:t>
    </dgm:pt>
    <dgm:pt modelId="{97A1051F-FAF9-49EB-97E6-D7E32B4E1F81}" type="sibTrans" cxnId="{BE718272-FE17-454F-92E9-A662D0582438}">
      <dgm:prSet/>
      <dgm:spPr/>
      <dgm:t>
        <a:bodyPr/>
        <a:lstStyle/>
        <a:p>
          <a:endParaRPr lang="en-US"/>
        </a:p>
      </dgm:t>
    </dgm:pt>
    <dgm:pt modelId="{DB9438A2-1452-4032-BD97-BD984DA78551}">
      <dgm:prSet/>
      <dgm:spPr/>
      <dgm:t>
        <a:bodyPr/>
        <a:lstStyle/>
        <a:p>
          <a:r>
            <a:rPr lang="tr-TR"/>
            <a:t>Konu seçimi</a:t>
          </a:r>
          <a:endParaRPr lang="en-US"/>
        </a:p>
      </dgm:t>
    </dgm:pt>
    <dgm:pt modelId="{E0B44788-A27D-42FB-94BD-19A5C65A0448}" type="parTrans" cxnId="{453BB93A-6A6C-454E-BFC5-2A4B75C4647B}">
      <dgm:prSet/>
      <dgm:spPr/>
      <dgm:t>
        <a:bodyPr/>
        <a:lstStyle/>
        <a:p>
          <a:endParaRPr lang="en-US"/>
        </a:p>
      </dgm:t>
    </dgm:pt>
    <dgm:pt modelId="{52A3AEE6-3793-47CD-A743-34CA3B83A8B3}" type="sibTrans" cxnId="{453BB93A-6A6C-454E-BFC5-2A4B75C4647B}">
      <dgm:prSet/>
      <dgm:spPr/>
      <dgm:t>
        <a:bodyPr/>
        <a:lstStyle/>
        <a:p>
          <a:endParaRPr lang="en-US"/>
        </a:p>
      </dgm:t>
    </dgm:pt>
    <dgm:pt modelId="{A8E50EF9-F917-4B26-848C-DFA48BE0A3CC}">
      <dgm:prSet/>
      <dgm:spPr/>
      <dgm:t>
        <a:bodyPr/>
        <a:lstStyle/>
        <a:p>
          <a:r>
            <a:rPr lang="tr-TR"/>
            <a:t>Amaç (Metin türü burada belirlenir.)</a:t>
          </a:r>
          <a:endParaRPr lang="en-US"/>
        </a:p>
      </dgm:t>
    </dgm:pt>
    <dgm:pt modelId="{47C55291-CF55-49AA-B4CC-C3A34402CDD5}" type="parTrans" cxnId="{50492DD1-53CB-49A1-B59C-184C27303784}">
      <dgm:prSet/>
      <dgm:spPr/>
      <dgm:t>
        <a:bodyPr/>
        <a:lstStyle/>
        <a:p>
          <a:endParaRPr lang="en-US"/>
        </a:p>
      </dgm:t>
    </dgm:pt>
    <dgm:pt modelId="{B5113BA7-EC70-4933-8FAD-64D01DF13407}" type="sibTrans" cxnId="{50492DD1-53CB-49A1-B59C-184C27303784}">
      <dgm:prSet/>
      <dgm:spPr/>
      <dgm:t>
        <a:bodyPr/>
        <a:lstStyle/>
        <a:p>
          <a:endParaRPr lang="en-US"/>
        </a:p>
      </dgm:t>
    </dgm:pt>
    <dgm:pt modelId="{C2189E81-EED8-4319-9275-A10BEC23C1DF}">
      <dgm:prSet/>
      <dgm:spPr/>
      <dgm:t>
        <a:bodyPr/>
        <a:lstStyle/>
        <a:p>
          <a:r>
            <a:rPr lang="tr-TR"/>
            <a:t>Ön okumalar yapma</a:t>
          </a:r>
          <a:endParaRPr lang="en-US"/>
        </a:p>
      </dgm:t>
    </dgm:pt>
    <dgm:pt modelId="{D176903D-AE14-4513-B069-3CB0B7ECA48E}" type="parTrans" cxnId="{74CC3A59-A902-474E-B68D-FEBA50920AC4}">
      <dgm:prSet/>
      <dgm:spPr/>
      <dgm:t>
        <a:bodyPr/>
        <a:lstStyle/>
        <a:p>
          <a:endParaRPr lang="en-US"/>
        </a:p>
      </dgm:t>
    </dgm:pt>
    <dgm:pt modelId="{B986E3BD-45DB-489F-A7BF-62A5345ADA4A}" type="sibTrans" cxnId="{74CC3A59-A902-474E-B68D-FEBA50920AC4}">
      <dgm:prSet/>
      <dgm:spPr/>
      <dgm:t>
        <a:bodyPr/>
        <a:lstStyle/>
        <a:p>
          <a:endParaRPr lang="en-US"/>
        </a:p>
      </dgm:t>
    </dgm:pt>
    <dgm:pt modelId="{F5BA6791-9B04-44AA-AD85-C111B8035318}">
      <dgm:prSet/>
      <dgm:spPr/>
      <dgm:t>
        <a:bodyPr/>
        <a:lstStyle/>
        <a:p>
          <a:r>
            <a:rPr lang="tr-TR"/>
            <a:t>Temel düşünceleri belirleme</a:t>
          </a:r>
          <a:endParaRPr lang="en-US"/>
        </a:p>
      </dgm:t>
    </dgm:pt>
    <dgm:pt modelId="{9053CB2A-E776-4766-9A08-CD672FA4838D}" type="parTrans" cxnId="{67560E9D-65C1-42E3-903D-0771F33E6010}">
      <dgm:prSet/>
      <dgm:spPr/>
      <dgm:t>
        <a:bodyPr/>
        <a:lstStyle/>
        <a:p>
          <a:endParaRPr lang="en-US"/>
        </a:p>
      </dgm:t>
    </dgm:pt>
    <dgm:pt modelId="{EF86405A-0F97-4A43-B953-0B534B573432}" type="sibTrans" cxnId="{67560E9D-65C1-42E3-903D-0771F33E6010}">
      <dgm:prSet/>
      <dgm:spPr/>
      <dgm:t>
        <a:bodyPr/>
        <a:lstStyle/>
        <a:p>
          <a:endParaRPr lang="en-US"/>
        </a:p>
      </dgm:t>
    </dgm:pt>
    <dgm:pt modelId="{6EB3C8B7-2E2A-41A9-85DD-4B3B00B3847A}">
      <dgm:prSet/>
      <dgm:spPr/>
      <dgm:t>
        <a:bodyPr/>
        <a:lstStyle/>
        <a:p>
          <a:r>
            <a:rPr lang="tr-TR"/>
            <a:t>Konu seçimi ve sınırlandırılması</a:t>
          </a:r>
          <a:endParaRPr lang="en-US"/>
        </a:p>
      </dgm:t>
    </dgm:pt>
    <dgm:pt modelId="{EC9A419F-3500-46E5-8D35-04E94F5BF95C}" type="parTrans" cxnId="{908771BB-5FF1-4F93-8D0C-BAF99E838BEE}">
      <dgm:prSet/>
      <dgm:spPr/>
      <dgm:t>
        <a:bodyPr/>
        <a:lstStyle/>
        <a:p>
          <a:endParaRPr lang="en-US"/>
        </a:p>
      </dgm:t>
    </dgm:pt>
    <dgm:pt modelId="{72796AB9-01D2-46DC-8559-B68DC9BA068A}" type="sibTrans" cxnId="{908771BB-5FF1-4F93-8D0C-BAF99E838BEE}">
      <dgm:prSet/>
      <dgm:spPr/>
      <dgm:t>
        <a:bodyPr/>
        <a:lstStyle/>
        <a:p>
          <a:endParaRPr lang="en-US"/>
        </a:p>
      </dgm:t>
    </dgm:pt>
    <dgm:pt modelId="{81DC0CEB-D40A-49A1-9DF7-A845C0A2AD23}" type="pres">
      <dgm:prSet presAssocID="{5D0524BB-D211-4D61-B80C-FB73267FB65F}" presName="linear" presStyleCnt="0">
        <dgm:presLayoutVars>
          <dgm:dir/>
          <dgm:resizeHandles val="exact"/>
        </dgm:presLayoutVars>
      </dgm:prSet>
      <dgm:spPr/>
      <dgm:t>
        <a:bodyPr/>
        <a:lstStyle/>
        <a:p>
          <a:endParaRPr lang="tr-TR"/>
        </a:p>
      </dgm:t>
    </dgm:pt>
    <dgm:pt modelId="{A8AA9676-1439-4D6F-8F57-019BE7F740BE}" type="pres">
      <dgm:prSet presAssocID="{CCFA1B7C-B1F4-4469-9157-06049F75988C}" presName="comp" presStyleCnt="0"/>
      <dgm:spPr/>
    </dgm:pt>
    <dgm:pt modelId="{4A9C2EA4-394E-49AA-849E-3D444453B23A}" type="pres">
      <dgm:prSet presAssocID="{CCFA1B7C-B1F4-4469-9157-06049F75988C}" presName="box" presStyleLbl="node1" presStyleIdx="0" presStyleCnt="6"/>
      <dgm:spPr/>
      <dgm:t>
        <a:bodyPr/>
        <a:lstStyle/>
        <a:p>
          <a:endParaRPr lang="tr-TR"/>
        </a:p>
      </dgm:t>
    </dgm:pt>
    <dgm:pt modelId="{FBB3174A-2DD9-4261-B84C-7A48C88F0084}" type="pres">
      <dgm:prSet presAssocID="{CCFA1B7C-B1F4-4469-9157-06049F75988C}" presName="img"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t="-44000" b="-44000"/>
          </a:stretch>
        </a:blipFill>
      </dgm:spPr>
    </dgm:pt>
    <dgm:pt modelId="{04F2CF6C-16F0-437F-A1DE-6AD55E870811}" type="pres">
      <dgm:prSet presAssocID="{CCFA1B7C-B1F4-4469-9157-06049F75988C}" presName="text" presStyleLbl="node1" presStyleIdx="0" presStyleCnt="6">
        <dgm:presLayoutVars>
          <dgm:bulletEnabled val="1"/>
        </dgm:presLayoutVars>
      </dgm:prSet>
      <dgm:spPr/>
      <dgm:t>
        <a:bodyPr/>
        <a:lstStyle/>
        <a:p>
          <a:endParaRPr lang="tr-TR"/>
        </a:p>
      </dgm:t>
    </dgm:pt>
    <dgm:pt modelId="{0BC71F70-34BA-45D1-88E6-91E7BA7A2F7D}" type="pres">
      <dgm:prSet presAssocID="{97A1051F-FAF9-49EB-97E6-D7E32B4E1F81}" presName="spacer" presStyleCnt="0"/>
      <dgm:spPr/>
    </dgm:pt>
    <dgm:pt modelId="{78ACAFAC-2354-43BC-92AF-B3F30C00FD91}" type="pres">
      <dgm:prSet presAssocID="{DB9438A2-1452-4032-BD97-BD984DA78551}" presName="comp" presStyleCnt="0"/>
      <dgm:spPr/>
    </dgm:pt>
    <dgm:pt modelId="{A4E1F052-269B-4F8E-B518-CFEE6EFA6139}" type="pres">
      <dgm:prSet presAssocID="{DB9438A2-1452-4032-BD97-BD984DA78551}" presName="box" presStyleLbl="node1" presStyleIdx="1" presStyleCnt="6"/>
      <dgm:spPr/>
      <dgm:t>
        <a:bodyPr/>
        <a:lstStyle/>
        <a:p>
          <a:endParaRPr lang="tr-TR"/>
        </a:p>
      </dgm:t>
    </dgm:pt>
    <dgm:pt modelId="{11F76E06-A5A0-4D29-A15E-BD92F2375A4F}" type="pres">
      <dgm:prSet presAssocID="{DB9438A2-1452-4032-BD97-BD984DA78551}" presName="img" presStyleLbl="fgImgPlace1" presStyleIdx="1" presStyleCnt="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83000" b="-83000"/>
          </a:stretch>
        </a:blipFill>
      </dgm:spPr>
    </dgm:pt>
    <dgm:pt modelId="{4A784CCC-7DE9-4F3A-8101-D279ED11D30F}" type="pres">
      <dgm:prSet presAssocID="{DB9438A2-1452-4032-BD97-BD984DA78551}" presName="text" presStyleLbl="node1" presStyleIdx="1" presStyleCnt="6">
        <dgm:presLayoutVars>
          <dgm:bulletEnabled val="1"/>
        </dgm:presLayoutVars>
      </dgm:prSet>
      <dgm:spPr/>
      <dgm:t>
        <a:bodyPr/>
        <a:lstStyle/>
        <a:p>
          <a:endParaRPr lang="tr-TR"/>
        </a:p>
      </dgm:t>
    </dgm:pt>
    <dgm:pt modelId="{2F41E4D1-7300-4D9A-8793-BDDA395CDEA2}" type="pres">
      <dgm:prSet presAssocID="{52A3AEE6-3793-47CD-A743-34CA3B83A8B3}" presName="spacer" presStyleCnt="0"/>
      <dgm:spPr/>
    </dgm:pt>
    <dgm:pt modelId="{DF2C022E-4BE8-4F59-862D-BBC9A05E6C84}" type="pres">
      <dgm:prSet presAssocID="{A8E50EF9-F917-4B26-848C-DFA48BE0A3CC}" presName="comp" presStyleCnt="0"/>
      <dgm:spPr/>
    </dgm:pt>
    <dgm:pt modelId="{FE359423-4962-4ECE-B57E-835B78858341}" type="pres">
      <dgm:prSet presAssocID="{A8E50EF9-F917-4B26-848C-DFA48BE0A3CC}" presName="box" presStyleLbl="node1" presStyleIdx="2" presStyleCnt="6"/>
      <dgm:spPr/>
      <dgm:t>
        <a:bodyPr/>
        <a:lstStyle/>
        <a:p>
          <a:endParaRPr lang="tr-TR"/>
        </a:p>
      </dgm:t>
    </dgm:pt>
    <dgm:pt modelId="{55757A33-E2A4-426C-A3B1-6B2E4A0CC573}" type="pres">
      <dgm:prSet presAssocID="{A8E50EF9-F917-4B26-848C-DFA48BE0A3CC}" presName="img" presStyleLbl="fgImgPlace1" presStyleIdx="2" presStyleCnt="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82000" b="-82000"/>
          </a:stretch>
        </a:blipFill>
      </dgm:spPr>
    </dgm:pt>
    <dgm:pt modelId="{3D9C9EB8-AF1A-44C7-BAA8-314BB7C2C20C}" type="pres">
      <dgm:prSet presAssocID="{A8E50EF9-F917-4B26-848C-DFA48BE0A3CC}" presName="text" presStyleLbl="node1" presStyleIdx="2" presStyleCnt="6">
        <dgm:presLayoutVars>
          <dgm:bulletEnabled val="1"/>
        </dgm:presLayoutVars>
      </dgm:prSet>
      <dgm:spPr/>
      <dgm:t>
        <a:bodyPr/>
        <a:lstStyle/>
        <a:p>
          <a:endParaRPr lang="tr-TR"/>
        </a:p>
      </dgm:t>
    </dgm:pt>
    <dgm:pt modelId="{CB74175F-328F-4B8B-B1E1-AA4BCBFD6342}" type="pres">
      <dgm:prSet presAssocID="{B5113BA7-EC70-4933-8FAD-64D01DF13407}" presName="spacer" presStyleCnt="0"/>
      <dgm:spPr/>
    </dgm:pt>
    <dgm:pt modelId="{003F886D-8E6F-46F4-B8BB-C7AC27995D45}" type="pres">
      <dgm:prSet presAssocID="{C2189E81-EED8-4319-9275-A10BEC23C1DF}" presName="comp" presStyleCnt="0"/>
      <dgm:spPr/>
    </dgm:pt>
    <dgm:pt modelId="{70BCF21B-339C-44AD-A9AC-9271632442B4}" type="pres">
      <dgm:prSet presAssocID="{C2189E81-EED8-4319-9275-A10BEC23C1DF}" presName="box" presStyleLbl="node1" presStyleIdx="3" presStyleCnt="6"/>
      <dgm:spPr/>
      <dgm:t>
        <a:bodyPr/>
        <a:lstStyle/>
        <a:p>
          <a:endParaRPr lang="tr-TR"/>
        </a:p>
      </dgm:t>
    </dgm:pt>
    <dgm:pt modelId="{CB5F1C68-DB96-494B-9236-20DE03CECBD9}" type="pres">
      <dgm:prSet presAssocID="{C2189E81-EED8-4319-9275-A10BEC23C1DF}" presName="img" presStyleLbl="fgImgPlace1" presStyleIdx="3" presStyleCnt="6"/>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a:stretch>
            <a:fillRect t="-83000" b="-83000"/>
          </a:stretch>
        </a:blipFill>
      </dgm:spPr>
    </dgm:pt>
    <dgm:pt modelId="{ADECBA04-44AC-4356-90B9-6B8348AD019A}" type="pres">
      <dgm:prSet presAssocID="{C2189E81-EED8-4319-9275-A10BEC23C1DF}" presName="text" presStyleLbl="node1" presStyleIdx="3" presStyleCnt="6">
        <dgm:presLayoutVars>
          <dgm:bulletEnabled val="1"/>
        </dgm:presLayoutVars>
      </dgm:prSet>
      <dgm:spPr/>
      <dgm:t>
        <a:bodyPr/>
        <a:lstStyle/>
        <a:p>
          <a:endParaRPr lang="tr-TR"/>
        </a:p>
      </dgm:t>
    </dgm:pt>
    <dgm:pt modelId="{DF584766-FF98-46B0-A68E-BE4C342B2D23}" type="pres">
      <dgm:prSet presAssocID="{B986E3BD-45DB-489F-A7BF-62A5345ADA4A}" presName="spacer" presStyleCnt="0"/>
      <dgm:spPr/>
    </dgm:pt>
    <dgm:pt modelId="{13A6DE08-01FD-4573-96EB-573CC68B888F}" type="pres">
      <dgm:prSet presAssocID="{F5BA6791-9B04-44AA-AD85-C111B8035318}" presName="comp" presStyleCnt="0"/>
      <dgm:spPr/>
    </dgm:pt>
    <dgm:pt modelId="{B76C3B45-5D31-4800-91B8-F12C6835FFEC}" type="pres">
      <dgm:prSet presAssocID="{F5BA6791-9B04-44AA-AD85-C111B8035318}" presName="box" presStyleLbl="node1" presStyleIdx="4" presStyleCnt="6"/>
      <dgm:spPr/>
      <dgm:t>
        <a:bodyPr/>
        <a:lstStyle/>
        <a:p>
          <a:endParaRPr lang="tr-TR"/>
        </a:p>
      </dgm:t>
    </dgm:pt>
    <dgm:pt modelId="{38C43459-C35F-4CE9-A342-1B0E34EF405B}" type="pres">
      <dgm:prSet presAssocID="{F5BA6791-9B04-44AA-AD85-C111B8035318}" presName="img" presStyleLbl="fgImgPlace1" presStyleIdx="4" presStyleCnt="6"/>
      <dgm:spPr>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rcRect/>
          <a:stretch>
            <a:fillRect t="-100000" b="-100000"/>
          </a:stretch>
        </a:blipFill>
      </dgm:spPr>
    </dgm:pt>
    <dgm:pt modelId="{D6BEE043-0ED2-4BE3-9D1A-15E8EAE57DBD}" type="pres">
      <dgm:prSet presAssocID="{F5BA6791-9B04-44AA-AD85-C111B8035318}" presName="text" presStyleLbl="node1" presStyleIdx="4" presStyleCnt="6">
        <dgm:presLayoutVars>
          <dgm:bulletEnabled val="1"/>
        </dgm:presLayoutVars>
      </dgm:prSet>
      <dgm:spPr/>
      <dgm:t>
        <a:bodyPr/>
        <a:lstStyle/>
        <a:p>
          <a:endParaRPr lang="tr-TR"/>
        </a:p>
      </dgm:t>
    </dgm:pt>
    <dgm:pt modelId="{2AB69A9D-2828-4803-B6E0-EBD72F9761AF}" type="pres">
      <dgm:prSet presAssocID="{EF86405A-0F97-4A43-B953-0B534B573432}" presName="spacer" presStyleCnt="0"/>
      <dgm:spPr/>
    </dgm:pt>
    <dgm:pt modelId="{593FCC38-3372-4AEC-A58E-7359A72F7B98}" type="pres">
      <dgm:prSet presAssocID="{6EB3C8B7-2E2A-41A9-85DD-4B3B00B3847A}" presName="comp" presStyleCnt="0"/>
      <dgm:spPr/>
    </dgm:pt>
    <dgm:pt modelId="{D3386388-1522-484B-A54B-E70025AB71CC}" type="pres">
      <dgm:prSet presAssocID="{6EB3C8B7-2E2A-41A9-85DD-4B3B00B3847A}" presName="box" presStyleLbl="node1" presStyleIdx="5" presStyleCnt="6"/>
      <dgm:spPr/>
      <dgm:t>
        <a:bodyPr/>
        <a:lstStyle/>
        <a:p>
          <a:endParaRPr lang="tr-TR"/>
        </a:p>
      </dgm:t>
    </dgm:pt>
    <dgm:pt modelId="{29E40904-D955-473D-BCFC-7277F2303B23}" type="pres">
      <dgm:prSet presAssocID="{6EB3C8B7-2E2A-41A9-85DD-4B3B00B3847A}" presName="img"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rcRect/>
          <a:stretch>
            <a:fillRect t="-149000" b="-149000"/>
          </a:stretch>
        </a:blipFill>
      </dgm:spPr>
    </dgm:pt>
    <dgm:pt modelId="{4548F74F-2CEC-4BB0-85C9-35A139FBE257}" type="pres">
      <dgm:prSet presAssocID="{6EB3C8B7-2E2A-41A9-85DD-4B3B00B3847A}" presName="text" presStyleLbl="node1" presStyleIdx="5" presStyleCnt="6">
        <dgm:presLayoutVars>
          <dgm:bulletEnabled val="1"/>
        </dgm:presLayoutVars>
      </dgm:prSet>
      <dgm:spPr/>
      <dgm:t>
        <a:bodyPr/>
        <a:lstStyle/>
        <a:p>
          <a:endParaRPr lang="tr-TR"/>
        </a:p>
      </dgm:t>
    </dgm:pt>
  </dgm:ptLst>
  <dgm:cxnLst>
    <dgm:cxn modelId="{D5D9EF07-06FF-4BDE-9F75-7BD8B5730272}" type="presOf" srcId="{C2189E81-EED8-4319-9275-A10BEC23C1DF}" destId="{70BCF21B-339C-44AD-A9AC-9271632442B4}" srcOrd="0" destOrd="0" presId="urn:microsoft.com/office/officeart/2005/8/layout/vList4"/>
    <dgm:cxn modelId="{470B1F39-FA33-4CF6-AF62-C8A210193FB0}" type="presOf" srcId="{F5BA6791-9B04-44AA-AD85-C111B8035318}" destId="{B76C3B45-5D31-4800-91B8-F12C6835FFEC}" srcOrd="0" destOrd="0" presId="urn:microsoft.com/office/officeart/2005/8/layout/vList4"/>
    <dgm:cxn modelId="{A5F7DB5B-6EFC-4FC5-B4F2-765075AA4C41}" type="presOf" srcId="{CCFA1B7C-B1F4-4469-9157-06049F75988C}" destId="{04F2CF6C-16F0-437F-A1DE-6AD55E870811}" srcOrd="1" destOrd="0" presId="urn:microsoft.com/office/officeart/2005/8/layout/vList4"/>
    <dgm:cxn modelId="{2684C43C-0C5F-4036-9DF1-3CBC04BCBD7F}" type="presOf" srcId="{CCFA1B7C-B1F4-4469-9157-06049F75988C}" destId="{4A9C2EA4-394E-49AA-849E-3D444453B23A}" srcOrd="0" destOrd="0" presId="urn:microsoft.com/office/officeart/2005/8/layout/vList4"/>
    <dgm:cxn modelId="{8B9ADBB6-B86D-41C0-9009-59922536A30B}" type="presOf" srcId="{DB9438A2-1452-4032-BD97-BD984DA78551}" destId="{4A784CCC-7DE9-4F3A-8101-D279ED11D30F}" srcOrd="1" destOrd="0" presId="urn:microsoft.com/office/officeart/2005/8/layout/vList4"/>
    <dgm:cxn modelId="{B02DCDF6-CDC4-4DD8-9338-8FA2ECB86F87}" type="presOf" srcId="{A8E50EF9-F917-4B26-848C-DFA48BE0A3CC}" destId="{FE359423-4962-4ECE-B57E-835B78858341}" srcOrd="0" destOrd="0" presId="urn:microsoft.com/office/officeart/2005/8/layout/vList4"/>
    <dgm:cxn modelId="{49225E5D-00EE-4787-8FB1-D6C23BF32203}" type="presOf" srcId="{F5BA6791-9B04-44AA-AD85-C111B8035318}" destId="{D6BEE043-0ED2-4BE3-9D1A-15E8EAE57DBD}" srcOrd="1" destOrd="0" presId="urn:microsoft.com/office/officeart/2005/8/layout/vList4"/>
    <dgm:cxn modelId="{BE718272-FE17-454F-92E9-A662D0582438}" srcId="{5D0524BB-D211-4D61-B80C-FB73267FB65F}" destId="{CCFA1B7C-B1F4-4469-9157-06049F75988C}" srcOrd="0" destOrd="0" parTransId="{727D1B7D-C2C8-4766-AD96-2DE8895907B7}" sibTransId="{97A1051F-FAF9-49EB-97E6-D7E32B4E1F81}"/>
    <dgm:cxn modelId="{908771BB-5FF1-4F93-8D0C-BAF99E838BEE}" srcId="{5D0524BB-D211-4D61-B80C-FB73267FB65F}" destId="{6EB3C8B7-2E2A-41A9-85DD-4B3B00B3847A}" srcOrd="5" destOrd="0" parTransId="{EC9A419F-3500-46E5-8D35-04E94F5BF95C}" sibTransId="{72796AB9-01D2-46DC-8559-B68DC9BA068A}"/>
    <dgm:cxn modelId="{C24D656D-665D-4AC4-BA6B-A222362FAA26}" type="presOf" srcId="{5D0524BB-D211-4D61-B80C-FB73267FB65F}" destId="{81DC0CEB-D40A-49A1-9DF7-A845C0A2AD23}" srcOrd="0" destOrd="0" presId="urn:microsoft.com/office/officeart/2005/8/layout/vList4"/>
    <dgm:cxn modelId="{67560E9D-65C1-42E3-903D-0771F33E6010}" srcId="{5D0524BB-D211-4D61-B80C-FB73267FB65F}" destId="{F5BA6791-9B04-44AA-AD85-C111B8035318}" srcOrd="4" destOrd="0" parTransId="{9053CB2A-E776-4766-9A08-CD672FA4838D}" sibTransId="{EF86405A-0F97-4A43-B953-0B534B573432}"/>
    <dgm:cxn modelId="{754E6FAA-E47D-4CC0-90DD-2201CA14C0B6}" type="presOf" srcId="{6EB3C8B7-2E2A-41A9-85DD-4B3B00B3847A}" destId="{4548F74F-2CEC-4BB0-85C9-35A139FBE257}" srcOrd="1" destOrd="0" presId="urn:microsoft.com/office/officeart/2005/8/layout/vList4"/>
    <dgm:cxn modelId="{D560BC2A-CE7C-4CB6-B2AF-096913B469C5}" type="presOf" srcId="{C2189E81-EED8-4319-9275-A10BEC23C1DF}" destId="{ADECBA04-44AC-4356-90B9-6B8348AD019A}" srcOrd="1" destOrd="0" presId="urn:microsoft.com/office/officeart/2005/8/layout/vList4"/>
    <dgm:cxn modelId="{50492DD1-53CB-49A1-B59C-184C27303784}" srcId="{5D0524BB-D211-4D61-B80C-FB73267FB65F}" destId="{A8E50EF9-F917-4B26-848C-DFA48BE0A3CC}" srcOrd="2" destOrd="0" parTransId="{47C55291-CF55-49AA-B4CC-C3A34402CDD5}" sibTransId="{B5113BA7-EC70-4933-8FAD-64D01DF13407}"/>
    <dgm:cxn modelId="{07C9110C-ED8D-44B2-958D-827C34B8CB6B}" type="presOf" srcId="{6EB3C8B7-2E2A-41A9-85DD-4B3B00B3847A}" destId="{D3386388-1522-484B-A54B-E70025AB71CC}" srcOrd="0" destOrd="0" presId="urn:microsoft.com/office/officeart/2005/8/layout/vList4"/>
    <dgm:cxn modelId="{453BB93A-6A6C-454E-BFC5-2A4B75C4647B}" srcId="{5D0524BB-D211-4D61-B80C-FB73267FB65F}" destId="{DB9438A2-1452-4032-BD97-BD984DA78551}" srcOrd="1" destOrd="0" parTransId="{E0B44788-A27D-42FB-94BD-19A5C65A0448}" sibTransId="{52A3AEE6-3793-47CD-A743-34CA3B83A8B3}"/>
    <dgm:cxn modelId="{B1EBFCBA-6B95-4507-B15D-F673B9979BEC}" type="presOf" srcId="{DB9438A2-1452-4032-BD97-BD984DA78551}" destId="{A4E1F052-269B-4F8E-B518-CFEE6EFA6139}" srcOrd="0" destOrd="0" presId="urn:microsoft.com/office/officeart/2005/8/layout/vList4"/>
    <dgm:cxn modelId="{74CC3A59-A902-474E-B68D-FEBA50920AC4}" srcId="{5D0524BB-D211-4D61-B80C-FB73267FB65F}" destId="{C2189E81-EED8-4319-9275-A10BEC23C1DF}" srcOrd="3" destOrd="0" parTransId="{D176903D-AE14-4513-B069-3CB0B7ECA48E}" sibTransId="{B986E3BD-45DB-489F-A7BF-62A5345ADA4A}"/>
    <dgm:cxn modelId="{769AA9B3-5850-4489-B42A-7B7CA9BC6A3F}" type="presOf" srcId="{A8E50EF9-F917-4B26-848C-DFA48BE0A3CC}" destId="{3D9C9EB8-AF1A-44C7-BAA8-314BB7C2C20C}" srcOrd="1" destOrd="0" presId="urn:microsoft.com/office/officeart/2005/8/layout/vList4"/>
    <dgm:cxn modelId="{EF66033E-7C45-4CB4-A20D-355BCBD4A9CD}" type="presParOf" srcId="{81DC0CEB-D40A-49A1-9DF7-A845C0A2AD23}" destId="{A8AA9676-1439-4D6F-8F57-019BE7F740BE}" srcOrd="0" destOrd="0" presId="urn:microsoft.com/office/officeart/2005/8/layout/vList4"/>
    <dgm:cxn modelId="{087B7E7D-F53D-451F-AE21-EC13EF5735D3}" type="presParOf" srcId="{A8AA9676-1439-4D6F-8F57-019BE7F740BE}" destId="{4A9C2EA4-394E-49AA-849E-3D444453B23A}" srcOrd="0" destOrd="0" presId="urn:microsoft.com/office/officeart/2005/8/layout/vList4"/>
    <dgm:cxn modelId="{F11977A7-45E5-421C-8C2B-6BEB988B2911}" type="presParOf" srcId="{A8AA9676-1439-4D6F-8F57-019BE7F740BE}" destId="{FBB3174A-2DD9-4261-B84C-7A48C88F0084}" srcOrd="1" destOrd="0" presId="urn:microsoft.com/office/officeart/2005/8/layout/vList4"/>
    <dgm:cxn modelId="{F542C593-80A5-4D31-AE50-049A8BDBDD39}" type="presParOf" srcId="{A8AA9676-1439-4D6F-8F57-019BE7F740BE}" destId="{04F2CF6C-16F0-437F-A1DE-6AD55E870811}" srcOrd="2" destOrd="0" presId="urn:microsoft.com/office/officeart/2005/8/layout/vList4"/>
    <dgm:cxn modelId="{9346A97E-1EC1-4A2B-8CB8-119E15E9BB7B}" type="presParOf" srcId="{81DC0CEB-D40A-49A1-9DF7-A845C0A2AD23}" destId="{0BC71F70-34BA-45D1-88E6-91E7BA7A2F7D}" srcOrd="1" destOrd="0" presId="urn:microsoft.com/office/officeart/2005/8/layout/vList4"/>
    <dgm:cxn modelId="{70FDC383-36BD-4717-B527-156C0E0D38E4}" type="presParOf" srcId="{81DC0CEB-D40A-49A1-9DF7-A845C0A2AD23}" destId="{78ACAFAC-2354-43BC-92AF-B3F30C00FD91}" srcOrd="2" destOrd="0" presId="urn:microsoft.com/office/officeart/2005/8/layout/vList4"/>
    <dgm:cxn modelId="{897491EE-7D50-4A32-9526-AC3AD26B90CF}" type="presParOf" srcId="{78ACAFAC-2354-43BC-92AF-B3F30C00FD91}" destId="{A4E1F052-269B-4F8E-B518-CFEE6EFA6139}" srcOrd="0" destOrd="0" presId="urn:microsoft.com/office/officeart/2005/8/layout/vList4"/>
    <dgm:cxn modelId="{EE6F6F0F-A317-44D2-95DE-1CA538DC567D}" type="presParOf" srcId="{78ACAFAC-2354-43BC-92AF-B3F30C00FD91}" destId="{11F76E06-A5A0-4D29-A15E-BD92F2375A4F}" srcOrd="1" destOrd="0" presId="urn:microsoft.com/office/officeart/2005/8/layout/vList4"/>
    <dgm:cxn modelId="{7DFD2E32-7F24-4B9A-8EEA-864835A18523}" type="presParOf" srcId="{78ACAFAC-2354-43BC-92AF-B3F30C00FD91}" destId="{4A784CCC-7DE9-4F3A-8101-D279ED11D30F}" srcOrd="2" destOrd="0" presId="urn:microsoft.com/office/officeart/2005/8/layout/vList4"/>
    <dgm:cxn modelId="{B110845D-145B-45B8-880D-45A24D2772DD}" type="presParOf" srcId="{81DC0CEB-D40A-49A1-9DF7-A845C0A2AD23}" destId="{2F41E4D1-7300-4D9A-8793-BDDA395CDEA2}" srcOrd="3" destOrd="0" presId="urn:microsoft.com/office/officeart/2005/8/layout/vList4"/>
    <dgm:cxn modelId="{385B80A8-57A0-4E6C-9036-3F9F3FB1D5F5}" type="presParOf" srcId="{81DC0CEB-D40A-49A1-9DF7-A845C0A2AD23}" destId="{DF2C022E-4BE8-4F59-862D-BBC9A05E6C84}" srcOrd="4" destOrd="0" presId="urn:microsoft.com/office/officeart/2005/8/layout/vList4"/>
    <dgm:cxn modelId="{1AD13405-0933-4F3B-ABCE-9893BEFA4055}" type="presParOf" srcId="{DF2C022E-4BE8-4F59-862D-BBC9A05E6C84}" destId="{FE359423-4962-4ECE-B57E-835B78858341}" srcOrd="0" destOrd="0" presId="urn:microsoft.com/office/officeart/2005/8/layout/vList4"/>
    <dgm:cxn modelId="{51D8388E-00EB-4DE8-B1EF-F2E5C68844E4}" type="presParOf" srcId="{DF2C022E-4BE8-4F59-862D-BBC9A05E6C84}" destId="{55757A33-E2A4-426C-A3B1-6B2E4A0CC573}" srcOrd="1" destOrd="0" presId="urn:microsoft.com/office/officeart/2005/8/layout/vList4"/>
    <dgm:cxn modelId="{5CCA98DA-F55E-4782-B7F8-A4C2A61165B9}" type="presParOf" srcId="{DF2C022E-4BE8-4F59-862D-BBC9A05E6C84}" destId="{3D9C9EB8-AF1A-44C7-BAA8-314BB7C2C20C}" srcOrd="2" destOrd="0" presId="urn:microsoft.com/office/officeart/2005/8/layout/vList4"/>
    <dgm:cxn modelId="{3F13D4AC-6DFB-4131-B1DA-EA400235C329}" type="presParOf" srcId="{81DC0CEB-D40A-49A1-9DF7-A845C0A2AD23}" destId="{CB74175F-328F-4B8B-B1E1-AA4BCBFD6342}" srcOrd="5" destOrd="0" presId="urn:microsoft.com/office/officeart/2005/8/layout/vList4"/>
    <dgm:cxn modelId="{BB128ECD-1D8C-4623-9345-EC59258E1454}" type="presParOf" srcId="{81DC0CEB-D40A-49A1-9DF7-A845C0A2AD23}" destId="{003F886D-8E6F-46F4-B8BB-C7AC27995D45}" srcOrd="6" destOrd="0" presId="urn:microsoft.com/office/officeart/2005/8/layout/vList4"/>
    <dgm:cxn modelId="{BD01F24D-5BB3-4FEC-A7C8-15892549D600}" type="presParOf" srcId="{003F886D-8E6F-46F4-B8BB-C7AC27995D45}" destId="{70BCF21B-339C-44AD-A9AC-9271632442B4}" srcOrd="0" destOrd="0" presId="urn:microsoft.com/office/officeart/2005/8/layout/vList4"/>
    <dgm:cxn modelId="{AA22EC83-1080-45F9-9AAE-F12444023768}" type="presParOf" srcId="{003F886D-8E6F-46F4-B8BB-C7AC27995D45}" destId="{CB5F1C68-DB96-494B-9236-20DE03CECBD9}" srcOrd="1" destOrd="0" presId="urn:microsoft.com/office/officeart/2005/8/layout/vList4"/>
    <dgm:cxn modelId="{6A04CC02-F589-4020-8F76-AD318096600E}" type="presParOf" srcId="{003F886D-8E6F-46F4-B8BB-C7AC27995D45}" destId="{ADECBA04-44AC-4356-90B9-6B8348AD019A}" srcOrd="2" destOrd="0" presId="urn:microsoft.com/office/officeart/2005/8/layout/vList4"/>
    <dgm:cxn modelId="{4B6469F9-5CAA-4A58-B5B1-F0BE688C51A9}" type="presParOf" srcId="{81DC0CEB-D40A-49A1-9DF7-A845C0A2AD23}" destId="{DF584766-FF98-46B0-A68E-BE4C342B2D23}" srcOrd="7" destOrd="0" presId="urn:microsoft.com/office/officeart/2005/8/layout/vList4"/>
    <dgm:cxn modelId="{213BABA3-1C7A-4B57-A7EB-F6DD8C7FBA71}" type="presParOf" srcId="{81DC0CEB-D40A-49A1-9DF7-A845C0A2AD23}" destId="{13A6DE08-01FD-4573-96EB-573CC68B888F}" srcOrd="8" destOrd="0" presId="urn:microsoft.com/office/officeart/2005/8/layout/vList4"/>
    <dgm:cxn modelId="{236172D5-77B8-4033-A917-E30AE8D7CE32}" type="presParOf" srcId="{13A6DE08-01FD-4573-96EB-573CC68B888F}" destId="{B76C3B45-5D31-4800-91B8-F12C6835FFEC}" srcOrd="0" destOrd="0" presId="urn:microsoft.com/office/officeart/2005/8/layout/vList4"/>
    <dgm:cxn modelId="{71B3147D-4236-4D17-9D08-96B9D7D83D13}" type="presParOf" srcId="{13A6DE08-01FD-4573-96EB-573CC68B888F}" destId="{38C43459-C35F-4CE9-A342-1B0E34EF405B}" srcOrd="1" destOrd="0" presId="urn:microsoft.com/office/officeart/2005/8/layout/vList4"/>
    <dgm:cxn modelId="{C59A9E97-83AD-4163-8434-926CEF41BD13}" type="presParOf" srcId="{13A6DE08-01FD-4573-96EB-573CC68B888F}" destId="{D6BEE043-0ED2-4BE3-9D1A-15E8EAE57DBD}" srcOrd="2" destOrd="0" presId="urn:microsoft.com/office/officeart/2005/8/layout/vList4"/>
    <dgm:cxn modelId="{931E2755-14C8-4036-9B18-B609A5D1961E}" type="presParOf" srcId="{81DC0CEB-D40A-49A1-9DF7-A845C0A2AD23}" destId="{2AB69A9D-2828-4803-B6E0-EBD72F9761AF}" srcOrd="9" destOrd="0" presId="urn:microsoft.com/office/officeart/2005/8/layout/vList4"/>
    <dgm:cxn modelId="{44A151A3-F1A9-4E42-B6BF-CBD1B8792D43}" type="presParOf" srcId="{81DC0CEB-D40A-49A1-9DF7-A845C0A2AD23}" destId="{593FCC38-3372-4AEC-A58E-7359A72F7B98}" srcOrd="10" destOrd="0" presId="urn:microsoft.com/office/officeart/2005/8/layout/vList4"/>
    <dgm:cxn modelId="{07536E20-372B-465D-B48E-74E4C926D72F}" type="presParOf" srcId="{593FCC38-3372-4AEC-A58E-7359A72F7B98}" destId="{D3386388-1522-484B-A54B-E70025AB71CC}" srcOrd="0" destOrd="0" presId="urn:microsoft.com/office/officeart/2005/8/layout/vList4"/>
    <dgm:cxn modelId="{1EBCA63C-2FC6-459C-AA78-90077EF408D0}" type="presParOf" srcId="{593FCC38-3372-4AEC-A58E-7359A72F7B98}" destId="{29E40904-D955-473D-BCFC-7277F2303B23}" srcOrd="1" destOrd="0" presId="urn:microsoft.com/office/officeart/2005/8/layout/vList4"/>
    <dgm:cxn modelId="{561BB009-019F-4392-A215-AD27D0312DAE}" type="presParOf" srcId="{593FCC38-3372-4AEC-A58E-7359A72F7B98}" destId="{4548F74F-2CEC-4BB0-85C9-35A139FBE25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1FADDD-BA7E-40CE-9A4D-DD3F7F3940C3}"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C5BC941C-0458-4F22-BD10-80F584131260}">
      <dgm:prSet/>
      <dgm:spPr/>
      <dgm:t>
        <a:bodyPr/>
        <a:lstStyle/>
        <a:p>
          <a:r>
            <a:rPr lang="tr-TR"/>
            <a:t>Hazırlık aşamasında yapılan çalışmaların birbirleriyle ilişkilendirilmesi</a:t>
          </a:r>
          <a:endParaRPr lang="en-US"/>
        </a:p>
      </dgm:t>
    </dgm:pt>
    <dgm:pt modelId="{0E7E4C1C-6085-4BF5-8048-7AE8BC3CF0CD}" type="parTrans" cxnId="{3BD148F9-B27A-4F8F-BA2A-8FEC8A74CE91}">
      <dgm:prSet/>
      <dgm:spPr/>
      <dgm:t>
        <a:bodyPr/>
        <a:lstStyle/>
        <a:p>
          <a:endParaRPr lang="en-US"/>
        </a:p>
      </dgm:t>
    </dgm:pt>
    <dgm:pt modelId="{D47C42D5-8867-4BE5-B062-A3D867B0442C}" type="sibTrans" cxnId="{3BD148F9-B27A-4F8F-BA2A-8FEC8A74CE91}">
      <dgm:prSet/>
      <dgm:spPr/>
      <dgm:t>
        <a:bodyPr/>
        <a:lstStyle/>
        <a:p>
          <a:endParaRPr lang="en-US"/>
        </a:p>
      </dgm:t>
    </dgm:pt>
    <dgm:pt modelId="{A07C5066-615E-459E-B33F-EDBBF54FE628}">
      <dgm:prSet/>
      <dgm:spPr/>
      <dgm:t>
        <a:bodyPr/>
        <a:lstStyle/>
        <a:p>
          <a:r>
            <a:rPr lang="tr-TR"/>
            <a:t>Temel ve yardımcı düşüncelerin planlanması</a:t>
          </a:r>
          <a:endParaRPr lang="en-US"/>
        </a:p>
      </dgm:t>
    </dgm:pt>
    <dgm:pt modelId="{E1081774-303E-4950-944E-E3149023B1E7}" type="parTrans" cxnId="{DB9860D3-E900-49A1-A50E-1C5B46DA83EA}">
      <dgm:prSet/>
      <dgm:spPr/>
      <dgm:t>
        <a:bodyPr/>
        <a:lstStyle/>
        <a:p>
          <a:endParaRPr lang="en-US"/>
        </a:p>
      </dgm:t>
    </dgm:pt>
    <dgm:pt modelId="{264096A8-464F-442E-BB4F-5CFA5AD6E0ED}" type="sibTrans" cxnId="{DB9860D3-E900-49A1-A50E-1C5B46DA83EA}">
      <dgm:prSet/>
      <dgm:spPr/>
      <dgm:t>
        <a:bodyPr/>
        <a:lstStyle/>
        <a:p>
          <a:endParaRPr lang="en-US"/>
        </a:p>
      </dgm:t>
    </dgm:pt>
    <dgm:pt modelId="{CB17FF07-37F5-427E-AB04-D63C144125BE}">
      <dgm:prSet/>
      <dgm:spPr/>
      <dgm:t>
        <a:bodyPr/>
        <a:lstStyle/>
        <a:p>
          <a:r>
            <a:rPr lang="tr-TR"/>
            <a:t>Beyin fırtınası</a:t>
          </a:r>
          <a:endParaRPr lang="en-US"/>
        </a:p>
      </dgm:t>
    </dgm:pt>
    <dgm:pt modelId="{6C26BC43-CC07-4175-B4C9-7D2BC8F1AD93}" type="parTrans" cxnId="{E0591B82-E78F-4378-A466-C3334EEA8F72}">
      <dgm:prSet/>
      <dgm:spPr/>
      <dgm:t>
        <a:bodyPr/>
        <a:lstStyle/>
        <a:p>
          <a:endParaRPr lang="en-US"/>
        </a:p>
      </dgm:t>
    </dgm:pt>
    <dgm:pt modelId="{E8C8A2F6-0BBF-4513-ACF2-2120FDBF426E}" type="sibTrans" cxnId="{E0591B82-E78F-4378-A466-C3334EEA8F72}">
      <dgm:prSet/>
      <dgm:spPr/>
      <dgm:t>
        <a:bodyPr/>
        <a:lstStyle/>
        <a:p>
          <a:endParaRPr lang="en-US"/>
        </a:p>
      </dgm:t>
    </dgm:pt>
    <dgm:pt modelId="{21F39190-6DD8-4201-ADF1-E2FCE9F9CA44}">
      <dgm:prSet/>
      <dgm:spPr/>
      <dgm:t>
        <a:bodyPr/>
        <a:lstStyle/>
        <a:p>
          <a:r>
            <a:rPr lang="tr-TR"/>
            <a:t>İlk tümcelerin yazılması</a:t>
          </a:r>
          <a:endParaRPr lang="en-US"/>
        </a:p>
      </dgm:t>
    </dgm:pt>
    <dgm:pt modelId="{4DC275BC-6B50-4D12-929C-169015613163}" type="parTrans" cxnId="{F70FFB85-492E-4F68-8EC7-55BF161D93C4}">
      <dgm:prSet/>
      <dgm:spPr/>
      <dgm:t>
        <a:bodyPr/>
        <a:lstStyle/>
        <a:p>
          <a:endParaRPr lang="en-US"/>
        </a:p>
      </dgm:t>
    </dgm:pt>
    <dgm:pt modelId="{C1956DD1-0111-4928-A015-DBD322FA8B22}" type="sibTrans" cxnId="{F70FFB85-492E-4F68-8EC7-55BF161D93C4}">
      <dgm:prSet/>
      <dgm:spPr/>
      <dgm:t>
        <a:bodyPr/>
        <a:lstStyle/>
        <a:p>
          <a:endParaRPr lang="en-US"/>
        </a:p>
      </dgm:t>
    </dgm:pt>
    <dgm:pt modelId="{37D18EF2-C8AC-4016-A09C-25E70A2E7F2F}" type="pres">
      <dgm:prSet presAssocID="{681FADDD-BA7E-40CE-9A4D-DD3F7F3940C3}" presName="linear" presStyleCnt="0">
        <dgm:presLayoutVars>
          <dgm:dir/>
          <dgm:resizeHandles val="exact"/>
        </dgm:presLayoutVars>
      </dgm:prSet>
      <dgm:spPr/>
      <dgm:t>
        <a:bodyPr/>
        <a:lstStyle/>
        <a:p>
          <a:endParaRPr lang="tr-TR"/>
        </a:p>
      </dgm:t>
    </dgm:pt>
    <dgm:pt modelId="{B7102377-81E2-4073-86BA-ACC53355081D}" type="pres">
      <dgm:prSet presAssocID="{C5BC941C-0458-4F22-BD10-80F584131260}" presName="comp" presStyleCnt="0"/>
      <dgm:spPr/>
    </dgm:pt>
    <dgm:pt modelId="{24CECD15-D439-4A73-BD14-48E215BA6B86}" type="pres">
      <dgm:prSet presAssocID="{C5BC941C-0458-4F22-BD10-80F584131260}" presName="box" presStyleLbl="node1" presStyleIdx="0" presStyleCnt="4"/>
      <dgm:spPr/>
      <dgm:t>
        <a:bodyPr/>
        <a:lstStyle/>
        <a:p>
          <a:endParaRPr lang="tr-TR"/>
        </a:p>
      </dgm:t>
    </dgm:pt>
    <dgm:pt modelId="{9A2EABCB-49CA-4416-9688-520E5AF5696D}" type="pres">
      <dgm:prSet presAssocID="{C5BC941C-0458-4F22-BD10-80F584131260}"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t="-21000" b="-21000"/>
          </a:stretch>
        </a:blipFill>
      </dgm:spPr>
    </dgm:pt>
    <dgm:pt modelId="{534387F9-C399-4430-AD77-E162522A8D5C}" type="pres">
      <dgm:prSet presAssocID="{C5BC941C-0458-4F22-BD10-80F584131260}" presName="text" presStyleLbl="node1" presStyleIdx="0" presStyleCnt="4">
        <dgm:presLayoutVars>
          <dgm:bulletEnabled val="1"/>
        </dgm:presLayoutVars>
      </dgm:prSet>
      <dgm:spPr/>
      <dgm:t>
        <a:bodyPr/>
        <a:lstStyle/>
        <a:p>
          <a:endParaRPr lang="tr-TR"/>
        </a:p>
      </dgm:t>
    </dgm:pt>
    <dgm:pt modelId="{C750297E-44B9-4708-9EC1-32C0EA1139EF}" type="pres">
      <dgm:prSet presAssocID="{D47C42D5-8867-4BE5-B062-A3D867B0442C}" presName="spacer" presStyleCnt="0"/>
      <dgm:spPr/>
    </dgm:pt>
    <dgm:pt modelId="{A8EE3059-EC2D-4418-BBCD-AB88D8366F2E}" type="pres">
      <dgm:prSet presAssocID="{A07C5066-615E-459E-B33F-EDBBF54FE628}" presName="comp" presStyleCnt="0"/>
      <dgm:spPr/>
    </dgm:pt>
    <dgm:pt modelId="{48CA4B8D-4155-47E9-A476-FC2C05118A4B}" type="pres">
      <dgm:prSet presAssocID="{A07C5066-615E-459E-B33F-EDBBF54FE628}" presName="box" presStyleLbl="node1" presStyleIdx="1" presStyleCnt="4"/>
      <dgm:spPr/>
      <dgm:t>
        <a:bodyPr/>
        <a:lstStyle/>
        <a:p>
          <a:endParaRPr lang="tr-TR"/>
        </a:p>
      </dgm:t>
    </dgm:pt>
    <dgm:pt modelId="{6C8B080E-B9E1-440C-8597-0A664BF394C7}" type="pres">
      <dgm:prSet presAssocID="{A07C5066-615E-459E-B33F-EDBBF54FE628}" presName="img"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40000" b="-40000"/>
          </a:stretch>
        </a:blipFill>
      </dgm:spPr>
    </dgm:pt>
    <dgm:pt modelId="{79B2E8BE-794F-4230-AE5F-E1999DC28F27}" type="pres">
      <dgm:prSet presAssocID="{A07C5066-615E-459E-B33F-EDBBF54FE628}" presName="text" presStyleLbl="node1" presStyleIdx="1" presStyleCnt="4">
        <dgm:presLayoutVars>
          <dgm:bulletEnabled val="1"/>
        </dgm:presLayoutVars>
      </dgm:prSet>
      <dgm:spPr/>
      <dgm:t>
        <a:bodyPr/>
        <a:lstStyle/>
        <a:p>
          <a:endParaRPr lang="tr-TR"/>
        </a:p>
      </dgm:t>
    </dgm:pt>
    <dgm:pt modelId="{378B922E-5472-4AA6-BA01-09B977C64EF6}" type="pres">
      <dgm:prSet presAssocID="{264096A8-464F-442E-BB4F-5CFA5AD6E0ED}" presName="spacer" presStyleCnt="0"/>
      <dgm:spPr/>
    </dgm:pt>
    <dgm:pt modelId="{3C20D9A0-EA9C-4FCB-A920-6CC8952D9DA3}" type="pres">
      <dgm:prSet presAssocID="{CB17FF07-37F5-427E-AB04-D63C144125BE}" presName="comp" presStyleCnt="0"/>
      <dgm:spPr/>
    </dgm:pt>
    <dgm:pt modelId="{31BA0FBE-D864-4449-A233-BC263203834E}" type="pres">
      <dgm:prSet presAssocID="{CB17FF07-37F5-427E-AB04-D63C144125BE}" presName="box" presStyleLbl="node1" presStyleIdx="2" presStyleCnt="4"/>
      <dgm:spPr/>
      <dgm:t>
        <a:bodyPr/>
        <a:lstStyle/>
        <a:p>
          <a:endParaRPr lang="tr-TR"/>
        </a:p>
      </dgm:t>
    </dgm:pt>
    <dgm:pt modelId="{0FF356C9-6F75-4E72-B174-A48701E77086}" type="pres">
      <dgm:prSet presAssocID="{CB17FF07-37F5-427E-AB04-D63C144125BE}" presName="img"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52000" b="-52000"/>
          </a:stretch>
        </a:blipFill>
      </dgm:spPr>
    </dgm:pt>
    <dgm:pt modelId="{22986327-0153-4368-B981-9224C7072C64}" type="pres">
      <dgm:prSet presAssocID="{CB17FF07-37F5-427E-AB04-D63C144125BE}" presName="text" presStyleLbl="node1" presStyleIdx="2" presStyleCnt="4">
        <dgm:presLayoutVars>
          <dgm:bulletEnabled val="1"/>
        </dgm:presLayoutVars>
      </dgm:prSet>
      <dgm:spPr/>
      <dgm:t>
        <a:bodyPr/>
        <a:lstStyle/>
        <a:p>
          <a:endParaRPr lang="tr-TR"/>
        </a:p>
      </dgm:t>
    </dgm:pt>
    <dgm:pt modelId="{92BFC8BB-2CAD-43F3-BA0E-728A349E04E8}" type="pres">
      <dgm:prSet presAssocID="{E8C8A2F6-0BBF-4513-ACF2-2120FDBF426E}" presName="spacer" presStyleCnt="0"/>
      <dgm:spPr/>
    </dgm:pt>
    <dgm:pt modelId="{A80E790A-9AAB-4A00-8F29-E63391B1629B}" type="pres">
      <dgm:prSet presAssocID="{21F39190-6DD8-4201-ADF1-E2FCE9F9CA44}" presName="comp" presStyleCnt="0"/>
      <dgm:spPr/>
    </dgm:pt>
    <dgm:pt modelId="{3B0C94B0-1A02-4F40-AFFF-1466B022E580}" type="pres">
      <dgm:prSet presAssocID="{21F39190-6DD8-4201-ADF1-E2FCE9F9CA44}" presName="box" presStyleLbl="node1" presStyleIdx="3" presStyleCnt="4"/>
      <dgm:spPr/>
      <dgm:t>
        <a:bodyPr/>
        <a:lstStyle/>
        <a:p>
          <a:endParaRPr lang="tr-TR"/>
        </a:p>
      </dgm:t>
    </dgm:pt>
    <dgm:pt modelId="{02A31BB2-38E7-464D-A32E-3B2987A1C7C1}" type="pres">
      <dgm:prSet presAssocID="{21F39190-6DD8-4201-ADF1-E2FCE9F9CA44}" presName="img" presStyleLbl="fgImgPlace1" presStyleIdx="3" presStyleCnt="4"/>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a:stretch>
            <a:fillRect t="-26000" b="-26000"/>
          </a:stretch>
        </a:blipFill>
      </dgm:spPr>
    </dgm:pt>
    <dgm:pt modelId="{9C169609-9719-4281-ABDA-0BB43946410B}" type="pres">
      <dgm:prSet presAssocID="{21F39190-6DD8-4201-ADF1-E2FCE9F9CA44}" presName="text" presStyleLbl="node1" presStyleIdx="3" presStyleCnt="4">
        <dgm:presLayoutVars>
          <dgm:bulletEnabled val="1"/>
        </dgm:presLayoutVars>
      </dgm:prSet>
      <dgm:spPr/>
      <dgm:t>
        <a:bodyPr/>
        <a:lstStyle/>
        <a:p>
          <a:endParaRPr lang="tr-TR"/>
        </a:p>
      </dgm:t>
    </dgm:pt>
  </dgm:ptLst>
  <dgm:cxnLst>
    <dgm:cxn modelId="{445D4B16-8C4D-441D-A452-866745F7D897}" type="presOf" srcId="{A07C5066-615E-459E-B33F-EDBBF54FE628}" destId="{79B2E8BE-794F-4230-AE5F-E1999DC28F27}" srcOrd="1" destOrd="0" presId="urn:microsoft.com/office/officeart/2005/8/layout/vList4"/>
    <dgm:cxn modelId="{F36ECFFE-C8E7-46B3-AA52-036F934F0DFF}" type="presOf" srcId="{A07C5066-615E-459E-B33F-EDBBF54FE628}" destId="{48CA4B8D-4155-47E9-A476-FC2C05118A4B}" srcOrd="0" destOrd="0" presId="urn:microsoft.com/office/officeart/2005/8/layout/vList4"/>
    <dgm:cxn modelId="{AFCEDBFE-0FB4-4042-84B7-22C0D70F7B25}" type="presOf" srcId="{C5BC941C-0458-4F22-BD10-80F584131260}" destId="{534387F9-C399-4430-AD77-E162522A8D5C}" srcOrd="1" destOrd="0" presId="urn:microsoft.com/office/officeart/2005/8/layout/vList4"/>
    <dgm:cxn modelId="{E0591B82-E78F-4378-A466-C3334EEA8F72}" srcId="{681FADDD-BA7E-40CE-9A4D-DD3F7F3940C3}" destId="{CB17FF07-37F5-427E-AB04-D63C144125BE}" srcOrd="2" destOrd="0" parTransId="{6C26BC43-CC07-4175-B4C9-7D2BC8F1AD93}" sibTransId="{E8C8A2F6-0BBF-4513-ACF2-2120FDBF426E}"/>
    <dgm:cxn modelId="{91A2FBE1-BE83-4AC6-8767-A6BFECC6032B}" type="presOf" srcId="{21F39190-6DD8-4201-ADF1-E2FCE9F9CA44}" destId="{9C169609-9719-4281-ABDA-0BB43946410B}" srcOrd="1" destOrd="0" presId="urn:microsoft.com/office/officeart/2005/8/layout/vList4"/>
    <dgm:cxn modelId="{4EC51F0F-FFAE-4D8C-8114-A9E518841985}" type="presOf" srcId="{CB17FF07-37F5-427E-AB04-D63C144125BE}" destId="{31BA0FBE-D864-4449-A233-BC263203834E}" srcOrd="0" destOrd="0" presId="urn:microsoft.com/office/officeart/2005/8/layout/vList4"/>
    <dgm:cxn modelId="{42D2CBD6-28A4-4538-BA9D-68414871109A}" type="presOf" srcId="{CB17FF07-37F5-427E-AB04-D63C144125BE}" destId="{22986327-0153-4368-B981-9224C7072C64}" srcOrd="1" destOrd="0" presId="urn:microsoft.com/office/officeart/2005/8/layout/vList4"/>
    <dgm:cxn modelId="{DB9860D3-E900-49A1-A50E-1C5B46DA83EA}" srcId="{681FADDD-BA7E-40CE-9A4D-DD3F7F3940C3}" destId="{A07C5066-615E-459E-B33F-EDBBF54FE628}" srcOrd="1" destOrd="0" parTransId="{E1081774-303E-4950-944E-E3149023B1E7}" sibTransId="{264096A8-464F-442E-BB4F-5CFA5AD6E0ED}"/>
    <dgm:cxn modelId="{33584DF7-221D-47EE-8430-FD84B539F704}" type="presOf" srcId="{21F39190-6DD8-4201-ADF1-E2FCE9F9CA44}" destId="{3B0C94B0-1A02-4F40-AFFF-1466B022E580}" srcOrd="0" destOrd="0" presId="urn:microsoft.com/office/officeart/2005/8/layout/vList4"/>
    <dgm:cxn modelId="{F70FFB85-492E-4F68-8EC7-55BF161D93C4}" srcId="{681FADDD-BA7E-40CE-9A4D-DD3F7F3940C3}" destId="{21F39190-6DD8-4201-ADF1-E2FCE9F9CA44}" srcOrd="3" destOrd="0" parTransId="{4DC275BC-6B50-4D12-929C-169015613163}" sibTransId="{C1956DD1-0111-4928-A015-DBD322FA8B22}"/>
    <dgm:cxn modelId="{3BD148F9-B27A-4F8F-BA2A-8FEC8A74CE91}" srcId="{681FADDD-BA7E-40CE-9A4D-DD3F7F3940C3}" destId="{C5BC941C-0458-4F22-BD10-80F584131260}" srcOrd="0" destOrd="0" parTransId="{0E7E4C1C-6085-4BF5-8048-7AE8BC3CF0CD}" sibTransId="{D47C42D5-8867-4BE5-B062-A3D867B0442C}"/>
    <dgm:cxn modelId="{289D0682-2842-43BC-A398-08A335FC4DB4}" type="presOf" srcId="{C5BC941C-0458-4F22-BD10-80F584131260}" destId="{24CECD15-D439-4A73-BD14-48E215BA6B86}" srcOrd="0" destOrd="0" presId="urn:microsoft.com/office/officeart/2005/8/layout/vList4"/>
    <dgm:cxn modelId="{547D00FF-05A6-4419-B150-CACA541DF64D}" type="presOf" srcId="{681FADDD-BA7E-40CE-9A4D-DD3F7F3940C3}" destId="{37D18EF2-C8AC-4016-A09C-25E70A2E7F2F}" srcOrd="0" destOrd="0" presId="urn:microsoft.com/office/officeart/2005/8/layout/vList4"/>
    <dgm:cxn modelId="{B39A2028-574F-4B69-BE37-8A57996C597B}" type="presParOf" srcId="{37D18EF2-C8AC-4016-A09C-25E70A2E7F2F}" destId="{B7102377-81E2-4073-86BA-ACC53355081D}" srcOrd="0" destOrd="0" presId="urn:microsoft.com/office/officeart/2005/8/layout/vList4"/>
    <dgm:cxn modelId="{4F78A639-71BA-4830-AED9-762D8814BF86}" type="presParOf" srcId="{B7102377-81E2-4073-86BA-ACC53355081D}" destId="{24CECD15-D439-4A73-BD14-48E215BA6B86}" srcOrd="0" destOrd="0" presId="urn:microsoft.com/office/officeart/2005/8/layout/vList4"/>
    <dgm:cxn modelId="{E7E4BAAD-2D37-4DE2-BC00-B04B9089E01F}" type="presParOf" srcId="{B7102377-81E2-4073-86BA-ACC53355081D}" destId="{9A2EABCB-49CA-4416-9688-520E5AF5696D}" srcOrd="1" destOrd="0" presId="urn:microsoft.com/office/officeart/2005/8/layout/vList4"/>
    <dgm:cxn modelId="{C4F97B69-74B0-4522-B26C-DE0443BFA57C}" type="presParOf" srcId="{B7102377-81E2-4073-86BA-ACC53355081D}" destId="{534387F9-C399-4430-AD77-E162522A8D5C}" srcOrd="2" destOrd="0" presId="urn:microsoft.com/office/officeart/2005/8/layout/vList4"/>
    <dgm:cxn modelId="{37FF1458-5A7C-4558-8D0E-8F23FC820F6E}" type="presParOf" srcId="{37D18EF2-C8AC-4016-A09C-25E70A2E7F2F}" destId="{C750297E-44B9-4708-9EC1-32C0EA1139EF}" srcOrd="1" destOrd="0" presId="urn:microsoft.com/office/officeart/2005/8/layout/vList4"/>
    <dgm:cxn modelId="{813B2E06-4319-48C1-ADC7-D58DEBFCF3B5}" type="presParOf" srcId="{37D18EF2-C8AC-4016-A09C-25E70A2E7F2F}" destId="{A8EE3059-EC2D-4418-BBCD-AB88D8366F2E}" srcOrd="2" destOrd="0" presId="urn:microsoft.com/office/officeart/2005/8/layout/vList4"/>
    <dgm:cxn modelId="{0DC545CE-77B9-476F-958C-18D1C65F783D}" type="presParOf" srcId="{A8EE3059-EC2D-4418-BBCD-AB88D8366F2E}" destId="{48CA4B8D-4155-47E9-A476-FC2C05118A4B}" srcOrd="0" destOrd="0" presId="urn:microsoft.com/office/officeart/2005/8/layout/vList4"/>
    <dgm:cxn modelId="{74CCD9EE-0C4F-4A18-BF69-7D9255E5AB19}" type="presParOf" srcId="{A8EE3059-EC2D-4418-BBCD-AB88D8366F2E}" destId="{6C8B080E-B9E1-440C-8597-0A664BF394C7}" srcOrd="1" destOrd="0" presId="urn:microsoft.com/office/officeart/2005/8/layout/vList4"/>
    <dgm:cxn modelId="{8A37E7C4-1888-4288-891D-58C981C86D60}" type="presParOf" srcId="{A8EE3059-EC2D-4418-BBCD-AB88D8366F2E}" destId="{79B2E8BE-794F-4230-AE5F-E1999DC28F27}" srcOrd="2" destOrd="0" presId="urn:microsoft.com/office/officeart/2005/8/layout/vList4"/>
    <dgm:cxn modelId="{FF2E11AB-3568-47D9-83B2-47E30D4A636A}" type="presParOf" srcId="{37D18EF2-C8AC-4016-A09C-25E70A2E7F2F}" destId="{378B922E-5472-4AA6-BA01-09B977C64EF6}" srcOrd="3" destOrd="0" presId="urn:microsoft.com/office/officeart/2005/8/layout/vList4"/>
    <dgm:cxn modelId="{E2963F73-F58C-4A25-AB25-2FAEB01BE936}" type="presParOf" srcId="{37D18EF2-C8AC-4016-A09C-25E70A2E7F2F}" destId="{3C20D9A0-EA9C-4FCB-A920-6CC8952D9DA3}" srcOrd="4" destOrd="0" presId="urn:microsoft.com/office/officeart/2005/8/layout/vList4"/>
    <dgm:cxn modelId="{4374E0FF-0888-4C6E-88A9-5134E5335E5B}" type="presParOf" srcId="{3C20D9A0-EA9C-4FCB-A920-6CC8952D9DA3}" destId="{31BA0FBE-D864-4449-A233-BC263203834E}" srcOrd="0" destOrd="0" presId="urn:microsoft.com/office/officeart/2005/8/layout/vList4"/>
    <dgm:cxn modelId="{AE7B3068-4A1C-422E-9220-0D9EBE016459}" type="presParOf" srcId="{3C20D9A0-EA9C-4FCB-A920-6CC8952D9DA3}" destId="{0FF356C9-6F75-4E72-B174-A48701E77086}" srcOrd="1" destOrd="0" presId="urn:microsoft.com/office/officeart/2005/8/layout/vList4"/>
    <dgm:cxn modelId="{B909D576-580E-4545-9C77-5CA166D60921}" type="presParOf" srcId="{3C20D9A0-EA9C-4FCB-A920-6CC8952D9DA3}" destId="{22986327-0153-4368-B981-9224C7072C64}" srcOrd="2" destOrd="0" presId="urn:microsoft.com/office/officeart/2005/8/layout/vList4"/>
    <dgm:cxn modelId="{292B77BE-FE29-492D-8E08-6360AA101B14}" type="presParOf" srcId="{37D18EF2-C8AC-4016-A09C-25E70A2E7F2F}" destId="{92BFC8BB-2CAD-43F3-BA0E-728A349E04E8}" srcOrd="5" destOrd="0" presId="urn:microsoft.com/office/officeart/2005/8/layout/vList4"/>
    <dgm:cxn modelId="{C8ACA204-E161-4760-9C83-E030A81B0F0D}" type="presParOf" srcId="{37D18EF2-C8AC-4016-A09C-25E70A2E7F2F}" destId="{A80E790A-9AAB-4A00-8F29-E63391B1629B}" srcOrd="6" destOrd="0" presId="urn:microsoft.com/office/officeart/2005/8/layout/vList4"/>
    <dgm:cxn modelId="{E5F2C5E8-3623-4BBD-8870-8F88C09358A4}" type="presParOf" srcId="{A80E790A-9AAB-4A00-8F29-E63391B1629B}" destId="{3B0C94B0-1A02-4F40-AFFF-1466B022E580}" srcOrd="0" destOrd="0" presId="urn:microsoft.com/office/officeart/2005/8/layout/vList4"/>
    <dgm:cxn modelId="{E95EE5B2-A343-4A94-AD4B-C1EB00037BBD}" type="presParOf" srcId="{A80E790A-9AAB-4A00-8F29-E63391B1629B}" destId="{02A31BB2-38E7-464D-A32E-3B2987A1C7C1}" srcOrd="1" destOrd="0" presId="urn:microsoft.com/office/officeart/2005/8/layout/vList4"/>
    <dgm:cxn modelId="{37C0F1C0-C6AF-45F7-9500-624646576AC7}" type="presParOf" srcId="{A80E790A-9AAB-4A00-8F29-E63391B1629B}" destId="{9C169609-9719-4281-ABDA-0BB43946410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FB1AE5-29D5-4138-957B-092E140F55B1}"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0895CDAB-3170-4C08-8C47-BE608476B731}">
      <dgm:prSet/>
      <dgm:spPr/>
      <dgm:t>
        <a:bodyPr/>
        <a:lstStyle/>
        <a:p>
          <a:r>
            <a:rPr lang="tr-TR"/>
            <a:t>Yazılan metinlerin gözden geçirilmesi</a:t>
          </a:r>
          <a:endParaRPr lang="en-US"/>
        </a:p>
      </dgm:t>
    </dgm:pt>
    <dgm:pt modelId="{F332992E-4A2C-4D72-B209-73E6C3776155}" type="parTrans" cxnId="{D54380F6-1A9D-48DF-99F7-CA903A065389}">
      <dgm:prSet/>
      <dgm:spPr/>
      <dgm:t>
        <a:bodyPr/>
        <a:lstStyle/>
        <a:p>
          <a:endParaRPr lang="en-US"/>
        </a:p>
      </dgm:t>
    </dgm:pt>
    <dgm:pt modelId="{E7ED98AF-3C0D-4B38-9143-6022E3AEF095}" type="sibTrans" cxnId="{D54380F6-1A9D-48DF-99F7-CA903A065389}">
      <dgm:prSet/>
      <dgm:spPr/>
      <dgm:t>
        <a:bodyPr/>
        <a:lstStyle/>
        <a:p>
          <a:endParaRPr lang="en-US"/>
        </a:p>
      </dgm:t>
    </dgm:pt>
    <dgm:pt modelId="{1F85B5C3-8F48-46D3-BDF0-E8C05FBD9D3C}">
      <dgm:prSet/>
      <dgm:spPr/>
      <dgm:t>
        <a:bodyPr/>
        <a:lstStyle/>
        <a:p>
          <a:r>
            <a:rPr lang="tr-TR"/>
            <a:t>Tekrar okumalar</a:t>
          </a:r>
          <a:endParaRPr lang="en-US"/>
        </a:p>
      </dgm:t>
    </dgm:pt>
    <dgm:pt modelId="{5016787A-9C99-49C0-A9EA-8AB7C37AEE06}" type="parTrans" cxnId="{6225C548-03C8-430E-BB82-FE5C94A3C8A4}">
      <dgm:prSet/>
      <dgm:spPr/>
      <dgm:t>
        <a:bodyPr/>
        <a:lstStyle/>
        <a:p>
          <a:endParaRPr lang="en-US"/>
        </a:p>
      </dgm:t>
    </dgm:pt>
    <dgm:pt modelId="{85E77B53-39E1-4FE6-B9C7-1D03587C4960}" type="sibTrans" cxnId="{6225C548-03C8-430E-BB82-FE5C94A3C8A4}">
      <dgm:prSet/>
      <dgm:spPr/>
      <dgm:t>
        <a:bodyPr/>
        <a:lstStyle/>
        <a:p>
          <a:endParaRPr lang="en-US"/>
        </a:p>
      </dgm:t>
    </dgm:pt>
    <dgm:pt modelId="{651AA6BB-BFDA-4865-8897-F22E819F31C3}">
      <dgm:prSet/>
      <dgm:spPr/>
      <dgm:t>
        <a:bodyPr/>
        <a:lstStyle/>
        <a:p>
          <a:r>
            <a:rPr lang="tr-TR"/>
            <a:t>Ekleme, çıkartma, değiştirme</a:t>
          </a:r>
          <a:endParaRPr lang="en-US"/>
        </a:p>
      </dgm:t>
    </dgm:pt>
    <dgm:pt modelId="{0A442F66-553E-4B04-944B-046E36FD043E}" type="parTrans" cxnId="{73B1D05E-5648-4700-AF05-111C3ECAF6BA}">
      <dgm:prSet/>
      <dgm:spPr/>
      <dgm:t>
        <a:bodyPr/>
        <a:lstStyle/>
        <a:p>
          <a:endParaRPr lang="en-US"/>
        </a:p>
      </dgm:t>
    </dgm:pt>
    <dgm:pt modelId="{9DC43CF1-40F5-4B05-A63B-A40E5EEB23F8}" type="sibTrans" cxnId="{73B1D05E-5648-4700-AF05-111C3ECAF6BA}">
      <dgm:prSet/>
      <dgm:spPr/>
      <dgm:t>
        <a:bodyPr/>
        <a:lstStyle/>
        <a:p>
          <a:endParaRPr lang="en-US"/>
        </a:p>
      </dgm:t>
    </dgm:pt>
    <dgm:pt modelId="{77D95FBB-6516-4C53-B923-FB7434259486}" type="pres">
      <dgm:prSet presAssocID="{CEFB1AE5-29D5-4138-957B-092E140F55B1}" presName="linear" presStyleCnt="0">
        <dgm:presLayoutVars>
          <dgm:dir/>
          <dgm:resizeHandles val="exact"/>
        </dgm:presLayoutVars>
      </dgm:prSet>
      <dgm:spPr/>
      <dgm:t>
        <a:bodyPr/>
        <a:lstStyle/>
        <a:p>
          <a:endParaRPr lang="tr-TR"/>
        </a:p>
      </dgm:t>
    </dgm:pt>
    <dgm:pt modelId="{B9AF8057-72D4-44AE-A244-28E9B2B6A12A}" type="pres">
      <dgm:prSet presAssocID="{0895CDAB-3170-4C08-8C47-BE608476B731}" presName="comp" presStyleCnt="0"/>
      <dgm:spPr/>
    </dgm:pt>
    <dgm:pt modelId="{53C2C3B5-F040-454D-A154-7FBF859E0A13}" type="pres">
      <dgm:prSet presAssocID="{0895CDAB-3170-4C08-8C47-BE608476B731}" presName="box" presStyleLbl="node1" presStyleIdx="0" presStyleCnt="3"/>
      <dgm:spPr/>
      <dgm:t>
        <a:bodyPr/>
        <a:lstStyle/>
        <a:p>
          <a:endParaRPr lang="tr-TR"/>
        </a:p>
      </dgm:t>
    </dgm:pt>
    <dgm:pt modelId="{1BDFE5FD-44C3-4F21-94BD-2800678ABAFC}" type="pres">
      <dgm:prSet presAssocID="{0895CDAB-3170-4C08-8C47-BE608476B731}"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t="-48000" b="-48000"/>
          </a:stretch>
        </a:blipFill>
      </dgm:spPr>
    </dgm:pt>
    <dgm:pt modelId="{166C874B-6B30-4555-9C20-BCB94A4B0BDB}" type="pres">
      <dgm:prSet presAssocID="{0895CDAB-3170-4C08-8C47-BE608476B731}" presName="text" presStyleLbl="node1" presStyleIdx="0" presStyleCnt="3">
        <dgm:presLayoutVars>
          <dgm:bulletEnabled val="1"/>
        </dgm:presLayoutVars>
      </dgm:prSet>
      <dgm:spPr/>
      <dgm:t>
        <a:bodyPr/>
        <a:lstStyle/>
        <a:p>
          <a:endParaRPr lang="tr-TR"/>
        </a:p>
      </dgm:t>
    </dgm:pt>
    <dgm:pt modelId="{E5DCBE03-D00F-4885-87ED-56E583672F79}" type="pres">
      <dgm:prSet presAssocID="{E7ED98AF-3C0D-4B38-9143-6022E3AEF095}" presName="spacer" presStyleCnt="0"/>
      <dgm:spPr/>
    </dgm:pt>
    <dgm:pt modelId="{67A4DCC9-310B-45AD-A14B-2F2AAAF2EE4C}" type="pres">
      <dgm:prSet presAssocID="{1F85B5C3-8F48-46D3-BDF0-E8C05FBD9D3C}" presName="comp" presStyleCnt="0"/>
      <dgm:spPr/>
    </dgm:pt>
    <dgm:pt modelId="{49A39C73-788E-43A5-A06D-78C4D3983146}" type="pres">
      <dgm:prSet presAssocID="{1F85B5C3-8F48-46D3-BDF0-E8C05FBD9D3C}" presName="box" presStyleLbl="node1" presStyleIdx="1" presStyleCnt="3"/>
      <dgm:spPr/>
      <dgm:t>
        <a:bodyPr/>
        <a:lstStyle/>
        <a:p>
          <a:endParaRPr lang="tr-TR"/>
        </a:p>
      </dgm:t>
    </dgm:pt>
    <dgm:pt modelId="{405FF09A-B055-4310-91A6-7C69CC1E2652}" type="pres">
      <dgm:prSet presAssocID="{1F85B5C3-8F48-46D3-BDF0-E8C05FBD9D3C}" presName="img"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5000" b="-15000"/>
          </a:stretch>
        </a:blipFill>
      </dgm:spPr>
    </dgm:pt>
    <dgm:pt modelId="{4E46D5DC-BCB2-4282-8492-F0685ACB8FFF}" type="pres">
      <dgm:prSet presAssocID="{1F85B5C3-8F48-46D3-BDF0-E8C05FBD9D3C}" presName="text" presStyleLbl="node1" presStyleIdx="1" presStyleCnt="3">
        <dgm:presLayoutVars>
          <dgm:bulletEnabled val="1"/>
        </dgm:presLayoutVars>
      </dgm:prSet>
      <dgm:spPr/>
      <dgm:t>
        <a:bodyPr/>
        <a:lstStyle/>
        <a:p>
          <a:endParaRPr lang="tr-TR"/>
        </a:p>
      </dgm:t>
    </dgm:pt>
    <dgm:pt modelId="{8B0F8B46-8CC3-4C8D-A4EE-F7DB5F964A4D}" type="pres">
      <dgm:prSet presAssocID="{85E77B53-39E1-4FE6-B9C7-1D03587C4960}" presName="spacer" presStyleCnt="0"/>
      <dgm:spPr/>
    </dgm:pt>
    <dgm:pt modelId="{BE97B645-EC81-46D2-AECE-AD778B249C2F}" type="pres">
      <dgm:prSet presAssocID="{651AA6BB-BFDA-4865-8897-F22E819F31C3}" presName="comp" presStyleCnt="0"/>
      <dgm:spPr/>
    </dgm:pt>
    <dgm:pt modelId="{745B496F-F2D4-4EA1-9F2F-CAEAD0DE1C07}" type="pres">
      <dgm:prSet presAssocID="{651AA6BB-BFDA-4865-8897-F22E819F31C3}" presName="box" presStyleLbl="node1" presStyleIdx="2" presStyleCnt="3"/>
      <dgm:spPr/>
      <dgm:t>
        <a:bodyPr/>
        <a:lstStyle/>
        <a:p>
          <a:endParaRPr lang="tr-TR"/>
        </a:p>
      </dgm:t>
    </dgm:pt>
    <dgm:pt modelId="{C29327B8-054E-4687-BF2B-E09A2DCDEF57}" type="pres">
      <dgm:prSet presAssocID="{651AA6BB-BFDA-4865-8897-F22E819F31C3}" presName="img"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15000" b="-15000"/>
          </a:stretch>
        </a:blipFill>
      </dgm:spPr>
    </dgm:pt>
    <dgm:pt modelId="{8834368B-21BD-4D19-8FC0-DC1906FC2F46}" type="pres">
      <dgm:prSet presAssocID="{651AA6BB-BFDA-4865-8897-F22E819F31C3}" presName="text" presStyleLbl="node1" presStyleIdx="2" presStyleCnt="3">
        <dgm:presLayoutVars>
          <dgm:bulletEnabled val="1"/>
        </dgm:presLayoutVars>
      </dgm:prSet>
      <dgm:spPr/>
      <dgm:t>
        <a:bodyPr/>
        <a:lstStyle/>
        <a:p>
          <a:endParaRPr lang="tr-TR"/>
        </a:p>
      </dgm:t>
    </dgm:pt>
  </dgm:ptLst>
  <dgm:cxnLst>
    <dgm:cxn modelId="{DFD576BE-4877-48F6-97DE-9992A309BA9B}" type="presOf" srcId="{651AA6BB-BFDA-4865-8897-F22E819F31C3}" destId="{8834368B-21BD-4D19-8FC0-DC1906FC2F46}" srcOrd="1" destOrd="0" presId="urn:microsoft.com/office/officeart/2005/8/layout/vList4"/>
    <dgm:cxn modelId="{D54380F6-1A9D-48DF-99F7-CA903A065389}" srcId="{CEFB1AE5-29D5-4138-957B-092E140F55B1}" destId="{0895CDAB-3170-4C08-8C47-BE608476B731}" srcOrd="0" destOrd="0" parTransId="{F332992E-4A2C-4D72-B209-73E6C3776155}" sibTransId="{E7ED98AF-3C0D-4B38-9143-6022E3AEF095}"/>
    <dgm:cxn modelId="{3175D5C7-FDF2-4C70-8ACC-61636D2EE843}" type="presOf" srcId="{651AA6BB-BFDA-4865-8897-F22E819F31C3}" destId="{745B496F-F2D4-4EA1-9F2F-CAEAD0DE1C07}" srcOrd="0" destOrd="0" presId="urn:microsoft.com/office/officeart/2005/8/layout/vList4"/>
    <dgm:cxn modelId="{7BBCF105-A34F-47F3-9124-6F53AF7C05B5}" type="presOf" srcId="{1F85B5C3-8F48-46D3-BDF0-E8C05FBD9D3C}" destId="{49A39C73-788E-43A5-A06D-78C4D3983146}" srcOrd="0" destOrd="0" presId="urn:microsoft.com/office/officeart/2005/8/layout/vList4"/>
    <dgm:cxn modelId="{747F3349-C755-47E5-B54D-4D7A78E761C4}" type="presOf" srcId="{CEFB1AE5-29D5-4138-957B-092E140F55B1}" destId="{77D95FBB-6516-4C53-B923-FB7434259486}" srcOrd="0" destOrd="0" presId="urn:microsoft.com/office/officeart/2005/8/layout/vList4"/>
    <dgm:cxn modelId="{73B1D05E-5648-4700-AF05-111C3ECAF6BA}" srcId="{CEFB1AE5-29D5-4138-957B-092E140F55B1}" destId="{651AA6BB-BFDA-4865-8897-F22E819F31C3}" srcOrd="2" destOrd="0" parTransId="{0A442F66-553E-4B04-944B-046E36FD043E}" sibTransId="{9DC43CF1-40F5-4B05-A63B-A40E5EEB23F8}"/>
    <dgm:cxn modelId="{6225C548-03C8-430E-BB82-FE5C94A3C8A4}" srcId="{CEFB1AE5-29D5-4138-957B-092E140F55B1}" destId="{1F85B5C3-8F48-46D3-BDF0-E8C05FBD9D3C}" srcOrd="1" destOrd="0" parTransId="{5016787A-9C99-49C0-A9EA-8AB7C37AEE06}" sibTransId="{85E77B53-39E1-4FE6-B9C7-1D03587C4960}"/>
    <dgm:cxn modelId="{14A5B139-E2C7-456A-82A7-551E9B666934}" type="presOf" srcId="{1F85B5C3-8F48-46D3-BDF0-E8C05FBD9D3C}" destId="{4E46D5DC-BCB2-4282-8492-F0685ACB8FFF}" srcOrd="1" destOrd="0" presId="urn:microsoft.com/office/officeart/2005/8/layout/vList4"/>
    <dgm:cxn modelId="{9DE94441-4DBE-45E3-806B-E632D402E107}" type="presOf" srcId="{0895CDAB-3170-4C08-8C47-BE608476B731}" destId="{53C2C3B5-F040-454D-A154-7FBF859E0A13}" srcOrd="0" destOrd="0" presId="urn:microsoft.com/office/officeart/2005/8/layout/vList4"/>
    <dgm:cxn modelId="{AD59FDC7-3CE9-4B81-BED3-9E82C4CB136E}" type="presOf" srcId="{0895CDAB-3170-4C08-8C47-BE608476B731}" destId="{166C874B-6B30-4555-9C20-BCB94A4B0BDB}" srcOrd="1" destOrd="0" presId="urn:microsoft.com/office/officeart/2005/8/layout/vList4"/>
    <dgm:cxn modelId="{986156A1-8643-4ABC-AF8E-126046B903D3}" type="presParOf" srcId="{77D95FBB-6516-4C53-B923-FB7434259486}" destId="{B9AF8057-72D4-44AE-A244-28E9B2B6A12A}" srcOrd="0" destOrd="0" presId="urn:microsoft.com/office/officeart/2005/8/layout/vList4"/>
    <dgm:cxn modelId="{D187646F-72FA-45D0-AED1-CA547C420E86}" type="presParOf" srcId="{B9AF8057-72D4-44AE-A244-28E9B2B6A12A}" destId="{53C2C3B5-F040-454D-A154-7FBF859E0A13}" srcOrd="0" destOrd="0" presId="urn:microsoft.com/office/officeart/2005/8/layout/vList4"/>
    <dgm:cxn modelId="{548AD9DA-3CE9-46B1-AD25-17E1F6FAEAC0}" type="presParOf" srcId="{B9AF8057-72D4-44AE-A244-28E9B2B6A12A}" destId="{1BDFE5FD-44C3-4F21-94BD-2800678ABAFC}" srcOrd="1" destOrd="0" presId="urn:microsoft.com/office/officeart/2005/8/layout/vList4"/>
    <dgm:cxn modelId="{BC91F35A-095B-4770-8E22-1684BAFC1CAE}" type="presParOf" srcId="{B9AF8057-72D4-44AE-A244-28E9B2B6A12A}" destId="{166C874B-6B30-4555-9C20-BCB94A4B0BDB}" srcOrd="2" destOrd="0" presId="urn:microsoft.com/office/officeart/2005/8/layout/vList4"/>
    <dgm:cxn modelId="{F09E1E29-6A1C-4288-8101-3153137947CA}" type="presParOf" srcId="{77D95FBB-6516-4C53-B923-FB7434259486}" destId="{E5DCBE03-D00F-4885-87ED-56E583672F79}" srcOrd="1" destOrd="0" presId="urn:microsoft.com/office/officeart/2005/8/layout/vList4"/>
    <dgm:cxn modelId="{3ABCA6CB-2239-4E3D-9D12-1074AC1269BF}" type="presParOf" srcId="{77D95FBB-6516-4C53-B923-FB7434259486}" destId="{67A4DCC9-310B-45AD-A14B-2F2AAAF2EE4C}" srcOrd="2" destOrd="0" presId="urn:microsoft.com/office/officeart/2005/8/layout/vList4"/>
    <dgm:cxn modelId="{B95029DF-1237-4A67-93FB-BC32B2DD0DC6}" type="presParOf" srcId="{67A4DCC9-310B-45AD-A14B-2F2AAAF2EE4C}" destId="{49A39C73-788E-43A5-A06D-78C4D3983146}" srcOrd="0" destOrd="0" presId="urn:microsoft.com/office/officeart/2005/8/layout/vList4"/>
    <dgm:cxn modelId="{4976540A-1129-4653-9FE4-43DCFA44E038}" type="presParOf" srcId="{67A4DCC9-310B-45AD-A14B-2F2AAAF2EE4C}" destId="{405FF09A-B055-4310-91A6-7C69CC1E2652}" srcOrd="1" destOrd="0" presId="urn:microsoft.com/office/officeart/2005/8/layout/vList4"/>
    <dgm:cxn modelId="{582EA7FC-91F1-498C-A4BF-1E3882F73D4B}" type="presParOf" srcId="{67A4DCC9-310B-45AD-A14B-2F2AAAF2EE4C}" destId="{4E46D5DC-BCB2-4282-8492-F0685ACB8FFF}" srcOrd="2" destOrd="0" presId="urn:microsoft.com/office/officeart/2005/8/layout/vList4"/>
    <dgm:cxn modelId="{FE63BF72-6BFD-4268-BC0B-AA1F92333BAF}" type="presParOf" srcId="{77D95FBB-6516-4C53-B923-FB7434259486}" destId="{8B0F8B46-8CC3-4C8D-A4EE-F7DB5F964A4D}" srcOrd="3" destOrd="0" presId="urn:microsoft.com/office/officeart/2005/8/layout/vList4"/>
    <dgm:cxn modelId="{5AFC67C6-D02A-403D-95D0-8B380283C913}" type="presParOf" srcId="{77D95FBB-6516-4C53-B923-FB7434259486}" destId="{BE97B645-EC81-46D2-AECE-AD778B249C2F}" srcOrd="4" destOrd="0" presId="urn:microsoft.com/office/officeart/2005/8/layout/vList4"/>
    <dgm:cxn modelId="{8C706B82-E729-4B17-A7F2-23D45993C202}" type="presParOf" srcId="{BE97B645-EC81-46D2-AECE-AD778B249C2F}" destId="{745B496F-F2D4-4EA1-9F2F-CAEAD0DE1C07}" srcOrd="0" destOrd="0" presId="urn:microsoft.com/office/officeart/2005/8/layout/vList4"/>
    <dgm:cxn modelId="{81BAA7BD-C899-4A0C-8E8A-81DFBAFCE3D5}" type="presParOf" srcId="{BE97B645-EC81-46D2-AECE-AD778B249C2F}" destId="{C29327B8-054E-4687-BF2B-E09A2DCDEF57}" srcOrd="1" destOrd="0" presId="urn:microsoft.com/office/officeart/2005/8/layout/vList4"/>
    <dgm:cxn modelId="{131CCD4E-9B95-4050-B4CA-477BFAEEC5CE}" type="presParOf" srcId="{BE97B645-EC81-46D2-AECE-AD778B249C2F}" destId="{8834368B-21BD-4D19-8FC0-DC1906FC2F4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64DE5D-5FFB-477B-8363-67FA2A44044A}"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E1C8DA9E-7C56-45D6-BDD7-47BEEBEC3B4F}">
      <dgm:prSet/>
      <dgm:spPr/>
      <dgm:t>
        <a:bodyPr/>
        <a:lstStyle/>
        <a:p>
          <a:r>
            <a:rPr lang="tr-TR"/>
            <a:t>Redaksiyon</a:t>
          </a:r>
          <a:endParaRPr lang="en-US"/>
        </a:p>
      </dgm:t>
    </dgm:pt>
    <dgm:pt modelId="{8A7C400D-39B6-49BB-A983-9AD3868F55EC}" type="parTrans" cxnId="{CA0015CF-04EB-4B32-B67A-787790E5C27E}">
      <dgm:prSet/>
      <dgm:spPr/>
      <dgm:t>
        <a:bodyPr/>
        <a:lstStyle/>
        <a:p>
          <a:endParaRPr lang="en-US"/>
        </a:p>
      </dgm:t>
    </dgm:pt>
    <dgm:pt modelId="{C9884F7D-9CDB-41D2-BFFE-A2929BB68014}" type="sibTrans" cxnId="{CA0015CF-04EB-4B32-B67A-787790E5C27E}">
      <dgm:prSet/>
      <dgm:spPr/>
      <dgm:t>
        <a:bodyPr/>
        <a:lstStyle/>
        <a:p>
          <a:endParaRPr lang="en-US"/>
        </a:p>
      </dgm:t>
    </dgm:pt>
    <dgm:pt modelId="{150E219E-D95E-4F80-AB88-F527F82C1F4F}">
      <dgm:prSet/>
      <dgm:spPr/>
      <dgm:t>
        <a:bodyPr/>
        <a:lstStyle/>
        <a:p>
          <a:r>
            <a:rPr lang="tr-TR"/>
            <a:t>Dil bilgisi düzeltmeleri</a:t>
          </a:r>
          <a:endParaRPr lang="en-US"/>
        </a:p>
      </dgm:t>
    </dgm:pt>
    <dgm:pt modelId="{401596AC-5584-4AAF-9346-B0222B55B3E5}" type="parTrans" cxnId="{202C9475-586F-419F-BFCC-A8F1D1241CD8}">
      <dgm:prSet/>
      <dgm:spPr/>
      <dgm:t>
        <a:bodyPr/>
        <a:lstStyle/>
        <a:p>
          <a:endParaRPr lang="en-US"/>
        </a:p>
      </dgm:t>
    </dgm:pt>
    <dgm:pt modelId="{4593C61C-75F3-4A2B-A279-64230876D037}" type="sibTrans" cxnId="{202C9475-586F-419F-BFCC-A8F1D1241CD8}">
      <dgm:prSet/>
      <dgm:spPr/>
      <dgm:t>
        <a:bodyPr/>
        <a:lstStyle/>
        <a:p>
          <a:endParaRPr lang="en-US"/>
        </a:p>
      </dgm:t>
    </dgm:pt>
    <dgm:pt modelId="{8695849B-91A2-4B04-8330-C57DC63CE569}">
      <dgm:prSet/>
      <dgm:spPr/>
      <dgm:t>
        <a:bodyPr/>
        <a:lstStyle/>
        <a:p>
          <a:r>
            <a:rPr lang="tr-TR"/>
            <a:t>Yazım ve noktalama düzeltmeleri</a:t>
          </a:r>
          <a:endParaRPr lang="en-US"/>
        </a:p>
      </dgm:t>
    </dgm:pt>
    <dgm:pt modelId="{587CB7A4-A3D3-409D-B038-FA3ABDB2BE61}" type="parTrans" cxnId="{B49A1FF6-4B34-42C2-8921-2F070500A068}">
      <dgm:prSet/>
      <dgm:spPr/>
      <dgm:t>
        <a:bodyPr/>
        <a:lstStyle/>
        <a:p>
          <a:endParaRPr lang="en-US"/>
        </a:p>
      </dgm:t>
    </dgm:pt>
    <dgm:pt modelId="{7F7CE5FB-F9AE-46DC-A999-C87B599D5AAA}" type="sibTrans" cxnId="{B49A1FF6-4B34-42C2-8921-2F070500A068}">
      <dgm:prSet/>
      <dgm:spPr/>
      <dgm:t>
        <a:bodyPr/>
        <a:lstStyle/>
        <a:p>
          <a:endParaRPr lang="en-US"/>
        </a:p>
      </dgm:t>
    </dgm:pt>
    <dgm:pt modelId="{DF6F3452-0573-46C3-8E36-FF5E8853C018}">
      <dgm:prSet/>
      <dgm:spPr/>
      <dgm:t>
        <a:bodyPr/>
        <a:lstStyle/>
        <a:p>
          <a:r>
            <a:rPr lang="tr-TR"/>
            <a:t>Sayfa tasarımı düzeltmeleri</a:t>
          </a:r>
          <a:endParaRPr lang="en-US"/>
        </a:p>
      </dgm:t>
    </dgm:pt>
    <dgm:pt modelId="{80E76BEB-8E42-4E9A-993E-ECE3B29A65DB}" type="parTrans" cxnId="{05B85D7F-09D6-44F1-A432-CBE4730CCF9D}">
      <dgm:prSet/>
      <dgm:spPr/>
      <dgm:t>
        <a:bodyPr/>
        <a:lstStyle/>
        <a:p>
          <a:endParaRPr lang="en-US"/>
        </a:p>
      </dgm:t>
    </dgm:pt>
    <dgm:pt modelId="{B25CB8AD-5D85-41FE-8C4B-73D800CB2AC6}" type="sibTrans" cxnId="{05B85D7F-09D6-44F1-A432-CBE4730CCF9D}">
      <dgm:prSet/>
      <dgm:spPr/>
      <dgm:t>
        <a:bodyPr/>
        <a:lstStyle/>
        <a:p>
          <a:endParaRPr lang="en-US"/>
        </a:p>
      </dgm:t>
    </dgm:pt>
    <dgm:pt modelId="{AD7A557C-8AA5-4819-935B-C68949B8D589}" type="pres">
      <dgm:prSet presAssocID="{C664DE5D-5FFB-477B-8363-67FA2A44044A}" presName="linear" presStyleCnt="0">
        <dgm:presLayoutVars>
          <dgm:dir/>
          <dgm:resizeHandles val="exact"/>
        </dgm:presLayoutVars>
      </dgm:prSet>
      <dgm:spPr/>
      <dgm:t>
        <a:bodyPr/>
        <a:lstStyle/>
        <a:p>
          <a:endParaRPr lang="tr-TR"/>
        </a:p>
      </dgm:t>
    </dgm:pt>
    <dgm:pt modelId="{ABCEF06F-83C0-46B5-A7F4-EF5D310160A8}" type="pres">
      <dgm:prSet presAssocID="{E1C8DA9E-7C56-45D6-BDD7-47BEEBEC3B4F}" presName="comp" presStyleCnt="0"/>
      <dgm:spPr/>
    </dgm:pt>
    <dgm:pt modelId="{25295D93-9B4A-4313-83CB-5FF3A34B7C03}" type="pres">
      <dgm:prSet presAssocID="{E1C8DA9E-7C56-45D6-BDD7-47BEEBEC3B4F}" presName="box" presStyleLbl="node1" presStyleIdx="0" presStyleCnt="4"/>
      <dgm:spPr/>
      <dgm:t>
        <a:bodyPr/>
        <a:lstStyle/>
        <a:p>
          <a:endParaRPr lang="tr-TR"/>
        </a:p>
      </dgm:t>
    </dgm:pt>
    <dgm:pt modelId="{79BE5DD9-F46C-4A27-97B3-D77AFF33014A}" type="pres">
      <dgm:prSet presAssocID="{E1C8DA9E-7C56-45D6-BDD7-47BEEBEC3B4F}"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t="-121000" b="-121000"/>
          </a:stretch>
        </a:blipFill>
      </dgm:spPr>
    </dgm:pt>
    <dgm:pt modelId="{3D02F934-714E-4A80-B418-DFD53AEDA7AA}" type="pres">
      <dgm:prSet presAssocID="{E1C8DA9E-7C56-45D6-BDD7-47BEEBEC3B4F}" presName="text" presStyleLbl="node1" presStyleIdx="0" presStyleCnt="4">
        <dgm:presLayoutVars>
          <dgm:bulletEnabled val="1"/>
        </dgm:presLayoutVars>
      </dgm:prSet>
      <dgm:spPr/>
      <dgm:t>
        <a:bodyPr/>
        <a:lstStyle/>
        <a:p>
          <a:endParaRPr lang="tr-TR"/>
        </a:p>
      </dgm:t>
    </dgm:pt>
    <dgm:pt modelId="{69441294-F576-46D3-A42A-5899D95C7EC9}" type="pres">
      <dgm:prSet presAssocID="{C9884F7D-9CDB-41D2-BFFE-A2929BB68014}" presName="spacer" presStyleCnt="0"/>
      <dgm:spPr/>
    </dgm:pt>
    <dgm:pt modelId="{C2EE53C1-BA36-466C-AFEB-F5545812B060}" type="pres">
      <dgm:prSet presAssocID="{150E219E-D95E-4F80-AB88-F527F82C1F4F}" presName="comp" presStyleCnt="0"/>
      <dgm:spPr/>
    </dgm:pt>
    <dgm:pt modelId="{2CEBC270-817D-47D4-8921-640D60CDD8AB}" type="pres">
      <dgm:prSet presAssocID="{150E219E-D95E-4F80-AB88-F527F82C1F4F}" presName="box" presStyleLbl="node1" presStyleIdx="1" presStyleCnt="4"/>
      <dgm:spPr/>
      <dgm:t>
        <a:bodyPr/>
        <a:lstStyle/>
        <a:p>
          <a:endParaRPr lang="tr-TR"/>
        </a:p>
      </dgm:t>
    </dgm:pt>
    <dgm:pt modelId="{11D24600-F6C5-4512-A549-E5E99E5DC453}" type="pres">
      <dgm:prSet presAssocID="{150E219E-D95E-4F80-AB88-F527F82C1F4F}" presName="img"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82000" b="-82000"/>
          </a:stretch>
        </a:blipFill>
      </dgm:spPr>
    </dgm:pt>
    <dgm:pt modelId="{2E567223-F04D-4DB6-8657-60847702D44F}" type="pres">
      <dgm:prSet presAssocID="{150E219E-D95E-4F80-AB88-F527F82C1F4F}" presName="text" presStyleLbl="node1" presStyleIdx="1" presStyleCnt="4">
        <dgm:presLayoutVars>
          <dgm:bulletEnabled val="1"/>
        </dgm:presLayoutVars>
      </dgm:prSet>
      <dgm:spPr/>
      <dgm:t>
        <a:bodyPr/>
        <a:lstStyle/>
        <a:p>
          <a:endParaRPr lang="tr-TR"/>
        </a:p>
      </dgm:t>
    </dgm:pt>
    <dgm:pt modelId="{86E3DD36-ACF3-49B3-A176-27DE508470D4}" type="pres">
      <dgm:prSet presAssocID="{4593C61C-75F3-4A2B-A279-64230876D037}" presName="spacer" presStyleCnt="0"/>
      <dgm:spPr/>
    </dgm:pt>
    <dgm:pt modelId="{B3B5803A-CBBF-4CE1-8FA0-CF799DF1D53F}" type="pres">
      <dgm:prSet presAssocID="{8695849B-91A2-4B04-8330-C57DC63CE569}" presName="comp" presStyleCnt="0"/>
      <dgm:spPr/>
    </dgm:pt>
    <dgm:pt modelId="{A5FD4F13-9C52-4E9E-BBB8-ED99B4EB5B30}" type="pres">
      <dgm:prSet presAssocID="{8695849B-91A2-4B04-8330-C57DC63CE569}" presName="box" presStyleLbl="node1" presStyleIdx="2" presStyleCnt="4"/>
      <dgm:spPr/>
      <dgm:t>
        <a:bodyPr/>
        <a:lstStyle/>
        <a:p>
          <a:endParaRPr lang="tr-TR"/>
        </a:p>
      </dgm:t>
    </dgm:pt>
    <dgm:pt modelId="{A689DB07-019B-4731-89BA-5AB39D6D4334}" type="pres">
      <dgm:prSet presAssocID="{8695849B-91A2-4B04-8330-C57DC63CE569}" presName="img" presStyleLbl="fgImgPlace1" presStyleIdx="2" presStyleCnt="4"/>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3000" b="-43000"/>
          </a:stretch>
        </a:blipFill>
      </dgm:spPr>
    </dgm:pt>
    <dgm:pt modelId="{AE0A712D-76BA-4ECF-AF7B-CEBF2E23423E}" type="pres">
      <dgm:prSet presAssocID="{8695849B-91A2-4B04-8330-C57DC63CE569}" presName="text" presStyleLbl="node1" presStyleIdx="2" presStyleCnt="4">
        <dgm:presLayoutVars>
          <dgm:bulletEnabled val="1"/>
        </dgm:presLayoutVars>
      </dgm:prSet>
      <dgm:spPr/>
      <dgm:t>
        <a:bodyPr/>
        <a:lstStyle/>
        <a:p>
          <a:endParaRPr lang="tr-TR"/>
        </a:p>
      </dgm:t>
    </dgm:pt>
    <dgm:pt modelId="{4A413B69-D444-4BFB-86F1-E6F71F3895C9}" type="pres">
      <dgm:prSet presAssocID="{7F7CE5FB-F9AE-46DC-A999-C87B599D5AAA}" presName="spacer" presStyleCnt="0"/>
      <dgm:spPr/>
    </dgm:pt>
    <dgm:pt modelId="{2266FEBA-C99F-4F65-B914-50E388CA54EA}" type="pres">
      <dgm:prSet presAssocID="{DF6F3452-0573-46C3-8E36-FF5E8853C018}" presName="comp" presStyleCnt="0"/>
      <dgm:spPr/>
    </dgm:pt>
    <dgm:pt modelId="{7BDC4694-F8BA-448C-8732-CB803AEE3E4F}" type="pres">
      <dgm:prSet presAssocID="{DF6F3452-0573-46C3-8E36-FF5E8853C018}" presName="box" presStyleLbl="node1" presStyleIdx="3" presStyleCnt="4"/>
      <dgm:spPr/>
      <dgm:t>
        <a:bodyPr/>
        <a:lstStyle/>
        <a:p>
          <a:endParaRPr lang="tr-TR"/>
        </a:p>
      </dgm:t>
    </dgm:pt>
    <dgm:pt modelId="{7913FCF2-1E8C-4610-9D85-7DF79C51F101}" type="pres">
      <dgm:prSet presAssocID="{DF6F3452-0573-46C3-8E36-FF5E8853C018}" presName="img" presStyleLbl="fgImgPlace1" presStyleIdx="3" presStyleCnt="4"/>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a:stretch>
            <a:fillRect t="-77000" b="-77000"/>
          </a:stretch>
        </a:blipFill>
      </dgm:spPr>
    </dgm:pt>
    <dgm:pt modelId="{C96A3C5B-2965-4317-B8C8-D9B13D82DB47}" type="pres">
      <dgm:prSet presAssocID="{DF6F3452-0573-46C3-8E36-FF5E8853C018}" presName="text" presStyleLbl="node1" presStyleIdx="3" presStyleCnt="4">
        <dgm:presLayoutVars>
          <dgm:bulletEnabled val="1"/>
        </dgm:presLayoutVars>
      </dgm:prSet>
      <dgm:spPr/>
      <dgm:t>
        <a:bodyPr/>
        <a:lstStyle/>
        <a:p>
          <a:endParaRPr lang="tr-TR"/>
        </a:p>
      </dgm:t>
    </dgm:pt>
  </dgm:ptLst>
  <dgm:cxnLst>
    <dgm:cxn modelId="{B49A1FF6-4B34-42C2-8921-2F070500A068}" srcId="{C664DE5D-5FFB-477B-8363-67FA2A44044A}" destId="{8695849B-91A2-4B04-8330-C57DC63CE569}" srcOrd="2" destOrd="0" parTransId="{587CB7A4-A3D3-409D-B038-FA3ABDB2BE61}" sibTransId="{7F7CE5FB-F9AE-46DC-A999-C87B599D5AAA}"/>
    <dgm:cxn modelId="{2B49A7B1-3C64-433E-88C8-D323A0D070A2}" type="presOf" srcId="{150E219E-D95E-4F80-AB88-F527F82C1F4F}" destId="{2CEBC270-817D-47D4-8921-640D60CDD8AB}" srcOrd="0" destOrd="0" presId="urn:microsoft.com/office/officeart/2005/8/layout/vList4"/>
    <dgm:cxn modelId="{CA0015CF-04EB-4B32-B67A-787790E5C27E}" srcId="{C664DE5D-5FFB-477B-8363-67FA2A44044A}" destId="{E1C8DA9E-7C56-45D6-BDD7-47BEEBEC3B4F}" srcOrd="0" destOrd="0" parTransId="{8A7C400D-39B6-49BB-A983-9AD3868F55EC}" sibTransId="{C9884F7D-9CDB-41D2-BFFE-A2929BB68014}"/>
    <dgm:cxn modelId="{02E49D4C-0EC0-4DBB-A849-9F2526259386}" type="presOf" srcId="{DF6F3452-0573-46C3-8E36-FF5E8853C018}" destId="{C96A3C5B-2965-4317-B8C8-D9B13D82DB47}" srcOrd="1" destOrd="0" presId="urn:microsoft.com/office/officeart/2005/8/layout/vList4"/>
    <dgm:cxn modelId="{310FE888-AC19-4CBD-A7EB-083ECA518A48}" type="presOf" srcId="{8695849B-91A2-4B04-8330-C57DC63CE569}" destId="{AE0A712D-76BA-4ECF-AF7B-CEBF2E23423E}" srcOrd="1" destOrd="0" presId="urn:microsoft.com/office/officeart/2005/8/layout/vList4"/>
    <dgm:cxn modelId="{B184B245-4186-41ED-893E-09A82DC09B12}" type="presOf" srcId="{8695849B-91A2-4B04-8330-C57DC63CE569}" destId="{A5FD4F13-9C52-4E9E-BBB8-ED99B4EB5B30}" srcOrd="0" destOrd="0" presId="urn:microsoft.com/office/officeart/2005/8/layout/vList4"/>
    <dgm:cxn modelId="{05B85D7F-09D6-44F1-A432-CBE4730CCF9D}" srcId="{C664DE5D-5FFB-477B-8363-67FA2A44044A}" destId="{DF6F3452-0573-46C3-8E36-FF5E8853C018}" srcOrd="3" destOrd="0" parTransId="{80E76BEB-8E42-4E9A-993E-ECE3B29A65DB}" sibTransId="{B25CB8AD-5D85-41FE-8C4B-73D800CB2AC6}"/>
    <dgm:cxn modelId="{57D6733E-1323-4C3B-8DDD-80CEEE72F9E6}" type="presOf" srcId="{DF6F3452-0573-46C3-8E36-FF5E8853C018}" destId="{7BDC4694-F8BA-448C-8732-CB803AEE3E4F}" srcOrd="0" destOrd="0" presId="urn:microsoft.com/office/officeart/2005/8/layout/vList4"/>
    <dgm:cxn modelId="{FC8B5576-B07A-4B4A-9B35-FDDBFAC59BF4}" type="presOf" srcId="{E1C8DA9E-7C56-45D6-BDD7-47BEEBEC3B4F}" destId="{3D02F934-714E-4A80-B418-DFD53AEDA7AA}" srcOrd="1" destOrd="0" presId="urn:microsoft.com/office/officeart/2005/8/layout/vList4"/>
    <dgm:cxn modelId="{9CB13EE6-9937-4BD4-B4F5-E501D1BB700B}" type="presOf" srcId="{150E219E-D95E-4F80-AB88-F527F82C1F4F}" destId="{2E567223-F04D-4DB6-8657-60847702D44F}" srcOrd="1" destOrd="0" presId="urn:microsoft.com/office/officeart/2005/8/layout/vList4"/>
    <dgm:cxn modelId="{9982F548-3E1D-426F-B446-5B1DD691FCFA}" type="presOf" srcId="{E1C8DA9E-7C56-45D6-BDD7-47BEEBEC3B4F}" destId="{25295D93-9B4A-4313-83CB-5FF3A34B7C03}" srcOrd="0" destOrd="0" presId="urn:microsoft.com/office/officeart/2005/8/layout/vList4"/>
    <dgm:cxn modelId="{EF2DBC28-A1CA-432D-8947-2CD0EA0836F9}" type="presOf" srcId="{C664DE5D-5FFB-477B-8363-67FA2A44044A}" destId="{AD7A557C-8AA5-4819-935B-C68949B8D589}" srcOrd="0" destOrd="0" presId="urn:microsoft.com/office/officeart/2005/8/layout/vList4"/>
    <dgm:cxn modelId="{202C9475-586F-419F-BFCC-A8F1D1241CD8}" srcId="{C664DE5D-5FFB-477B-8363-67FA2A44044A}" destId="{150E219E-D95E-4F80-AB88-F527F82C1F4F}" srcOrd="1" destOrd="0" parTransId="{401596AC-5584-4AAF-9346-B0222B55B3E5}" sibTransId="{4593C61C-75F3-4A2B-A279-64230876D037}"/>
    <dgm:cxn modelId="{72898F97-2F14-4394-9BF5-62FB6BD47D21}" type="presParOf" srcId="{AD7A557C-8AA5-4819-935B-C68949B8D589}" destId="{ABCEF06F-83C0-46B5-A7F4-EF5D310160A8}" srcOrd="0" destOrd="0" presId="urn:microsoft.com/office/officeart/2005/8/layout/vList4"/>
    <dgm:cxn modelId="{09DFBE44-04AD-4344-8F69-C9E4EC5F7600}" type="presParOf" srcId="{ABCEF06F-83C0-46B5-A7F4-EF5D310160A8}" destId="{25295D93-9B4A-4313-83CB-5FF3A34B7C03}" srcOrd="0" destOrd="0" presId="urn:microsoft.com/office/officeart/2005/8/layout/vList4"/>
    <dgm:cxn modelId="{101D52C8-1138-40BF-85A4-D619CB9EE509}" type="presParOf" srcId="{ABCEF06F-83C0-46B5-A7F4-EF5D310160A8}" destId="{79BE5DD9-F46C-4A27-97B3-D77AFF33014A}" srcOrd="1" destOrd="0" presId="urn:microsoft.com/office/officeart/2005/8/layout/vList4"/>
    <dgm:cxn modelId="{603323E0-76F6-4DC4-AB76-89FABE4F775A}" type="presParOf" srcId="{ABCEF06F-83C0-46B5-A7F4-EF5D310160A8}" destId="{3D02F934-714E-4A80-B418-DFD53AEDA7AA}" srcOrd="2" destOrd="0" presId="urn:microsoft.com/office/officeart/2005/8/layout/vList4"/>
    <dgm:cxn modelId="{7967AFD2-D3E7-4D91-8780-278FE7F04955}" type="presParOf" srcId="{AD7A557C-8AA5-4819-935B-C68949B8D589}" destId="{69441294-F576-46D3-A42A-5899D95C7EC9}" srcOrd="1" destOrd="0" presId="urn:microsoft.com/office/officeart/2005/8/layout/vList4"/>
    <dgm:cxn modelId="{959E1792-9A11-44F0-9C62-7993E208A2AC}" type="presParOf" srcId="{AD7A557C-8AA5-4819-935B-C68949B8D589}" destId="{C2EE53C1-BA36-466C-AFEB-F5545812B060}" srcOrd="2" destOrd="0" presId="urn:microsoft.com/office/officeart/2005/8/layout/vList4"/>
    <dgm:cxn modelId="{C72FD12C-BF51-4AD2-815C-5A2BF8C8D4A3}" type="presParOf" srcId="{C2EE53C1-BA36-466C-AFEB-F5545812B060}" destId="{2CEBC270-817D-47D4-8921-640D60CDD8AB}" srcOrd="0" destOrd="0" presId="urn:microsoft.com/office/officeart/2005/8/layout/vList4"/>
    <dgm:cxn modelId="{61FDEE3E-92C3-41EA-B880-BD9087947A55}" type="presParOf" srcId="{C2EE53C1-BA36-466C-AFEB-F5545812B060}" destId="{11D24600-F6C5-4512-A549-E5E99E5DC453}" srcOrd="1" destOrd="0" presId="urn:microsoft.com/office/officeart/2005/8/layout/vList4"/>
    <dgm:cxn modelId="{8274E14B-6A9B-4E17-AFDC-32F92FD0313A}" type="presParOf" srcId="{C2EE53C1-BA36-466C-AFEB-F5545812B060}" destId="{2E567223-F04D-4DB6-8657-60847702D44F}" srcOrd="2" destOrd="0" presId="urn:microsoft.com/office/officeart/2005/8/layout/vList4"/>
    <dgm:cxn modelId="{1647FB00-0650-48B4-882C-C2279853DF44}" type="presParOf" srcId="{AD7A557C-8AA5-4819-935B-C68949B8D589}" destId="{86E3DD36-ACF3-49B3-A176-27DE508470D4}" srcOrd="3" destOrd="0" presId="urn:microsoft.com/office/officeart/2005/8/layout/vList4"/>
    <dgm:cxn modelId="{DEFA9903-32E6-4723-AFD0-D9392EDBE804}" type="presParOf" srcId="{AD7A557C-8AA5-4819-935B-C68949B8D589}" destId="{B3B5803A-CBBF-4CE1-8FA0-CF799DF1D53F}" srcOrd="4" destOrd="0" presId="urn:microsoft.com/office/officeart/2005/8/layout/vList4"/>
    <dgm:cxn modelId="{51161DCB-7AF6-4F48-AF1F-19F025D2E7D8}" type="presParOf" srcId="{B3B5803A-CBBF-4CE1-8FA0-CF799DF1D53F}" destId="{A5FD4F13-9C52-4E9E-BBB8-ED99B4EB5B30}" srcOrd="0" destOrd="0" presId="urn:microsoft.com/office/officeart/2005/8/layout/vList4"/>
    <dgm:cxn modelId="{1610E615-D070-412E-9376-DF7E1AE9C26F}" type="presParOf" srcId="{B3B5803A-CBBF-4CE1-8FA0-CF799DF1D53F}" destId="{A689DB07-019B-4731-89BA-5AB39D6D4334}" srcOrd="1" destOrd="0" presId="urn:microsoft.com/office/officeart/2005/8/layout/vList4"/>
    <dgm:cxn modelId="{9F5613F7-548B-4A7F-934F-10648899C436}" type="presParOf" srcId="{B3B5803A-CBBF-4CE1-8FA0-CF799DF1D53F}" destId="{AE0A712D-76BA-4ECF-AF7B-CEBF2E23423E}" srcOrd="2" destOrd="0" presId="urn:microsoft.com/office/officeart/2005/8/layout/vList4"/>
    <dgm:cxn modelId="{31BDDF07-DCB8-4561-A68D-F6A5BECE87A2}" type="presParOf" srcId="{AD7A557C-8AA5-4819-935B-C68949B8D589}" destId="{4A413B69-D444-4BFB-86F1-E6F71F3895C9}" srcOrd="5" destOrd="0" presId="urn:microsoft.com/office/officeart/2005/8/layout/vList4"/>
    <dgm:cxn modelId="{F01B3B95-B48B-4760-BFB5-BE830B5F52DF}" type="presParOf" srcId="{AD7A557C-8AA5-4819-935B-C68949B8D589}" destId="{2266FEBA-C99F-4F65-B914-50E388CA54EA}" srcOrd="6" destOrd="0" presId="urn:microsoft.com/office/officeart/2005/8/layout/vList4"/>
    <dgm:cxn modelId="{CA83B671-F991-4943-9F54-425B7ABE8E6A}" type="presParOf" srcId="{2266FEBA-C99F-4F65-B914-50E388CA54EA}" destId="{7BDC4694-F8BA-448C-8732-CB803AEE3E4F}" srcOrd="0" destOrd="0" presId="urn:microsoft.com/office/officeart/2005/8/layout/vList4"/>
    <dgm:cxn modelId="{F2B7AFC9-2862-428D-9088-9027BF44BA38}" type="presParOf" srcId="{2266FEBA-C99F-4F65-B914-50E388CA54EA}" destId="{7913FCF2-1E8C-4610-9D85-7DF79C51F101}" srcOrd="1" destOrd="0" presId="urn:microsoft.com/office/officeart/2005/8/layout/vList4"/>
    <dgm:cxn modelId="{A165012D-3B1C-4A44-9653-9566E4C58D3B}" type="presParOf" srcId="{2266FEBA-C99F-4F65-B914-50E388CA54EA}" destId="{C96A3C5B-2965-4317-B8C8-D9B13D82DB4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636637-4404-4C1D-9D40-C37B391F0B28}"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39E12AB9-C2A1-40A6-9198-EBBB762B1379}">
      <dgm:prSet/>
      <dgm:spPr/>
      <dgm:t>
        <a:bodyPr/>
        <a:lstStyle/>
        <a:p>
          <a:r>
            <a:rPr lang="tr-TR"/>
            <a:t>Yazılı metinlerin başka bir kişi ya da kişiler ile paylaşımıdır.</a:t>
          </a:r>
          <a:endParaRPr lang="en-US"/>
        </a:p>
      </dgm:t>
    </dgm:pt>
    <dgm:pt modelId="{870C5131-1BEB-447D-80AD-EC36238E72D1}" type="parTrans" cxnId="{7DDAC6A0-3C20-4B56-9112-DF69FFB47E70}">
      <dgm:prSet/>
      <dgm:spPr/>
      <dgm:t>
        <a:bodyPr/>
        <a:lstStyle/>
        <a:p>
          <a:endParaRPr lang="en-US"/>
        </a:p>
      </dgm:t>
    </dgm:pt>
    <dgm:pt modelId="{3D917F6D-AF2B-400C-8259-6135FF7C0333}" type="sibTrans" cxnId="{7DDAC6A0-3C20-4B56-9112-DF69FFB47E70}">
      <dgm:prSet/>
      <dgm:spPr/>
      <dgm:t>
        <a:bodyPr/>
        <a:lstStyle/>
        <a:p>
          <a:endParaRPr lang="en-US"/>
        </a:p>
      </dgm:t>
    </dgm:pt>
    <dgm:pt modelId="{E075DB16-C165-41F1-B5C2-1613FEF6ACA6}">
      <dgm:prSet/>
      <dgm:spPr/>
      <dgm:t>
        <a:bodyPr/>
        <a:lstStyle/>
        <a:p>
          <a:r>
            <a:rPr lang="tr-TR"/>
            <a:t>Yazı ile ilgili görüşler ve düzeltmeler de alınabilir.</a:t>
          </a:r>
          <a:endParaRPr lang="en-US"/>
        </a:p>
      </dgm:t>
    </dgm:pt>
    <dgm:pt modelId="{41C3A847-51D5-4A79-8B97-10E997641E05}" type="parTrans" cxnId="{1B03CBC3-5125-4BD0-A317-57139B15CA44}">
      <dgm:prSet/>
      <dgm:spPr/>
      <dgm:t>
        <a:bodyPr/>
        <a:lstStyle/>
        <a:p>
          <a:endParaRPr lang="en-US"/>
        </a:p>
      </dgm:t>
    </dgm:pt>
    <dgm:pt modelId="{6824021D-E47C-4A47-B006-D2F1E542F1AA}" type="sibTrans" cxnId="{1B03CBC3-5125-4BD0-A317-57139B15CA44}">
      <dgm:prSet/>
      <dgm:spPr/>
      <dgm:t>
        <a:bodyPr/>
        <a:lstStyle/>
        <a:p>
          <a:endParaRPr lang="en-US"/>
        </a:p>
      </dgm:t>
    </dgm:pt>
    <dgm:pt modelId="{A2AD7E74-EEB9-4E84-9FFB-93C041A6B12D}" type="pres">
      <dgm:prSet presAssocID="{67636637-4404-4C1D-9D40-C37B391F0B28}" presName="linear" presStyleCnt="0">
        <dgm:presLayoutVars>
          <dgm:dir/>
          <dgm:resizeHandles val="exact"/>
        </dgm:presLayoutVars>
      </dgm:prSet>
      <dgm:spPr/>
      <dgm:t>
        <a:bodyPr/>
        <a:lstStyle/>
        <a:p>
          <a:endParaRPr lang="tr-TR"/>
        </a:p>
      </dgm:t>
    </dgm:pt>
    <dgm:pt modelId="{75950B4A-99ED-4E1F-BB94-F4C32A62A8F2}" type="pres">
      <dgm:prSet presAssocID="{39E12AB9-C2A1-40A6-9198-EBBB762B1379}" presName="comp" presStyleCnt="0"/>
      <dgm:spPr/>
    </dgm:pt>
    <dgm:pt modelId="{9917D0EF-C1F4-4AED-A861-35DCC437D720}" type="pres">
      <dgm:prSet presAssocID="{39E12AB9-C2A1-40A6-9198-EBBB762B1379}" presName="box" presStyleLbl="node1" presStyleIdx="0" presStyleCnt="2"/>
      <dgm:spPr/>
      <dgm:t>
        <a:bodyPr/>
        <a:lstStyle/>
        <a:p>
          <a:endParaRPr lang="tr-TR"/>
        </a:p>
      </dgm:t>
    </dgm:pt>
    <dgm:pt modelId="{610137E7-D812-4FA9-88FF-59F702F67787}" type="pres">
      <dgm:prSet presAssocID="{39E12AB9-C2A1-40A6-9198-EBBB762B1379}"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t="-9000" b="-9000"/>
          </a:stretch>
        </a:blipFill>
      </dgm:spPr>
    </dgm:pt>
    <dgm:pt modelId="{C433D1CC-F664-4E6F-9303-EEA7DB802282}" type="pres">
      <dgm:prSet presAssocID="{39E12AB9-C2A1-40A6-9198-EBBB762B1379}" presName="text" presStyleLbl="node1" presStyleIdx="0" presStyleCnt="2">
        <dgm:presLayoutVars>
          <dgm:bulletEnabled val="1"/>
        </dgm:presLayoutVars>
      </dgm:prSet>
      <dgm:spPr/>
      <dgm:t>
        <a:bodyPr/>
        <a:lstStyle/>
        <a:p>
          <a:endParaRPr lang="tr-TR"/>
        </a:p>
      </dgm:t>
    </dgm:pt>
    <dgm:pt modelId="{E1DAE012-A1B0-4D5D-ADA0-78FD128717F5}" type="pres">
      <dgm:prSet presAssocID="{3D917F6D-AF2B-400C-8259-6135FF7C0333}" presName="spacer" presStyleCnt="0"/>
      <dgm:spPr/>
    </dgm:pt>
    <dgm:pt modelId="{B73CBCE7-D2C2-431E-A90C-255133FE7BDE}" type="pres">
      <dgm:prSet presAssocID="{E075DB16-C165-41F1-B5C2-1613FEF6ACA6}" presName="comp" presStyleCnt="0"/>
      <dgm:spPr/>
    </dgm:pt>
    <dgm:pt modelId="{14021AF0-7397-4605-B931-6AC5AC6A26C5}" type="pres">
      <dgm:prSet presAssocID="{E075DB16-C165-41F1-B5C2-1613FEF6ACA6}" presName="box" presStyleLbl="node1" presStyleIdx="1" presStyleCnt="2"/>
      <dgm:spPr/>
      <dgm:t>
        <a:bodyPr/>
        <a:lstStyle/>
        <a:p>
          <a:endParaRPr lang="tr-TR"/>
        </a:p>
      </dgm:t>
    </dgm:pt>
    <dgm:pt modelId="{4CD999FB-4969-4043-B0AF-91A6144E44E0}" type="pres">
      <dgm:prSet presAssocID="{E075DB16-C165-41F1-B5C2-1613FEF6ACA6}" presName="img" presStyleLbl="fgImgPlace1" presStyleIdx="1" presStyleCnt="2"/>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l="-3000" r="-3000"/>
          </a:stretch>
        </a:blipFill>
      </dgm:spPr>
    </dgm:pt>
    <dgm:pt modelId="{FD11341A-8344-47D2-8E08-7AFAD1F6BBFB}" type="pres">
      <dgm:prSet presAssocID="{E075DB16-C165-41F1-B5C2-1613FEF6ACA6}" presName="text" presStyleLbl="node1" presStyleIdx="1" presStyleCnt="2">
        <dgm:presLayoutVars>
          <dgm:bulletEnabled val="1"/>
        </dgm:presLayoutVars>
      </dgm:prSet>
      <dgm:spPr/>
      <dgm:t>
        <a:bodyPr/>
        <a:lstStyle/>
        <a:p>
          <a:endParaRPr lang="tr-TR"/>
        </a:p>
      </dgm:t>
    </dgm:pt>
  </dgm:ptLst>
  <dgm:cxnLst>
    <dgm:cxn modelId="{38467396-207A-4209-8CFA-911E0216C6FE}" type="presOf" srcId="{E075DB16-C165-41F1-B5C2-1613FEF6ACA6}" destId="{FD11341A-8344-47D2-8E08-7AFAD1F6BBFB}" srcOrd="1" destOrd="0" presId="urn:microsoft.com/office/officeart/2005/8/layout/vList4"/>
    <dgm:cxn modelId="{7DDAC6A0-3C20-4B56-9112-DF69FFB47E70}" srcId="{67636637-4404-4C1D-9D40-C37B391F0B28}" destId="{39E12AB9-C2A1-40A6-9198-EBBB762B1379}" srcOrd="0" destOrd="0" parTransId="{870C5131-1BEB-447D-80AD-EC36238E72D1}" sibTransId="{3D917F6D-AF2B-400C-8259-6135FF7C0333}"/>
    <dgm:cxn modelId="{EB2EC0CB-36FD-4330-9203-56D2AF516191}" type="presOf" srcId="{E075DB16-C165-41F1-B5C2-1613FEF6ACA6}" destId="{14021AF0-7397-4605-B931-6AC5AC6A26C5}" srcOrd="0" destOrd="0" presId="urn:microsoft.com/office/officeart/2005/8/layout/vList4"/>
    <dgm:cxn modelId="{37B43CAA-E829-4DB2-A89A-72166D9FA249}" type="presOf" srcId="{67636637-4404-4C1D-9D40-C37B391F0B28}" destId="{A2AD7E74-EEB9-4E84-9FFB-93C041A6B12D}" srcOrd="0" destOrd="0" presId="urn:microsoft.com/office/officeart/2005/8/layout/vList4"/>
    <dgm:cxn modelId="{141ECEBE-A5EE-4701-874C-5C135213FE17}" type="presOf" srcId="{39E12AB9-C2A1-40A6-9198-EBBB762B1379}" destId="{9917D0EF-C1F4-4AED-A861-35DCC437D720}" srcOrd="0" destOrd="0" presId="urn:microsoft.com/office/officeart/2005/8/layout/vList4"/>
    <dgm:cxn modelId="{1B03CBC3-5125-4BD0-A317-57139B15CA44}" srcId="{67636637-4404-4C1D-9D40-C37B391F0B28}" destId="{E075DB16-C165-41F1-B5C2-1613FEF6ACA6}" srcOrd="1" destOrd="0" parTransId="{41C3A847-51D5-4A79-8B97-10E997641E05}" sibTransId="{6824021D-E47C-4A47-B006-D2F1E542F1AA}"/>
    <dgm:cxn modelId="{946320CD-4FF2-46EC-9BFA-26A7CCAAB1D9}" type="presOf" srcId="{39E12AB9-C2A1-40A6-9198-EBBB762B1379}" destId="{C433D1CC-F664-4E6F-9303-EEA7DB802282}" srcOrd="1" destOrd="0" presId="urn:microsoft.com/office/officeart/2005/8/layout/vList4"/>
    <dgm:cxn modelId="{9ED5B010-F558-41C1-BF4D-0266385D31C9}" type="presParOf" srcId="{A2AD7E74-EEB9-4E84-9FFB-93C041A6B12D}" destId="{75950B4A-99ED-4E1F-BB94-F4C32A62A8F2}" srcOrd="0" destOrd="0" presId="urn:microsoft.com/office/officeart/2005/8/layout/vList4"/>
    <dgm:cxn modelId="{D216B28C-072E-487E-BB76-D0A261FFE0B6}" type="presParOf" srcId="{75950B4A-99ED-4E1F-BB94-F4C32A62A8F2}" destId="{9917D0EF-C1F4-4AED-A861-35DCC437D720}" srcOrd="0" destOrd="0" presId="urn:microsoft.com/office/officeart/2005/8/layout/vList4"/>
    <dgm:cxn modelId="{220BE9F3-46C7-4440-85E7-C40241AD0E70}" type="presParOf" srcId="{75950B4A-99ED-4E1F-BB94-F4C32A62A8F2}" destId="{610137E7-D812-4FA9-88FF-59F702F67787}" srcOrd="1" destOrd="0" presId="urn:microsoft.com/office/officeart/2005/8/layout/vList4"/>
    <dgm:cxn modelId="{3DA439C1-7965-4DB6-B850-6E912C55A34C}" type="presParOf" srcId="{75950B4A-99ED-4E1F-BB94-F4C32A62A8F2}" destId="{C433D1CC-F664-4E6F-9303-EEA7DB802282}" srcOrd="2" destOrd="0" presId="urn:microsoft.com/office/officeart/2005/8/layout/vList4"/>
    <dgm:cxn modelId="{1D42106B-8E07-42FA-A863-C2C5EA3F4F93}" type="presParOf" srcId="{A2AD7E74-EEB9-4E84-9FFB-93C041A6B12D}" destId="{E1DAE012-A1B0-4D5D-ADA0-78FD128717F5}" srcOrd="1" destOrd="0" presId="urn:microsoft.com/office/officeart/2005/8/layout/vList4"/>
    <dgm:cxn modelId="{8F34F00C-F657-4F99-90DA-0BB10CAFF57E}" type="presParOf" srcId="{A2AD7E74-EEB9-4E84-9FFB-93C041A6B12D}" destId="{B73CBCE7-D2C2-431E-A90C-255133FE7BDE}" srcOrd="2" destOrd="0" presId="urn:microsoft.com/office/officeart/2005/8/layout/vList4"/>
    <dgm:cxn modelId="{A8ED74FD-8F7B-40DD-8088-063B703CE290}" type="presParOf" srcId="{B73CBCE7-D2C2-431E-A90C-255133FE7BDE}" destId="{14021AF0-7397-4605-B931-6AC5AC6A26C5}" srcOrd="0" destOrd="0" presId="urn:microsoft.com/office/officeart/2005/8/layout/vList4"/>
    <dgm:cxn modelId="{E284FA5C-E4B8-4D04-BA06-DE85686E7023}" type="presParOf" srcId="{B73CBCE7-D2C2-431E-A90C-255133FE7BDE}" destId="{4CD999FB-4969-4043-B0AF-91A6144E44E0}" srcOrd="1" destOrd="0" presId="urn:microsoft.com/office/officeart/2005/8/layout/vList4"/>
    <dgm:cxn modelId="{C34CEF00-9095-4FBF-803E-6077E38B8837}" type="presParOf" srcId="{B73CBCE7-D2C2-431E-A90C-255133FE7BDE}" destId="{FD11341A-8344-47D2-8E08-7AFAD1F6BBF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AC1DB3-8749-436E-989F-BDA4ADCC9667}"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113CD882-36CE-4109-84F2-9DFF93C70F85}">
      <dgm:prSet/>
      <dgm:spPr/>
      <dgm:t>
        <a:bodyPr/>
        <a:lstStyle/>
        <a:p>
          <a:r>
            <a:rPr lang="tr-TR"/>
            <a:t>Standart metin yazım kuralları, yalnızca belirli bir tür kitle için ve belirli ilgi alanlarına dönük kullanıldığında anlamlıdır.</a:t>
          </a:r>
          <a:endParaRPr lang="en-US"/>
        </a:p>
      </dgm:t>
    </dgm:pt>
    <dgm:pt modelId="{8936A47E-6A0B-4CAD-B5DB-C076EC1E519F}" type="parTrans" cxnId="{86D13CB4-5A78-42D8-8279-EDB60E779743}">
      <dgm:prSet/>
      <dgm:spPr/>
      <dgm:t>
        <a:bodyPr/>
        <a:lstStyle/>
        <a:p>
          <a:endParaRPr lang="en-US"/>
        </a:p>
      </dgm:t>
    </dgm:pt>
    <dgm:pt modelId="{698B1703-506E-4780-92A7-24CE518D1442}" type="sibTrans" cxnId="{86D13CB4-5A78-42D8-8279-EDB60E779743}">
      <dgm:prSet/>
      <dgm:spPr/>
      <dgm:t>
        <a:bodyPr/>
        <a:lstStyle/>
        <a:p>
          <a:endParaRPr lang="en-US"/>
        </a:p>
      </dgm:t>
    </dgm:pt>
    <dgm:pt modelId="{05A649D3-92F4-46EF-8EE2-60A97C02032D}">
      <dgm:prSet/>
      <dgm:spPr/>
      <dgm:t>
        <a:bodyPr/>
        <a:lstStyle/>
        <a:p>
          <a:r>
            <a:rPr lang="tr-TR"/>
            <a:t>Sınırlı zamanı ve enerjisi olan ve belirli konulara özel ilgi duyan bir kişinin, metnin bu konularla ilgili olup olmadığını belirlemesini kolaylaştıran bir yazı biçimidir. Akademide çalışan profesyonellerden editörlere ve yüksek lisans öğrencilerine kadar herkes, geleneksel üç bölümlü metin formatına yerleştirilen standartlaştırmadan yararlanır.</a:t>
          </a:r>
          <a:endParaRPr lang="en-US"/>
        </a:p>
      </dgm:t>
    </dgm:pt>
    <dgm:pt modelId="{B9CBD9AE-71BF-44C8-8951-23C2165183ED}" type="parTrans" cxnId="{B67FA3A8-E215-4D9B-A788-7027680149CC}">
      <dgm:prSet/>
      <dgm:spPr/>
      <dgm:t>
        <a:bodyPr/>
        <a:lstStyle/>
        <a:p>
          <a:endParaRPr lang="en-US"/>
        </a:p>
      </dgm:t>
    </dgm:pt>
    <dgm:pt modelId="{414EF48E-1252-4A3C-BE9A-7860A6258165}" type="sibTrans" cxnId="{B67FA3A8-E215-4D9B-A788-7027680149CC}">
      <dgm:prSet/>
      <dgm:spPr/>
      <dgm:t>
        <a:bodyPr/>
        <a:lstStyle/>
        <a:p>
          <a:endParaRPr lang="en-US"/>
        </a:p>
      </dgm:t>
    </dgm:pt>
    <dgm:pt modelId="{D3831AE7-79DF-46C3-A1C1-17EA79F5AEF0}">
      <dgm:prSet/>
      <dgm:spPr/>
      <dgm:t>
        <a:bodyPr/>
        <a:lstStyle/>
        <a:p>
          <a:r>
            <a:rPr lang="tr-TR"/>
            <a:t>Öngörülebilirlik bu açıdan iyidir.</a:t>
          </a:r>
          <a:endParaRPr lang="en-US"/>
        </a:p>
      </dgm:t>
    </dgm:pt>
    <dgm:pt modelId="{40D25756-5DD5-4F28-810A-015C2120E42C}" type="parTrans" cxnId="{A1B6F7A8-D9AD-4858-BF2A-B153F6000DFF}">
      <dgm:prSet/>
      <dgm:spPr/>
      <dgm:t>
        <a:bodyPr/>
        <a:lstStyle/>
        <a:p>
          <a:endParaRPr lang="en-US"/>
        </a:p>
      </dgm:t>
    </dgm:pt>
    <dgm:pt modelId="{9E9B244B-C411-4197-B820-FD98C2D04AD0}" type="sibTrans" cxnId="{A1B6F7A8-D9AD-4858-BF2A-B153F6000DFF}">
      <dgm:prSet/>
      <dgm:spPr/>
      <dgm:t>
        <a:bodyPr/>
        <a:lstStyle/>
        <a:p>
          <a:endParaRPr lang="en-US"/>
        </a:p>
      </dgm:t>
    </dgm:pt>
    <dgm:pt modelId="{D61A5CE3-C221-4180-B818-C671A00A52A5}" type="pres">
      <dgm:prSet presAssocID="{6AAC1DB3-8749-436E-989F-BDA4ADCC9667}" presName="linear" presStyleCnt="0">
        <dgm:presLayoutVars>
          <dgm:dir/>
          <dgm:resizeHandles val="exact"/>
        </dgm:presLayoutVars>
      </dgm:prSet>
      <dgm:spPr/>
      <dgm:t>
        <a:bodyPr/>
        <a:lstStyle/>
        <a:p>
          <a:endParaRPr lang="tr-TR"/>
        </a:p>
      </dgm:t>
    </dgm:pt>
    <dgm:pt modelId="{E04060B3-0946-446C-8411-A3FF1BF067F6}" type="pres">
      <dgm:prSet presAssocID="{113CD882-36CE-4109-84F2-9DFF93C70F85}" presName="comp" presStyleCnt="0"/>
      <dgm:spPr/>
    </dgm:pt>
    <dgm:pt modelId="{EEE53C92-EC23-4D2F-8AEB-748C405ED1F2}" type="pres">
      <dgm:prSet presAssocID="{113CD882-36CE-4109-84F2-9DFF93C70F85}" presName="box" presStyleLbl="node1" presStyleIdx="0" presStyleCnt="3"/>
      <dgm:spPr/>
      <dgm:t>
        <a:bodyPr/>
        <a:lstStyle/>
        <a:p>
          <a:endParaRPr lang="tr-TR"/>
        </a:p>
      </dgm:t>
    </dgm:pt>
    <dgm:pt modelId="{D3F13D82-8C7E-4424-8CC9-B6C94A0C25D7}" type="pres">
      <dgm:prSet presAssocID="{113CD882-36CE-4109-84F2-9DFF93C70F85}"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t="-15000" b="-15000"/>
          </a:stretch>
        </a:blipFill>
      </dgm:spPr>
    </dgm:pt>
    <dgm:pt modelId="{E79E54CE-7500-4636-A8C2-D8F180CFDD13}" type="pres">
      <dgm:prSet presAssocID="{113CD882-36CE-4109-84F2-9DFF93C70F85}" presName="text" presStyleLbl="node1" presStyleIdx="0" presStyleCnt="3">
        <dgm:presLayoutVars>
          <dgm:bulletEnabled val="1"/>
        </dgm:presLayoutVars>
      </dgm:prSet>
      <dgm:spPr/>
      <dgm:t>
        <a:bodyPr/>
        <a:lstStyle/>
        <a:p>
          <a:endParaRPr lang="tr-TR"/>
        </a:p>
      </dgm:t>
    </dgm:pt>
    <dgm:pt modelId="{9FC238CD-96EB-4F54-A3C8-EE3AAE70F951}" type="pres">
      <dgm:prSet presAssocID="{698B1703-506E-4780-92A7-24CE518D1442}" presName="spacer" presStyleCnt="0"/>
      <dgm:spPr/>
    </dgm:pt>
    <dgm:pt modelId="{C3CAFFBE-04AD-4C6E-BE0D-3BB53010964D}" type="pres">
      <dgm:prSet presAssocID="{05A649D3-92F4-46EF-8EE2-60A97C02032D}" presName="comp" presStyleCnt="0"/>
      <dgm:spPr/>
    </dgm:pt>
    <dgm:pt modelId="{A3098205-F985-4FD3-A936-86D1D7741D11}" type="pres">
      <dgm:prSet presAssocID="{05A649D3-92F4-46EF-8EE2-60A97C02032D}" presName="box" presStyleLbl="node1" presStyleIdx="1" presStyleCnt="3"/>
      <dgm:spPr/>
      <dgm:t>
        <a:bodyPr/>
        <a:lstStyle/>
        <a:p>
          <a:endParaRPr lang="tr-TR"/>
        </a:p>
      </dgm:t>
    </dgm:pt>
    <dgm:pt modelId="{910320C2-BA9F-4794-B7E1-DE044E3A6092}" type="pres">
      <dgm:prSet presAssocID="{05A649D3-92F4-46EF-8EE2-60A97C02032D}" presName="img"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40000" b="-40000"/>
          </a:stretch>
        </a:blipFill>
      </dgm:spPr>
    </dgm:pt>
    <dgm:pt modelId="{CFD5D325-5806-4A9D-8BE4-F7CDCF7AFA58}" type="pres">
      <dgm:prSet presAssocID="{05A649D3-92F4-46EF-8EE2-60A97C02032D}" presName="text" presStyleLbl="node1" presStyleIdx="1" presStyleCnt="3">
        <dgm:presLayoutVars>
          <dgm:bulletEnabled val="1"/>
        </dgm:presLayoutVars>
      </dgm:prSet>
      <dgm:spPr/>
      <dgm:t>
        <a:bodyPr/>
        <a:lstStyle/>
        <a:p>
          <a:endParaRPr lang="tr-TR"/>
        </a:p>
      </dgm:t>
    </dgm:pt>
    <dgm:pt modelId="{1DDC7444-F213-4171-89DB-E8AC7F948760}" type="pres">
      <dgm:prSet presAssocID="{414EF48E-1252-4A3C-BE9A-7860A6258165}" presName="spacer" presStyleCnt="0"/>
      <dgm:spPr/>
    </dgm:pt>
    <dgm:pt modelId="{76D4A36D-0666-4116-BDFD-A008C4FAEB7B}" type="pres">
      <dgm:prSet presAssocID="{D3831AE7-79DF-46C3-A1C1-17EA79F5AEF0}" presName="comp" presStyleCnt="0"/>
      <dgm:spPr/>
    </dgm:pt>
    <dgm:pt modelId="{2CBEE428-E7E8-4C8C-991E-084396F672DB}" type="pres">
      <dgm:prSet presAssocID="{D3831AE7-79DF-46C3-A1C1-17EA79F5AEF0}" presName="box" presStyleLbl="node1" presStyleIdx="2" presStyleCnt="3"/>
      <dgm:spPr/>
      <dgm:t>
        <a:bodyPr/>
        <a:lstStyle/>
        <a:p>
          <a:endParaRPr lang="tr-TR"/>
        </a:p>
      </dgm:t>
    </dgm:pt>
    <dgm:pt modelId="{267986D7-5922-41A9-B039-06826571457C}" type="pres">
      <dgm:prSet presAssocID="{D3831AE7-79DF-46C3-A1C1-17EA79F5AEF0}" presName="img"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5000" b="-5000"/>
          </a:stretch>
        </a:blipFill>
      </dgm:spPr>
    </dgm:pt>
    <dgm:pt modelId="{0120213E-EF3A-44B0-8977-78DA80FA9F95}" type="pres">
      <dgm:prSet presAssocID="{D3831AE7-79DF-46C3-A1C1-17EA79F5AEF0}" presName="text" presStyleLbl="node1" presStyleIdx="2" presStyleCnt="3">
        <dgm:presLayoutVars>
          <dgm:bulletEnabled val="1"/>
        </dgm:presLayoutVars>
      </dgm:prSet>
      <dgm:spPr/>
      <dgm:t>
        <a:bodyPr/>
        <a:lstStyle/>
        <a:p>
          <a:endParaRPr lang="tr-TR"/>
        </a:p>
      </dgm:t>
    </dgm:pt>
  </dgm:ptLst>
  <dgm:cxnLst>
    <dgm:cxn modelId="{88CAB62D-F89F-441E-BC3E-98CBE2FE8902}" type="presOf" srcId="{05A649D3-92F4-46EF-8EE2-60A97C02032D}" destId="{CFD5D325-5806-4A9D-8BE4-F7CDCF7AFA58}" srcOrd="1" destOrd="0" presId="urn:microsoft.com/office/officeart/2005/8/layout/vList4"/>
    <dgm:cxn modelId="{B67FA3A8-E215-4D9B-A788-7027680149CC}" srcId="{6AAC1DB3-8749-436E-989F-BDA4ADCC9667}" destId="{05A649D3-92F4-46EF-8EE2-60A97C02032D}" srcOrd="1" destOrd="0" parTransId="{B9CBD9AE-71BF-44C8-8951-23C2165183ED}" sibTransId="{414EF48E-1252-4A3C-BE9A-7860A6258165}"/>
    <dgm:cxn modelId="{AC8BF61D-218B-4B7B-9FB4-53937409F197}" type="presOf" srcId="{113CD882-36CE-4109-84F2-9DFF93C70F85}" destId="{E79E54CE-7500-4636-A8C2-D8F180CFDD13}" srcOrd="1" destOrd="0" presId="urn:microsoft.com/office/officeart/2005/8/layout/vList4"/>
    <dgm:cxn modelId="{86D13CB4-5A78-42D8-8279-EDB60E779743}" srcId="{6AAC1DB3-8749-436E-989F-BDA4ADCC9667}" destId="{113CD882-36CE-4109-84F2-9DFF93C70F85}" srcOrd="0" destOrd="0" parTransId="{8936A47E-6A0B-4CAD-B5DB-C076EC1E519F}" sibTransId="{698B1703-506E-4780-92A7-24CE518D1442}"/>
    <dgm:cxn modelId="{626C510E-F928-4759-8BFC-82163C43077C}" type="presOf" srcId="{D3831AE7-79DF-46C3-A1C1-17EA79F5AEF0}" destId="{2CBEE428-E7E8-4C8C-991E-084396F672DB}" srcOrd="0" destOrd="0" presId="urn:microsoft.com/office/officeart/2005/8/layout/vList4"/>
    <dgm:cxn modelId="{B8F1D477-3E96-4866-BA92-F9062C50DC4E}" type="presOf" srcId="{05A649D3-92F4-46EF-8EE2-60A97C02032D}" destId="{A3098205-F985-4FD3-A936-86D1D7741D11}" srcOrd="0" destOrd="0" presId="urn:microsoft.com/office/officeart/2005/8/layout/vList4"/>
    <dgm:cxn modelId="{CBD68026-7EA4-4ED5-A98D-EC9264DD06B8}" type="presOf" srcId="{6AAC1DB3-8749-436E-989F-BDA4ADCC9667}" destId="{D61A5CE3-C221-4180-B818-C671A00A52A5}" srcOrd="0" destOrd="0" presId="urn:microsoft.com/office/officeart/2005/8/layout/vList4"/>
    <dgm:cxn modelId="{A1B6F7A8-D9AD-4858-BF2A-B153F6000DFF}" srcId="{6AAC1DB3-8749-436E-989F-BDA4ADCC9667}" destId="{D3831AE7-79DF-46C3-A1C1-17EA79F5AEF0}" srcOrd="2" destOrd="0" parTransId="{40D25756-5DD5-4F28-810A-015C2120E42C}" sibTransId="{9E9B244B-C411-4197-B820-FD98C2D04AD0}"/>
    <dgm:cxn modelId="{B1FD4F75-8A34-446E-92D7-F9F1A930EEDB}" type="presOf" srcId="{D3831AE7-79DF-46C3-A1C1-17EA79F5AEF0}" destId="{0120213E-EF3A-44B0-8977-78DA80FA9F95}" srcOrd="1" destOrd="0" presId="urn:microsoft.com/office/officeart/2005/8/layout/vList4"/>
    <dgm:cxn modelId="{B440F83B-CAC5-4294-95B1-336E6BC9A541}" type="presOf" srcId="{113CD882-36CE-4109-84F2-9DFF93C70F85}" destId="{EEE53C92-EC23-4D2F-8AEB-748C405ED1F2}" srcOrd="0" destOrd="0" presId="urn:microsoft.com/office/officeart/2005/8/layout/vList4"/>
    <dgm:cxn modelId="{5FA3DC83-A331-409E-A845-3B182D83A440}" type="presParOf" srcId="{D61A5CE3-C221-4180-B818-C671A00A52A5}" destId="{E04060B3-0946-446C-8411-A3FF1BF067F6}" srcOrd="0" destOrd="0" presId="urn:microsoft.com/office/officeart/2005/8/layout/vList4"/>
    <dgm:cxn modelId="{09781632-5601-41D0-A072-EB7B6BBF8DB5}" type="presParOf" srcId="{E04060B3-0946-446C-8411-A3FF1BF067F6}" destId="{EEE53C92-EC23-4D2F-8AEB-748C405ED1F2}" srcOrd="0" destOrd="0" presId="urn:microsoft.com/office/officeart/2005/8/layout/vList4"/>
    <dgm:cxn modelId="{9DEB3233-CEBF-436F-8139-AF1F26819ACF}" type="presParOf" srcId="{E04060B3-0946-446C-8411-A3FF1BF067F6}" destId="{D3F13D82-8C7E-4424-8CC9-B6C94A0C25D7}" srcOrd="1" destOrd="0" presId="urn:microsoft.com/office/officeart/2005/8/layout/vList4"/>
    <dgm:cxn modelId="{E54AC6CA-273E-4CB4-A1AB-376F231F706B}" type="presParOf" srcId="{E04060B3-0946-446C-8411-A3FF1BF067F6}" destId="{E79E54CE-7500-4636-A8C2-D8F180CFDD13}" srcOrd="2" destOrd="0" presId="urn:microsoft.com/office/officeart/2005/8/layout/vList4"/>
    <dgm:cxn modelId="{3B92419B-F252-48EC-95FF-3EEF3773F1B1}" type="presParOf" srcId="{D61A5CE3-C221-4180-B818-C671A00A52A5}" destId="{9FC238CD-96EB-4F54-A3C8-EE3AAE70F951}" srcOrd="1" destOrd="0" presId="urn:microsoft.com/office/officeart/2005/8/layout/vList4"/>
    <dgm:cxn modelId="{39ACDCE7-D75B-4AC6-A120-DF079379830F}" type="presParOf" srcId="{D61A5CE3-C221-4180-B818-C671A00A52A5}" destId="{C3CAFFBE-04AD-4C6E-BE0D-3BB53010964D}" srcOrd="2" destOrd="0" presId="urn:microsoft.com/office/officeart/2005/8/layout/vList4"/>
    <dgm:cxn modelId="{A41DEA7E-96FE-4509-B4A1-679981DB0CBC}" type="presParOf" srcId="{C3CAFFBE-04AD-4C6E-BE0D-3BB53010964D}" destId="{A3098205-F985-4FD3-A936-86D1D7741D11}" srcOrd="0" destOrd="0" presId="urn:microsoft.com/office/officeart/2005/8/layout/vList4"/>
    <dgm:cxn modelId="{49C6B742-E9A9-4329-9626-54890030A3DB}" type="presParOf" srcId="{C3CAFFBE-04AD-4C6E-BE0D-3BB53010964D}" destId="{910320C2-BA9F-4794-B7E1-DE044E3A6092}" srcOrd="1" destOrd="0" presId="urn:microsoft.com/office/officeart/2005/8/layout/vList4"/>
    <dgm:cxn modelId="{E247FDE9-CB36-45C7-B16D-B77B71FE60D7}" type="presParOf" srcId="{C3CAFFBE-04AD-4C6E-BE0D-3BB53010964D}" destId="{CFD5D325-5806-4A9D-8BE4-F7CDCF7AFA58}" srcOrd="2" destOrd="0" presId="urn:microsoft.com/office/officeart/2005/8/layout/vList4"/>
    <dgm:cxn modelId="{208B3DB7-52D7-48E9-A36A-C06A75BE5E34}" type="presParOf" srcId="{D61A5CE3-C221-4180-B818-C671A00A52A5}" destId="{1DDC7444-F213-4171-89DB-E8AC7F948760}" srcOrd="3" destOrd="0" presId="urn:microsoft.com/office/officeart/2005/8/layout/vList4"/>
    <dgm:cxn modelId="{C9729C69-ABA1-40A6-BDC1-E0EE280196D7}" type="presParOf" srcId="{D61A5CE3-C221-4180-B818-C671A00A52A5}" destId="{76D4A36D-0666-4116-BDFD-A008C4FAEB7B}" srcOrd="4" destOrd="0" presId="urn:microsoft.com/office/officeart/2005/8/layout/vList4"/>
    <dgm:cxn modelId="{3862AAE8-1B12-420B-8C74-FE95823EAB5A}" type="presParOf" srcId="{76D4A36D-0666-4116-BDFD-A008C4FAEB7B}" destId="{2CBEE428-E7E8-4C8C-991E-084396F672DB}" srcOrd="0" destOrd="0" presId="urn:microsoft.com/office/officeart/2005/8/layout/vList4"/>
    <dgm:cxn modelId="{05022480-5CEE-42AC-9A7E-C3806FC71405}" type="presParOf" srcId="{76D4A36D-0666-4116-BDFD-A008C4FAEB7B}" destId="{267986D7-5922-41A9-B039-06826571457C}" srcOrd="1" destOrd="0" presId="urn:microsoft.com/office/officeart/2005/8/layout/vList4"/>
    <dgm:cxn modelId="{366AD9C1-A6F5-4F26-BCD1-C9648D7E7B9B}" type="presParOf" srcId="{76D4A36D-0666-4116-BDFD-A008C4FAEB7B}" destId="{0120213E-EF3A-44B0-8977-78DA80FA9F9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CBFB8E-27CD-4E15-86DD-21AD19261C79}"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15934EBF-0B6F-4A84-935E-0A96AE294E83}">
      <dgm:prSet/>
      <dgm:spPr/>
      <dgm:t>
        <a:bodyPr/>
        <a:lstStyle/>
        <a:p>
          <a:r>
            <a:rPr lang="tr-TR"/>
            <a:t>Öğrencilerin standart bir metin yazmaları beklendiğinde aşina olmaları beklenen bir model olması hem okuyan hem yazan için anlamlıdır.</a:t>
          </a:r>
          <a:endParaRPr lang="en-US"/>
        </a:p>
      </dgm:t>
    </dgm:pt>
    <dgm:pt modelId="{53139784-AFFE-46BE-A59B-DAC2C3F52903}" type="parTrans" cxnId="{D8E1ED76-6AAC-4B6D-B428-E157E1C37976}">
      <dgm:prSet/>
      <dgm:spPr/>
      <dgm:t>
        <a:bodyPr/>
        <a:lstStyle/>
        <a:p>
          <a:endParaRPr lang="en-US"/>
        </a:p>
      </dgm:t>
    </dgm:pt>
    <dgm:pt modelId="{86C6684F-7FA4-4D91-A5D6-4D18D3A828F5}" type="sibTrans" cxnId="{D8E1ED76-6AAC-4B6D-B428-E157E1C37976}">
      <dgm:prSet/>
      <dgm:spPr/>
      <dgm:t>
        <a:bodyPr/>
        <a:lstStyle/>
        <a:p>
          <a:endParaRPr lang="en-US"/>
        </a:p>
      </dgm:t>
    </dgm:pt>
    <dgm:pt modelId="{1D9AEFD0-1275-4B9A-998A-5F15379F1BB2}">
      <dgm:prSet/>
      <dgm:spPr/>
      <dgm:t>
        <a:bodyPr/>
        <a:lstStyle/>
        <a:p>
          <a:r>
            <a:rPr lang="tr-TR"/>
            <a:t>İyi yazarların geleneksel bir tarzın kurallarını ve kuralların arkasındaki nedenleri anlamaları gerekir, böylece bunu yaparken iletişim amaçlarına hizmet ederken bunları kullanabilirler ve yapmadıklarında onları bozabilirler.</a:t>
          </a:r>
          <a:endParaRPr lang="en-US"/>
        </a:p>
      </dgm:t>
    </dgm:pt>
    <dgm:pt modelId="{3B424FAE-A597-4E01-A7CC-ECA39A3FDBB6}" type="parTrans" cxnId="{FA7F40D8-4EAB-4B9F-92B8-0ECC53C97ABC}">
      <dgm:prSet/>
      <dgm:spPr/>
      <dgm:t>
        <a:bodyPr/>
        <a:lstStyle/>
        <a:p>
          <a:endParaRPr lang="en-US"/>
        </a:p>
      </dgm:t>
    </dgm:pt>
    <dgm:pt modelId="{CBED5983-865B-488D-9271-B0B1F666EC43}" type="sibTrans" cxnId="{FA7F40D8-4EAB-4B9F-92B8-0ECC53C97ABC}">
      <dgm:prSet/>
      <dgm:spPr/>
      <dgm:t>
        <a:bodyPr/>
        <a:lstStyle/>
        <a:p>
          <a:endParaRPr lang="en-US"/>
        </a:p>
      </dgm:t>
    </dgm:pt>
    <dgm:pt modelId="{2FE567D0-0F61-44AA-92EF-CBC7222BF313}" type="pres">
      <dgm:prSet presAssocID="{6BCBFB8E-27CD-4E15-86DD-21AD19261C79}" presName="linear" presStyleCnt="0">
        <dgm:presLayoutVars>
          <dgm:dir/>
          <dgm:resizeHandles val="exact"/>
        </dgm:presLayoutVars>
      </dgm:prSet>
      <dgm:spPr/>
      <dgm:t>
        <a:bodyPr/>
        <a:lstStyle/>
        <a:p>
          <a:endParaRPr lang="tr-TR"/>
        </a:p>
      </dgm:t>
    </dgm:pt>
    <dgm:pt modelId="{12CE6786-52A4-43BF-8979-114BF7D78E57}" type="pres">
      <dgm:prSet presAssocID="{15934EBF-0B6F-4A84-935E-0A96AE294E83}" presName="comp" presStyleCnt="0"/>
      <dgm:spPr/>
    </dgm:pt>
    <dgm:pt modelId="{C3BE4431-4458-4DFB-A273-40F49994F1E4}" type="pres">
      <dgm:prSet presAssocID="{15934EBF-0B6F-4A84-935E-0A96AE294E83}" presName="box" presStyleLbl="node1" presStyleIdx="0" presStyleCnt="2"/>
      <dgm:spPr/>
      <dgm:t>
        <a:bodyPr/>
        <a:lstStyle/>
        <a:p>
          <a:endParaRPr lang="tr-TR"/>
        </a:p>
      </dgm:t>
    </dgm:pt>
    <dgm:pt modelId="{BAC1881B-D34C-4990-A68F-36A4B5616A42}" type="pres">
      <dgm:prSet presAssocID="{15934EBF-0B6F-4A84-935E-0A96AE294E83}"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5000" r="-15000"/>
          </a:stretch>
        </a:blipFill>
      </dgm:spPr>
    </dgm:pt>
    <dgm:pt modelId="{017B8EC5-9146-4808-BBB4-97B729B98DE9}" type="pres">
      <dgm:prSet presAssocID="{15934EBF-0B6F-4A84-935E-0A96AE294E83}" presName="text" presStyleLbl="node1" presStyleIdx="0" presStyleCnt="2">
        <dgm:presLayoutVars>
          <dgm:bulletEnabled val="1"/>
        </dgm:presLayoutVars>
      </dgm:prSet>
      <dgm:spPr/>
      <dgm:t>
        <a:bodyPr/>
        <a:lstStyle/>
        <a:p>
          <a:endParaRPr lang="tr-TR"/>
        </a:p>
      </dgm:t>
    </dgm:pt>
    <dgm:pt modelId="{8C199FB0-10FD-4B71-A0E3-E59ED9542ADA}" type="pres">
      <dgm:prSet presAssocID="{86C6684F-7FA4-4D91-A5D6-4D18D3A828F5}" presName="spacer" presStyleCnt="0"/>
      <dgm:spPr/>
    </dgm:pt>
    <dgm:pt modelId="{ECB30B4D-EB6F-4021-A4B8-9666302E0B6E}" type="pres">
      <dgm:prSet presAssocID="{1D9AEFD0-1275-4B9A-998A-5F15379F1BB2}" presName="comp" presStyleCnt="0"/>
      <dgm:spPr/>
    </dgm:pt>
    <dgm:pt modelId="{B0930B85-9928-4AB0-A488-F9686030D128}" type="pres">
      <dgm:prSet presAssocID="{1D9AEFD0-1275-4B9A-998A-5F15379F1BB2}" presName="box" presStyleLbl="node1" presStyleIdx="1" presStyleCnt="2"/>
      <dgm:spPr/>
      <dgm:t>
        <a:bodyPr/>
        <a:lstStyle/>
        <a:p>
          <a:endParaRPr lang="tr-TR"/>
        </a:p>
      </dgm:t>
    </dgm:pt>
    <dgm:pt modelId="{3EBAF9E8-4DD5-453C-975A-B24F51D1D6F2}" type="pres">
      <dgm:prSet presAssocID="{1D9AEFD0-1275-4B9A-998A-5F15379F1BB2}" presName="img"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2000" b="-2000"/>
          </a:stretch>
        </a:blipFill>
      </dgm:spPr>
    </dgm:pt>
    <dgm:pt modelId="{07A4D129-B98B-4823-B629-EBBCD8EC5A46}" type="pres">
      <dgm:prSet presAssocID="{1D9AEFD0-1275-4B9A-998A-5F15379F1BB2}" presName="text" presStyleLbl="node1" presStyleIdx="1" presStyleCnt="2">
        <dgm:presLayoutVars>
          <dgm:bulletEnabled val="1"/>
        </dgm:presLayoutVars>
      </dgm:prSet>
      <dgm:spPr/>
      <dgm:t>
        <a:bodyPr/>
        <a:lstStyle/>
        <a:p>
          <a:endParaRPr lang="tr-TR"/>
        </a:p>
      </dgm:t>
    </dgm:pt>
  </dgm:ptLst>
  <dgm:cxnLst>
    <dgm:cxn modelId="{18B30F1E-0EF6-42C0-8DA7-BFF1E8540216}" type="presOf" srcId="{1D9AEFD0-1275-4B9A-998A-5F15379F1BB2}" destId="{07A4D129-B98B-4823-B629-EBBCD8EC5A46}" srcOrd="1" destOrd="0" presId="urn:microsoft.com/office/officeart/2005/8/layout/vList4"/>
    <dgm:cxn modelId="{9A4065C9-0301-42FB-B473-8FBDAAE6CB9C}" type="presOf" srcId="{1D9AEFD0-1275-4B9A-998A-5F15379F1BB2}" destId="{B0930B85-9928-4AB0-A488-F9686030D128}" srcOrd="0" destOrd="0" presId="urn:microsoft.com/office/officeart/2005/8/layout/vList4"/>
    <dgm:cxn modelId="{FA7F40D8-4EAB-4B9F-92B8-0ECC53C97ABC}" srcId="{6BCBFB8E-27CD-4E15-86DD-21AD19261C79}" destId="{1D9AEFD0-1275-4B9A-998A-5F15379F1BB2}" srcOrd="1" destOrd="0" parTransId="{3B424FAE-A597-4E01-A7CC-ECA39A3FDBB6}" sibTransId="{CBED5983-865B-488D-9271-B0B1F666EC43}"/>
    <dgm:cxn modelId="{D8E1ED76-6AAC-4B6D-B428-E157E1C37976}" srcId="{6BCBFB8E-27CD-4E15-86DD-21AD19261C79}" destId="{15934EBF-0B6F-4A84-935E-0A96AE294E83}" srcOrd="0" destOrd="0" parTransId="{53139784-AFFE-46BE-A59B-DAC2C3F52903}" sibTransId="{86C6684F-7FA4-4D91-A5D6-4D18D3A828F5}"/>
    <dgm:cxn modelId="{63BAE261-B5A0-490D-8C6A-D73D568F1F0C}" type="presOf" srcId="{15934EBF-0B6F-4A84-935E-0A96AE294E83}" destId="{017B8EC5-9146-4808-BBB4-97B729B98DE9}" srcOrd="1" destOrd="0" presId="urn:microsoft.com/office/officeart/2005/8/layout/vList4"/>
    <dgm:cxn modelId="{41244AB1-A61A-4B5F-A1D2-4D1AFE27B0FB}" type="presOf" srcId="{15934EBF-0B6F-4A84-935E-0A96AE294E83}" destId="{C3BE4431-4458-4DFB-A273-40F49994F1E4}" srcOrd="0" destOrd="0" presId="urn:microsoft.com/office/officeart/2005/8/layout/vList4"/>
    <dgm:cxn modelId="{C6C6DEF5-D63E-4C3F-815E-7A59A4130319}" type="presOf" srcId="{6BCBFB8E-27CD-4E15-86DD-21AD19261C79}" destId="{2FE567D0-0F61-44AA-92EF-CBC7222BF313}" srcOrd="0" destOrd="0" presId="urn:microsoft.com/office/officeart/2005/8/layout/vList4"/>
    <dgm:cxn modelId="{00ED8919-02B5-432B-82C4-7C312545D5C3}" type="presParOf" srcId="{2FE567D0-0F61-44AA-92EF-CBC7222BF313}" destId="{12CE6786-52A4-43BF-8979-114BF7D78E57}" srcOrd="0" destOrd="0" presId="urn:microsoft.com/office/officeart/2005/8/layout/vList4"/>
    <dgm:cxn modelId="{442FE486-B06C-42AA-A806-1DDE2CF6CA69}" type="presParOf" srcId="{12CE6786-52A4-43BF-8979-114BF7D78E57}" destId="{C3BE4431-4458-4DFB-A273-40F49994F1E4}" srcOrd="0" destOrd="0" presId="urn:microsoft.com/office/officeart/2005/8/layout/vList4"/>
    <dgm:cxn modelId="{F36B3B9C-DEDE-4F04-B2D5-9689BC3DCE9B}" type="presParOf" srcId="{12CE6786-52A4-43BF-8979-114BF7D78E57}" destId="{BAC1881B-D34C-4990-A68F-36A4B5616A42}" srcOrd="1" destOrd="0" presId="urn:microsoft.com/office/officeart/2005/8/layout/vList4"/>
    <dgm:cxn modelId="{E2F18E9E-FA3A-4C60-8999-73AB8A489D74}" type="presParOf" srcId="{12CE6786-52A4-43BF-8979-114BF7D78E57}" destId="{017B8EC5-9146-4808-BBB4-97B729B98DE9}" srcOrd="2" destOrd="0" presId="urn:microsoft.com/office/officeart/2005/8/layout/vList4"/>
    <dgm:cxn modelId="{B8BCF79C-4DE4-4E76-84A5-466A43C333B9}" type="presParOf" srcId="{2FE567D0-0F61-44AA-92EF-CBC7222BF313}" destId="{8C199FB0-10FD-4B71-A0E3-E59ED9542ADA}" srcOrd="1" destOrd="0" presId="urn:microsoft.com/office/officeart/2005/8/layout/vList4"/>
    <dgm:cxn modelId="{E230F1CD-A98E-4F14-8711-005418ECA609}" type="presParOf" srcId="{2FE567D0-0F61-44AA-92EF-CBC7222BF313}" destId="{ECB30B4D-EB6F-4021-A4B8-9666302E0B6E}" srcOrd="2" destOrd="0" presId="urn:microsoft.com/office/officeart/2005/8/layout/vList4"/>
    <dgm:cxn modelId="{B25C0B6A-D165-4CAE-BC88-0C8416DB0732}" type="presParOf" srcId="{ECB30B4D-EB6F-4021-A4B8-9666302E0B6E}" destId="{B0930B85-9928-4AB0-A488-F9686030D128}" srcOrd="0" destOrd="0" presId="urn:microsoft.com/office/officeart/2005/8/layout/vList4"/>
    <dgm:cxn modelId="{F2BEBB14-38DE-414D-A29B-A50B3E11D39C}" type="presParOf" srcId="{ECB30B4D-EB6F-4021-A4B8-9666302E0B6E}" destId="{3EBAF9E8-4DD5-453C-975A-B24F51D1D6F2}" srcOrd="1" destOrd="0" presId="urn:microsoft.com/office/officeart/2005/8/layout/vList4"/>
    <dgm:cxn modelId="{5EF80332-8B03-4F69-B38F-2000130042D2}" type="presParOf" srcId="{ECB30B4D-EB6F-4021-A4B8-9666302E0B6E}" destId="{07A4D129-B98B-4823-B629-EBBCD8EC5A4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372FDD7E-EBAE-48B5-BAC3-813390DFEA40}" type="datetime1">
              <a:rPr lang="tr-TR" smtClean="0"/>
              <a:t>13.10.2020</a:t>
            </a:fld>
            <a:endParaRPr lang="tr-TR" dirty="0"/>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98ED8CD-4E4C-49AC-BDC6-2963BA49E54F}" type="slidenum">
              <a:rPr lang="tr-TR" smtClean="0"/>
              <a:t>‹#›</a:t>
            </a:fld>
            <a:endParaRPr lang="tr-TR" dirty="0"/>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DDDFEA5B-1183-4EF3-B6A5-DC9E52B66D30}" type="datetime1">
              <a:rPr lang="tr-TR" noProof="0" smtClean="0"/>
              <a:t>13.10.2020</a:t>
            </a:fld>
            <a:endParaRPr lang="tr-TR" noProof="0"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5FB91549-43BF-425A-AF25-75262019208C}" type="slidenum">
              <a:rPr lang="tr-TR" noProof="0" smtClean="0"/>
              <a:t>‹#›</a:t>
            </a:fld>
            <a:endParaRPr lang="tr-TR" noProof="0" dirty="0"/>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1</a:t>
            </a:fld>
            <a:endParaRPr lang="tr-TR" dirty="0"/>
          </a:p>
        </p:txBody>
      </p:sp>
    </p:spTree>
    <p:extLst>
      <p:ext uri="{BB962C8B-B14F-4D97-AF65-F5344CB8AC3E}">
        <p14:creationId xmlns:p14="http://schemas.microsoft.com/office/powerpoint/2010/main" val="353178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5FB91549-43BF-425A-AF25-75262019208C}" type="slidenum">
              <a:rPr lang="tr-TR" noProof="0" smtClean="0"/>
              <a:t>10</a:t>
            </a:fld>
            <a:endParaRPr lang="tr-TR" noProof="0" dirty="0"/>
          </a:p>
        </p:txBody>
      </p:sp>
    </p:spTree>
    <p:extLst>
      <p:ext uri="{BB962C8B-B14F-4D97-AF65-F5344CB8AC3E}">
        <p14:creationId xmlns:p14="http://schemas.microsoft.com/office/powerpoint/2010/main" val="4287980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r>
              <a:rPr lang="tr-TR" sz="800" kern="1200" dirty="0">
                <a:solidFill>
                  <a:schemeClr val="accent6">
                    <a:lumMod val="75000"/>
                  </a:schemeClr>
                </a:solidFill>
                <a:latin typeface="+mn-lt"/>
                <a:ea typeface="+mn-ea"/>
                <a:cs typeface="+mn-cs"/>
              </a:rPr>
              <a:t>Standart metin yazım kuralları, yalnızca belirli bir tür kitle için ve belirli ilgi alanlarına dönük kullanıldığında anlamlıdır.</a:t>
            </a:r>
          </a:p>
          <a:p>
            <a:r>
              <a:rPr lang="tr-TR" sz="800" kern="1200" dirty="0">
                <a:solidFill>
                  <a:schemeClr val="accent6">
                    <a:lumMod val="75000"/>
                  </a:schemeClr>
                </a:solidFill>
                <a:latin typeface="+mn-lt"/>
                <a:ea typeface="+mn-ea"/>
                <a:cs typeface="+mn-cs"/>
              </a:rPr>
              <a:t>Sınırlı zamanı ve enerjisi olan ve belirli konulara özel ilgi duyan bir kişinin, metnin bu konularla ilgili olup olmadığını belirlemesini kolaylaştıran bir yazı biçimidir. Akademide çalışan profesyonellerden editörlere ve yüksek lisans öğrencilerine kadar herkes, geleneksel üç bölümlü metin formatına yerleştirilen standartlaştırmadan yararlanır.</a:t>
            </a:r>
          </a:p>
          <a:p>
            <a:r>
              <a:rPr lang="tr-TR" sz="800" kern="1200" dirty="0">
                <a:solidFill>
                  <a:schemeClr val="accent6">
                    <a:lumMod val="75000"/>
                  </a:schemeClr>
                </a:solidFill>
                <a:latin typeface="+mn-lt"/>
                <a:ea typeface="+mn-ea"/>
                <a:cs typeface="+mn-cs"/>
              </a:rPr>
              <a:t>Öngörülebilirlik bu açıdan iyidir.</a:t>
            </a:r>
          </a:p>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12</a:t>
            </a:fld>
            <a:endParaRPr lang="tr-TR" dirty="0"/>
          </a:p>
        </p:txBody>
      </p:sp>
    </p:spTree>
    <p:extLst>
      <p:ext uri="{BB962C8B-B14F-4D97-AF65-F5344CB8AC3E}">
        <p14:creationId xmlns:p14="http://schemas.microsoft.com/office/powerpoint/2010/main" val="1974155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800" kern="1200" dirty="0">
                <a:solidFill>
                  <a:schemeClr val="accent6">
                    <a:lumMod val="75000"/>
                  </a:schemeClr>
                </a:solidFill>
                <a:latin typeface="+mn-lt"/>
                <a:ea typeface="+mn-ea"/>
                <a:cs typeface="+mn-cs"/>
              </a:rPr>
              <a:t>Başarılı bir metin yazmak için birçok farklı model mümkündür.</a:t>
            </a:r>
          </a:p>
          <a:p>
            <a:r>
              <a:rPr lang="tr-TR" sz="800" kern="1200" dirty="0">
                <a:solidFill>
                  <a:schemeClr val="accent6">
                    <a:lumMod val="75000"/>
                  </a:schemeClr>
                </a:solidFill>
                <a:latin typeface="+mn-lt"/>
                <a:ea typeface="+mn-ea"/>
                <a:cs typeface="+mn-cs"/>
              </a:rPr>
              <a:t>Öğrencilerin standart bir metin yazmaları beklendiğinde aşina olmaları beklenen bir model olması hem okuyan hem yazan için anlamlıdır.</a:t>
            </a:r>
          </a:p>
          <a:p>
            <a:r>
              <a:rPr lang="tr-TR" sz="800" kern="1200" dirty="0">
                <a:solidFill>
                  <a:schemeClr val="accent6">
                    <a:lumMod val="75000"/>
                  </a:schemeClr>
                </a:solidFill>
                <a:latin typeface="+mn-lt"/>
                <a:ea typeface="+mn-ea"/>
                <a:cs typeface="+mn-cs"/>
              </a:rPr>
              <a:t>metin yazmada yeterliliği işaret eden bir modeldir - başka bir deyişle, birçok yerde yazma becerilerinde yeterliliği değerlendirmek için bir standart olarak kullanılır.</a:t>
            </a:r>
          </a:p>
          <a:p>
            <a:r>
              <a:rPr lang="tr-TR" sz="800" kern="1200" dirty="0">
                <a:solidFill>
                  <a:schemeClr val="accent6">
                    <a:lumMod val="75000"/>
                  </a:schemeClr>
                </a:solidFill>
                <a:latin typeface="+mn-lt"/>
                <a:ea typeface="+mn-ea"/>
                <a:cs typeface="+mn-cs"/>
              </a:rPr>
              <a:t>Ve daha alaycı ruh hallerinde, bu modelde bile çok az öğrenci iyi olduğunda, metin yazmak için sadece bir model öğretmenin yeterince zor olduğunu söyleyecekler.</a:t>
            </a:r>
          </a:p>
          <a:p>
            <a:r>
              <a:rPr lang="tr-TR" sz="800" kern="1200" dirty="0">
                <a:solidFill>
                  <a:schemeClr val="accent6">
                    <a:lumMod val="75000"/>
                  </a:schemeClr>
                </a:solidFill>
                <a:latin typeface="+mn-lt"/>
                <a:ea typeface="+mn-ea"/>
                <a:cs typeface="+mn-cs"/>
              </a:rPr>
              <a:t>Açıkçası bu gözlemlerde pek çok gerçek var. Ama en azından kabul edelim ki bu nedenler, kendi başına iyi yazmadan çok eğitimin pratik gerçekleriyle ilgilidir.</a:t>
            </a:r>
          </a:p>
          <a:p>
            <a:r>
              <a:rPr lang="tr-TR" sz="800" kern="1200" dirty="0">
                <a:solidFill>
                  <a:schemeClr val="accent6">
                    <a:lumMod val="75000"/>
                  </a:schemeClr>
                </a:solidFill>
                <a:latin typeface="+mn-lt"/>
                <a:ea typeface="+mn-ea"/>
                <a:cs typeface="+mn-cs"/>
              </a:rPr>
              <a:t>İyi yazarların geleneksel bir tarzın kurallarını ve kuralların arkasındaki nedenleri anlamaları gerekir, böylece bunu yaparken iletişim amaçlarına hizmet ederken bunları kullanabilirler ve yapmadıklarında onları bozabilirler</a:t>
            </a:r>
          </a:p>
          <a:p>
            <a:endParaRPr lang="tr-TR" sz="800" kern="1200" dirty="0">
              <a:solidFill>
                <a:schemeClr val="accent6">
                  <a:lumMod val="75000"/>
                </a:schemeClr>
              </a:solidFill>
              <a:latin typeface="+mn-lt"/>
              <a:ea typeface="+mn-ea"/>
              <a:cs typeface="+mn-cs"/>
            </a:endParaRPr>
          </a:p>
        </p:txBody>
      </p:sp>
      <p:sp>
        <p:nvSpPr>
          <p:cNvPr id="4" name="Slayt Numarası Yer Tutucusu 3"/>
          <p:cNvSpPr>
            <a:spLocks noGrp="1"/>
          </p:cNvSpPr>
          <p:nvPr>
            <p:ph type="sldNum" sz="quarter" idx="10"/>
          </p:nvPr>
        </p:nvSpPr>
        <p:spPr/>
        <p:txBody>
          <a:bodyPr/>
          <a:lstStyle/>
          <a:p>
            <a:pPr rtl="0"/>
            <a:fld id="{5FB91549-43BF-425A-AF25-75262019208C}" type="slidenum">
              <a:rPr lang="tr-TR" noProof="0" smtClean="0"/>
              <a:t>13</a:t>
            </a:fld>
            <a:endParaRPr lang="tr-TR" noProof="0" dirty="0"/>
          </a:p>
        </p:txBody>
      </p:sp>
    </p:spTree>
    <p:extLst>
      <p:ext uri="{BB962C8B-B14F-4D97-AF65-F5344CB8AC3E}">
        <p14:creationId xmlns:p14="http://schemas.microsoft.com/office/powerpoint/2010/main" val="2794023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Böyle Yazmam Gerekir mi?"</a:t>
            </a:r>
          </a:p>
          <a:p>
            <a:r>
              <a:rPr lang="tr-TR" dirty="0"/>
              <a:t>Dolayısıyla bunlar, akademik bir makale düzenlemenin geleneksel kurallarıdır.</a:t>
            </a:r>
          </a:p>
          <a:p>
            <a:r>
              <a:rPr lang="tr-TR" dirty="0"/>
              <a:t>Genelleme yapmak istemiyorum ama sanırım az önce anlattığım metin yazma tarzının normalde ilgi çekici edebi tarzla ilişkilendirmediğimiz bir tarz olmadığını kabul etmeliyiz. Kuru, sert ve tahmin edilebilir olabilir.</a:t>
            </a:r>
          </a:p>
          <a:p>
            <a:r>
              <a:rPr lang="tr-TR" dirty="0"/>
              <a:t>Öğrencilerin bana, ciddiyetle, bu şekilde yazmak zorunda olup olmadıklarını sormalarını sağladım, sanki bu yazı kurallarında açıkça çekici olmayan bir şeyler varmış gibi.</a:t>
            </a:r>
          </a:p>
          <a:p>
            <a:r>
              <a:rPr lang="tr-TR" dirty="0"/>
              <a:t>Bence bu soruların bir anlamı var, cevaplanmayı hak ettiklerini düşünüyorum. Öyleyse soruyu daha ileriye götürelim.</a:t>
            </a:r>
          </a:p>
          <a:p>
            <a:r>
              <a:rPr lang="tr-TR" dirty="0"/>
              <a:t>Pek çok akademik olmayan makale yazma stili okuyucuyu okumaya devam etmesi için davet etmeye veya ikna etmeye çalışacak, ancak makalenin ana noktasını baştan açıklamayacaklar - "son satırını" olduğu gibi sonuna kadar saklayacaklar. , bariz nedenlerden dolayı.</a:t>
            </a:r>
          </a:p>
          <a:p>
            <a:r>
              <a:rPr lang="tr-TR" dirty="0"/>
              <a:t>Şakanızın kurulumunda vuruş hattınızı telgrafla çekmek şakayı mahveder.</a:t>
            </a:r>
          </a:p>
          <a:p>
            <a:r>
              <a:rPr lang="tr-TR" dirty="0"/>
              <a:t>Benzer şekilde, girişte makalenizin ana noktasını telgraf çekmek, okuyucuyu şaşırtma potansiyeline sahip bir anlatı oluşturmayı zorlaştırır. Her denemeci, makalesinin açılış paragraflarında tüm kartlarını gösterme konusunda baskı hissederse, bunu haklı olarak külfetli bir kısıtlama olarak görürlerdi.</a:t>
            </a:r>
          </a:p>
          <a:p>
            <a:r>
              <a:rPr lang="tr-TR" dirty="0"/>
              <a:t>Bütün bunlar, metin yazmanın doğasında bu tür bir stili gerektiren hiçbir şeyin olmadığını söylemektir.</a:t>
            </a:r>
          </a:p>
          <a:p>
            <a:r>
              <a:rPr lang="tr-TR" dirty="0"/>
              <a:t>Ama eğer akademik yazımda standartsa, o zaman bunun için bir neden olmalı, maliyetlerden ağır basan bazı faydalar.</a:t>
            </a:r>
          </a:p>
          <a:p>
            <a:r>
              <a:rPr lang="tr-TR" dirty="0"/>
              <a:t>Öyleyse bu faydaların neler olduğu hakkında konuşalım.</a:t>
            </a:r>
          </a:p>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noProof="0" smtClean="0"/>
              <a:t>14</a:t>
            </a:fld>
            <a:endParaRPr lang="tr-TR" noProof="0" dirty="0"/>
          </a:p>
        </p:txBody>
      </p:sp>
    </p:spTree>
    <p:extLst>
      <p:ext uri="{BB962C8B-B14F-4D97-AF65-F5344CB8AC3E}">
        <p14:creationId xmlns:p14="http://schemas.microsoft.com/office/powerpoint/2010/main" val="3408437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Girişler ve sonuçlar, herhangi bir makalenin önemli bileşenleridir. İlk önce hangi noktaların yapılacağını açıklayarak (girişte) ve sonra hangi noktaların yapıldığını (sonuç kısmında) özetleyerek, ana paragraflarda yapılan argümanı kitap sonlandırmaya çalışırlar. Giriş, genellikle makalenizin ilk paragrafıdır. Girişinizin amacı, okuyucunuzun makalenizden ne bekleyebileceğini bilmesini sağlamaktır. İyi bir giriş yazmak için tek bir formül bulunmamakla birlikte, genel olarak bir giriş şunları yapmalıdır: Okuyucunun Dikkatini Çekin Girişinize, okuyucunuzun dikkatini çeken ve genel konuyu tanıtan bir "kanca" ile başlayın. Aşağıda bir "kanca" oluşturmaya ilişkin bazı öneriler verilmiştir: Konunuz hakkında ilginç bir gerçek veya istatistik belirtin. Retorik bir soru sorun Konunuzla ilgili yaygın bir yanılgıyı ortaya çıkarın Hikayenizin sahnesini ayarlayın: kim, ne zaman, nerede, ne, neden, nasıl? Konunuzu yakalayan bir anekdot (komik bir kısa hikaye) paylaşın Odaklandığınız Konuyu Belirtin "Kancanızdan" sonra, ödevinizin odak noktası hakkında bir veya iki cümle yazın. Makaleniz ne hakkında? Bu konu neden önemli? Girişin bu bölümü konunuzla ilgili bağlamı oluşturmaya yardımcı olacak arka plan bilgilerini içerebilir. Tezinizi belirtin Son olarak, tez ifadenizi ekleyin. Eklediğiniz tez türü, yazdığınız kağıdın türüne bağlıdır, ancak genel olarak teziniz şunları içermelidir: özel konunuz o konuyla ilgili ana fikriniz Makalenize dahil edeceğiniz tartışma noktaları Teziniz açık ve bulunması kolay olmalıdır. Çoğu zaman, girişin son cümlesidir.</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15</a:t>
            </a:fld>
            <a:endParaRPr lang="tr-TR" dirty="0"/>
          </a:p>
        </p:txBody>
      </p:sp>
    </p:spTree>
    <p:extLst>
      <p:ext uri="{BB962C8B-B14F-4D97-AF65-F5344CB8AC3E}">
        <p14:creationId xmlns:p14="http://schemas.microsoft.com/office/powerpoint/2010/main" val="3923230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dirty="0"/>
              <a:t>Bir metin çengeli (</a:t>
            </a:r>
            <a:r>
              <a:rPr lang="tr-TR" dirty="0" err="1"/>
              <a:t>hook</a:t>
            </a:r>
            <a:r>
              <a:rPr lang="tr-TR" dirty="0"/>
              <a:t>), metninizin açılış cümlesidir. Okuyucuların dikkatini çekmeye ve metninizi okumaya devam etmek isteyip istemediklerine karar vermelerine yardımcı olmaya hizmet ederler. «çengel»</a:t>
            </a:r>
            <a:r>
              <a:rPr lang="tr-TR" baseline="0" dirty="0"/>
              <a:t> metaforu ise balıkçıların balık avlarken kullandıkları parlak ve ilgi çekici yemlerden gelmektedir. İki slayt önce bahsedilen dikkat çekme yöntemleri «çengel» olarak görev yaparlar. </a:t>
            </a:r>
          </a:p>
          <a:p>
            <a:pPr rtl="0"/>
            <a:endParaRPr lang="tr-TR" baseline="0" dirty="0"/>
          </a:p>
          <a:p>
            <a:pPr rtl="0"/>
            <a:r>
              <a:rPr lang="tr-TR" baseline="0" dirty="0"/>
              <a:t>Çengel sonrasında konu ve içerikle ilgili genel bir giriş sağlayacak tümceler tercih edilmelidir ancak bu tümceler konuyla ilgili çok ayrıntılı bilgi vermeyecek yalnızca metni okuyacak kişilere ne okuyacaklarına dair fikir verecektir. Giriş paragrafı çok uzun olmamalıdır.</a:t>
            </a:r>
          </a:p>
          <a:p>
            <a:pPr rtl="0"/>
            <a:endParaRPr lang="tr-TR" baseline="0" dirty="0"/>
          </a:p>
          <a:p>
            <a:pPr rtl="0"/>
            <a:r>
              <a:rPr lang="tr-TR" baseline="0" dirty="0"/>
              <a:t>Son tümceler ise yazının tezini yani yazılış amacını söyler. Yazının konusu ve yazının ana düşüncesi ya da tezi ile giriş paragrafı tamamlanır.</a:t>
            </a:r>
          </a:p>
          <a:p>
            <a:pPr rtl="0"/>
            <a:r>
              <a:rPr lang="tr-TR" baseline="0" dirty="0"/>
              <a:t>Tez tümcesi spesifik olmalıdır - yalnızca metninizde tartışacağınız konuları kapsamalı ve belirli kanıtlarla desteklenmelidir.</a:t>
            </a:r>
            <a:endParaRPr lang="tr-TR" dirty="0"/>
          </a:p>
          <a:p>
            <a:pPr rtl="0"/>
            <a:endParaRPr lang="tr-TR" dirty="0"/>
          </a:p>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17</a:t>
            </a:fld>
            <a:endParaRPr lang="tr-TR" dirty="0"/>
          </a:p>
        </p:txBody>
      </p:sp>
    </p:spTree>
    <p:extLst>
      <p:ext uri="{BB962C8B-B14F-4D97-AF65-F5344CB8AC3E}">
        <p14:creationId xmlns:p14="http://schemas.microsoft.com/office/powerpoint/2010/main" val="3737496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algn="just"/>
            <a:r>
              <a:rPr lang="tr-TR" sz="800" kern="1200" dirty="0">
                <a:solidFill>
                  <a:schemeClr val="accent6">
                    <a:lumMod val="75000"/>
                  </a:schemeClr>
                </a:solidFill>
                <a:latin typeface="+mn-lt"/>
                <a:ea typeface="+mn-ea"/>
                <a:cs typeface="+mn-cs"/>
              </a:rPr>
              <a:t>Gelişme bölümünün birincil amacı, makalenin temel argümanını sunmaktır. Bunu yapmanın birçok yolu vardır ancak herhangi bir tartışmacı metnin temel bir parçası, ana argümana yönelik doğal itirazları ele almak ve ardından argümanı bu itirazlara karşı savunan yanıtlar sunmaktır.</a:t>
            </a:r>
          </a:p>
          <a:p>
            <a:pPr algn="just"/>
            <a:endParaRPr lang="tr-TR" sz="800" kern="1200" dirty="0">
              <a:solidFill>
                <a:schemeClr val="accent6">
                  <a:lumMod val="75000"/>
                </a:schemeClr>
              </a:solidFill>
              <a:latin typeface="+mn-lt"/>
              <a:ea typeface="+mn-ea"/>
              <a:cs typeface="+mn-cs"/>
            </a:endParaRPr>
          </a:p>
          <a:p>
            <a:pPr algn="just"/>
            <a:r>
              <a:rPr lang="tr-TR" sz="800" kern="1200" dirty="0">
                <a:solidFill>
                  <a:schemeClr val="accent6">
                    <a:lumMod val="75000"/>
                  </a:schemeClr>
                </a:solidFill>
                <a:latin typeface="+mn-lt"/>
                <a:ea typeface="+mn-ea"/>
                <a:cs typeface="+mn-cs"/>
              </a:rPr>
              <a:t>Metnin yazılış amacına göre değişmekle birlikte metnin tezini farklı açılardan açıklayan, tartışan, örneklendiren ve ayrıntılarıyla ele alan paragraflar ana gövdeyi oluşturur.</a:t>
            </a:r>
          </a:p>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18</a:t>
            </a:fld>
            <a:endParaRPr lang="tr-TR" dirty="0"/>
          </a:p>
        </p:txBody>
      </p:sp>
    </p:spTree>
    <p:extLst>
      <p:ext uri="{BB962C8B-B14F-4D97-AF65-F5344CB8AC3E}">
        <p14:creationId xmlns:p14="http://schemas.microsoft.com/office/powerpoint/2010/main" val="4017604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19</a:t>
            </a:fld>
            <a:endParaRPr lang="tr-TR" dirty="0"/>
          </a:p>
        </p:txBody>
      </p:sp>
    </p:spTree>
    <p:extLst>
      <p:ext uri="{BB962C8B-B14F-4D97-AF65-F5344CB8AC3E}">
        <p14:creationId xmlns:p14="http://schemas.microsoft.com/office/powerpoint/2010/main" val="831745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20</a:t>
            </a:fld>
            <a:endParaRPr lang="tr-TR" dirty="0"/>
          </a:p>
        </p:txBody>
      </p:sp>
    </p:spTree>
    <p:extLst>
      <p:ext uri="{BB962C8B-B14F-4D97-AF65-F5344CB8AC3E}">
        <p14:creationId xmlns:p14="http://schemas.microsoft.com/office/powerpoint/2010/main" val="1438057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21</a:t>
            </a:fld>
            <a:endParaRPr lang="tr-TR" dirty="0"/>
          </a:p>
        </p:txBody>
      </p:sp>
    </p:spTree>
    <p:extLst>
      <p:ext uri="{BB962C8B-B14F-4D97-AF65-F5344CB8AC3E}">
        <p14:creationId xmlns:p14="http://schemas.microsoft.com/office/powerpoint/2010/main" val="1827531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a:t>
            </a:fld>
            <a:endParaRPr lang="tr-TR" dirty="0"/>
          </a:p>
        </p:txBody>
      </p:sp>
    </p:spTree>
    <p:extLst>
      <p:ext uri="{BB962C8B-B14F-4D97-AF65-F5344CB8AC3E}">
        <p14:creationId xmlns:p14="http://schemas.microsoft.com/office/powerpoint/2010/main" val="1131171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22</a:t>
            </a:fld>
            <a:endParaRPr lang="tr-TR" dirty="0"/>
          </a:p>
        </p:txBody>
      </p:sp>
    </p:spTree>
    <p:extLst>
      <p:ext uri="{BB962C8B-B14F-4D97-AF65-F5344CB8AC3E}">
        <p14:creationId xmlns:p14="http://schemas.microsoft.com/office/powerpoint/2010/main" val="517727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a:t>
            </a:fld>
            <a:endParaRPr lang="tr-TR" dirty="0"/>
          </a:p>
        </p:txBody>
      </p:sp>
    </p:spTree>
    <p:extLst>
      <p:ext uri="{BB962C8B-B14F-4D97-AF65-F5344CB8AC3E}">
        <p14:creationId xmlns:p14="http://schemas.microsoft.com/office/powerpoint/2010/main" val="209661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4</a:t>
            </a:fld>
            <a:endParaRPr lang="tr-TR" dirty="0"/>
          </a:p>
        </p:txBody>
      </p:sp>
    </p:spTree>
    <p:extLst>
      <p:ext uri="{BB962C8B-B14F-4D97-AF65-F5344CB8AC3E}">
        <p14:creationId xmlns:p14="http://schemas.microsoft.com/office/powerpoint/2010/main" val="2411319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5</a:t>
            </a:fld>
            <a:endParaRPr lang="tr-TR" dirty="0"/>
          </a:p>
        </p:txBody>
      </p:sp>
    </p:spTree>
    <p:extLst>
      <p:ext uri="{BB962C8B-B14F-4D97-AF65-F5344CB8AC3E}">
        <p14:creationId xmlns:p14="http://schemas.microsoft.com/office/powerpoint/2010/main" val="2113202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6</a:t>
            </a:fld>
            <a:endParaRPr lang="tr-TR" dirty="0"/>
          </a:p>
        </p:txBody>
      </p:sp>
    </p:spTree>
    <p:extLst>
      <p:ext uri="{BB962C8B-B14F-4D97-AF65-F5344CB8AC3E}">
        <p14:creationId xmlns:p14="http://schemas.microsoft.com/office/powerpoint/2010/main" val="1413354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7</a:t>
            </a:fld>
            <a:endParaRPr lang="tr-TR" dirty="0"/>
          </a:p>
        </p:txBody>
      </p:sp>
    </p:spTree>
    <p:extLst>
      <p:ext uri="{BB962C8B-B14F-4D97-AF65-F5344CB8AC3E}">
        <p14:creationId xmlns:p14="http://schemas.microsoft.com/office/powerpoint/2010/main" val="572446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sz="1200" b="0" i="0" kern="1200" dirty="0">
                <a:solidFill>
                  <a:schemeClr val="tx2"/>
                </a:solidFill>
                <a:effectLst/>
                <a:latin typeface="+mj-lt"/>
                <a:ea typeface="+mn-ea"/>
                <a:cs typeface="+mn-cs"/>
              </a:rPr>
              <a:t>Romanın ve müzenin tasarı sürecinde Orhan Pamuk’un tuttuğu notlar, taslaklar ve eskizler</a:t>
            </a:r>
            <a:r>
              <a:rPr lang="tr-TR" sz="1200" b="0" i="0" kern="1200" baseline="0" dirty="0">
                <a:solidFill>
                  <a:schemeClr val="tx2"/>
                </a:solidFill>
                <a:effectLst/>
                <a:latin typeface="+mj-lt"/>
                <a:ea typeface="+mn-ea"/>
                <a:cs typeface="+mn-cs"/>
              </a:rPr>
              <a:t> Masumiyet Müzesinde</a:t>
            </a:r>
            <a:r>
              <a:rPr lang="tr-TR" sz="1200" b="0" i="0" kern="1200" dirty="0">
                <a:solidFill>
                  <a:schemeClr val="tx2"/>
                </a:solidFill>
                <a:effectLst/>
                <a:latin typeface="+mj-lt"/>
                <a:ea typeface="+mn-ea"/>
                <a:cs typeface="+mn-cs"/>
              </a:rPr>
              <a:t> sergileniyor. Bu taslakta da yazarın romanı yazarken yaptığı düzenlemeler</a:t>
            </a:r>
            <a:r>
              <a:rPr lang="tr-TR" sz="1200" b="0" i="0" kern="1200" baseline="0" dirty="0">
                <a:solidFill>
                  <a:schemeClr val="tx2"/>
                </a:solidFill>
                <a:effectLst/>
                <a:latin typeface="+mj-lt"/>
                <a:ea typeface="+mn-ea"/>
                <a:cs typeface="+mn-cs"/>
              </a:rPr>
              <a:t> yer alıyor.</a:t>
            </a:r>
            <a:endParaRPr lang="tr-TR" b="0" dirty="0">
              <a:latin typeface="+mj-lt"/>
            </a:endParaRPr>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8</a:t>
            </a:fld>
            <a:endParaRPr lang="tr-TR" dirty="0"/>
          </a:p>
        </p:txBody>
      </p:sp>
    </p:spTree>
    <p:extLst>
      <p:ext uri="{BB962C8B-B14F-4D97-AF65-F5344CB8AC3E}">
        <p14:creationId xmlns:p14="http://schemas.microsoft.com/office/powerpoint/2010/main" val="3992958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5FB91549-43BF-425A-AF25-75262019208C}" type="slidenum">
              <a:rPr lang="tr-TR" noProof="0" smtClean="0"/>
              <a:t>9</a:t>
            </a:fld>
            <a:endParaRPr lang="tr-TR" noProof="0" dirty="0"/>
          </a:p>
        </p:txBody>
      </p:sp>
    </p:spTree>
    <p:extLst>
      <p:ext uri="{BB962C8B-B14F-4D97-AF65-F5344CB8AC3E}">
        <p14:creationId xmlns:p14="http://schemas.microsoft.com/office/powerpoint/2010/main" val="2961546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4" name="Grup 3"/>
          <p:cNvGrpSpPr/>
          <p:nvPr/>
        </p:nvGrpSpPr>
        <p:grpSpPr>
          <a:xfrm>
            <a:off x="31542" y="-1"/>
            <a:ext cx="12190413" cy="6858001"/>
            <a:chOff x="-1588" y="0"/>
            <a:chExt cx="12190413" cy="6858001"/>
          </a:xfrm>
        </p:grpSpPr>
        <p:sp>
          <p:nvSpPr>
            <p:cNvPr id="11" name="Dikdörtgen 10"/>
            <p:cNvSpPr/>
            <p:nvPr/>
          </p:nvSpPr>
          <p:spPr>
            <a:xfrm>
              <a:off x="-1588" y="0"/>
              <a:ext cx="12188952"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rtl="0"/>
              <a:endParaRPr lang="tr-TR" noProof="0" dirty="0"/>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grpSp>
      <p:sp>
        <p:nvSpPr>
          <p:cNvPr id="2" name="Başlık 1"/>
          <p:cNvSpPr>
            <a:spLocks noGrp="1"/>
          </p:cNvSpPr>
          <p:nvPr>
            <p:ph type="ctrTitle"/>
          </p:nvPr>
        </p:nvSpPr>
        <p:spPr>
          <a:xfrm>
            <a:off x="608013" y="609600"/>
            <a:ext cx="3962400" cy="4724399"/>
          </a:xfrm>
        </p:spPr>
        <p:txBody>
          <a:bodyPr rtlCol="0">
            <a:normAutofit/>
          </a:bodyPr>
          <a:lstStyle>
            <a:lvl1pPr>
              <a:defRPr sz="4800"/>
            </a:lvl1pPr>
          </a:lstStyle>
          <a:p>
            <a:pPr rtl="0"/>
            <a:r>
              <a:rPr lang="tr-TR" noProof="0"/>
              <a:t>Asıl başlık stili için tıklatın</a:t>
            </a:r>
            <a:endParaRPr lang="tr-TR" noProof="0" dirty="0"/>
          </a:p>
        </p:txBody>
      </p:sp>
      <p:sp>
        <p:nvSpPr>
          <p:cNvPr id="3" name="Alt Başlık 2"/>
          <p:cNvSpPr>
            <a:spLocks noGrp="1"/>
          </p:cNvSpPr>
          <p:nvPr>
            <p:ph type="subTitle" idx="1"/>
          </p:nvPr>
        </p:nvSpPr>
        <p:spPr>
          <a:xfrm>
            <a:off x="608013" y="5410200"/>
            <a:ext cx="3962400" cy="7620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tr-TR" noProof="0"/>
              <a:t>Asıl alt başlık stilini düzenlemek için tıklayın</a:t>
            </a:r>
            <a:endParaRPr lang="tr-TR" noProof="0" dirty="0"/>
          </a:p>
        </p:txBody>
      </p:sp>
      <p:sp>
        <p:nvSpPr>
          <p:cNvPr id="8" name="Tarih Yer Tutucusu 7"/>
          <p:cNvSpPr>
            <a:spLocks noGrp="1"/>
          </p:cNvSpPr>
          <p:nvPr>
            <p:ph type="dt" sz="half" idx="10"/>
          </p:nvPr>
        </p:nvSpPr>
        <p:spPr/>
        <p:txBody>
          <a:bodyPr rtlCol="0"/>
          <a:lstStyle>
            <a:lvl1pPr>
              <a:defRPr>
                <a:solidFill>
                  <a:schemeClr val="tx1"/>
                </a:solidFill>
              </a:defRPr>
            </a:lvl1pPr>
          </a:lstStyle>
          <a:p>
            <a:pPr rtl="0"/>
            <a:fld id="{866C7123-E179-4D42-8286-05B5A998D7B9}" type="datetime1">
              <a:rPr lang="tr-TR" noProof="0" smtClean="0"/>
              <a:t>13.10.2020</a:t>
            </a:fld>
            <a:endParaRPr lang="tr-TR" noProof="0" dirty="0"/>
          </a:p>
        </p:txBody>
      </p:sp>
      <p:sp>
        <p:nvSpPr>
          <p:cNvPr id="9" name="Alt Bilgi Yer Tutucusu 8"/>
          <p:cNvSpPr>
            <a:spLocks noGrp="1"/>
          </p:cNvSpPr>
          <p:nvPr>
            <p:ph type="ftr" sz="quarter" idx="11"/>
          </p:nvPr>
        </p:nvSpPr>
        <p:spPr bwMode="ltGray"/>
        <p:txBody>
          <a:bodyPr rtlCol="0"/>
          <a:lstStyle>
            <a:lvl1pPr>
              <a:defRPr>
                <a:solidFill>
                  <a:schemeClr val="bg1"/>
                </a:solidFill>
              </a:defRPr>
            </a:lvl1pPr>
          </a:lstStyle>
          <a:p>
            <a:pPr rtl="0"/>
            <a:r>
              <a:rPr lang="tr-TR" noProof="0" dirty="0"/>
              <a:t>Alt bilgi ekleme</a:t>
            </a:r>
          </a:p>
        </p:txBody>
      </p:sp>
      <p:sp>
        <p:nvSpPr>
          <p:cNvPr id="10" name="Slayt Numarası Yer Tutucusu 9"/>
          <p:cNvSpPr>
            <a:spLocks noGrp="1"/>
          </p:cNvSpPr>
          <p:nvPr>
            <p:ph type="sldNum" sz="quarter" idx="12"/>
          </p:nvPr>
        </p:nvSpPr>
        <p:spPr bwMode="ltGray"/>
        <p:txBody>
          <a:bodyPr rtlCol="0"/>
          <a:lstStyle>
            <a:lvl1pPr>
              <a:defRPr>
                <a:solidFill>
                  <a:schemeClr val="bg1"/>
                </a:solidFill>
              </a:defRPr>
            </a:lvl1pPr>
          </a:lstStyle>
          <a:p>
            <a:pPr rtl="0"/>
            <a:fld id="{A3F31473-23EB-4724-8B59-FE6D21D89FA4}" type="slidenum">
              <a:rPr lang="tr-TR" noProof="0" smtClean="0"/>
              <a:pPr/>
              <a:t>‹#›</a:t>
            </a:fld>
            <a:endParaRPr lang="tr-TR" noProof="0" dirty="0"/>
          </a:p>
        </p:txBody>
      </p:sp>
    </p:spTree>
    <p:extLst>
      <p:ext uri="{BB962C8B-B14F-4D97-AF65-F5344CB8AC3E}">
        <p14:creationId xmlns:p14="http://schemas.microsoft.com/office/powerpoint/2010/main" val="178942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Dikey Metin Yer Tutucusu 2"/>
          <p:cNvSpPr>
            <a:spLocks noGrp="1"/>
          </p:cNvSpPr>
          <p:nvPr>
            <p:ph type="body" orient="vert" idx="1" hasCustomPrompt="1"/>
          </p:nvPr>
        </p:nvSpPr>
        <p:spPr/>
        <p:txBody>
          <a:bodyPr vert="eaVert" rtlCol="0"/>
          <a:lstStyle>
            <a:lvl1pPr>
              <a:defRPr/>
            </a:lvl1pPr>
            <a:lvl2pPr>
              <a:defRPr/>
            </a:lvl2pPr>
            <a:lvl3pPr>
              <a:defRPr/>
            </a:lvl3pPr>
            <a:lvl4pPr>
              <a:defRPr/>
            </a:lvl4pPr>
            <a:lvl5pPr>
              <a:defRPr/>
            </a:lvl5pPr>
            <a:lvl6pPr>
              <a:defRPr/>
            </a:lvl6pPr>
            <a:lvl7pPr>
              <a:defRPr/>
            </a:lvl7pPr>
            <a:lvl8pPr>
              <a:defRPr baseline="0"/>
            </a:lvl8pPr>
            <a:lvl9pPr>
              <a:defRPr baseline="0"/>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10"/>
          </p:nvPr>
        </p:nvSpPr>
        <p:spPr/>
        <p:txBody>
          <a:bodyPr rtlCol="0"/>
          <a:lstStyle/>
          <a:p>
            <a:pPr rtl="0"/>
            <a:fld id="{D5F8E665-8F68-4D12-8494-4CAD0360052C}" type="datetime1">
              <a:rPr lang="tr-TR" noProof="0" smtClean="0"/>
              <a:t>13.10.2020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6" name="Slayt Numarası Yer Tutucusu 5"/>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289343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0285412" y="685800"/>
            <a:ext cx="1295401" cy="5486400"/>
          </a:xfrm>
        </p:spPr>
        <p:txBody>
          <a:bodyPr vert="eaVert" rtlCol="0"/>
          <a:lstStyle/>
          <a:p>
            <a:pPr rtl="0"/>
            <a:r>
              <a:rPr lang="tr-TR" noProof="0"/>
              <a:t>Asıl başlık stili için tıklatın</a:t>
            </a:r>
            <a:endParaRPr lang="tr-TR" noProof="0" dirty="0"/>
          </a:p>
        </p:txBody>
      </p:sp>
      <p:sp>
        <p:nvSpPr>
          <p:cNvPr id="3" name="Dikey Metin Yer Tutucusu 2"/>
          <p:cNvSpPr>
            <a:spLocks noGrp="1"/>
          </p:cNvSpPr>
          <p:nvPr>
            <p:ph type="body" orient="vert" idx="1" hasCustomPrompt="1"/>
          </p:nvPr>
        </p:nvSpPr>
        <p:spPr>
          <a:xfrm>
            <a:off x="608012" y="685800"/>
            <a:ext cx="9474253" cy="5486400"/>
          </a:xfrm>
        </p:spPr>
        <p:txBody>
          <a:bodyPr vert="eaVert" rtlCol="0"/>
          <a:lstStyle>
            <a:lvl1pPr>
              <a:defRPr/>
            </a:lvl1pPr>
            <a:lvl2pPr>
              <a:defRPr/>
            </a:lvl2pPr>
            <a:lvl3pPr>
              <a:defRPr/>
            </a:lvl3pPr>
            <a:lvl4pPr>
              <a:defRPr/>
            </a:lvl4pPr>
            <a:lvl5pPr>
              <a:defRPr/>
            </a:lvl5pPr>
            <a:lvl6pPr>
              <a:defRPr/>
            </a:lvl6pPr>
            <a:lvl7pPr>
              <a:defRPr/>
            </a:lvl7pPr>
            <a:lvl8pPr>
              <a:defRPr baseline="0"/>
            </a:lvl8pPr>
            <a:lvl9pPr>
              <a:defRPr baseline="0"/>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10"/>
          </p:nvPr>
        </p:nvSpPr>
        <p:spPr/>
        <p:txBody>
          <a:bodyPr rtlCol="0"/>
          <a:lstStyle/>
          <a:p>
            <a:pPr rtl="0"/>
            <a:fld id="{26E2E5D3-44E6-4A51-B883-96488C53F2EA}" type="datetime1">
              <a:rPr lang="tr-TR" noProof="0" smtClean="0"/>
              <a:t>13.10.2020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6" name="Slayt Numarası Yer Tutucusu 5"/>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187056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7" name="İçerik Yer Tutucusu 2"/>
          <p:cNvSpPr>
            <a:spLocks noGrp="1"/>
          </p:cNvSpPr>
          <p:nvPr>
            <p:ph idx="13" hasCustomPrompt="1"/>
          </p:nvPr>
        </p:nvSpPr>
        <p:spPr>
          <a:xfrm>
            <a:off x="1293812" y="685801"/>
            <a:ext cx="10287000" cy="4190999"/>
          </a:xfrm>
        </p:spPr>
        <p:txBody>
          <a:bodyPr rtlCol="0"/>
          <a:lstStyle>
            <a:lvl1pPr>
              <a:defRPr/>
            </a:lvl1pPr>
            <a:lvl2pPr>
              <a:defRPr/>
            </a:lvl2pPr>
            <a:lvl3pPr>
              <a:defRPr/>
            </a:lvl3pPr>
            <a:lvl4pPr>
              <a:defRPr/>
            </a:lvl4pPr>
            <a:lvl5pPr>
              <a:defRPr/>
            </a:lvl5pPr>
            <a:lvl6pPr>
              <a:defRPr/>
            </a:lvl6pPr>
            <a:lvl7pPr>
              <a:defRPr/>
            </a:lvl7pPr>
            <a:lvl8pPr>
              <a:defRPr/>
            </a:lvl8pPr>
            <a:lvl9pPr>
              <a:defRPr/>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10"/>
          </p:nvPr>
        </p:nvSpPr>
        <p:spPr/>
        <p:txBody>
          <a:bodyPr rtlCol="0"/>
          <a:lstStyle/>
          <a:p>
            <a:pPr rtl="0"/>
            <a:fld id="{80837844-85EB-4556-ABA7-B5701EBFCF03}" type="datetime1">
              <a:rPr lang="tr-TR" noProof="0" smtClean="0"/>
              <a:t>13.10.2020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6" name="Slayt Numarası Yer Tutucusu 5"/>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424241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608013" y="2514600"/>
            <a:ext cx="8229599" cy="2819400"/>
          </a:xfrm>
        </p:spPr>
        <p:txBody>
          <a:bodyPr rtlCol="0" anchor="b">
            <a:normAutofit/>
          </a:bodyPr>
          <a:lstStyle>
            <a:lvl1pPr algn="l">
              <a:defRPr sz="4800" b="0" cap="none" baseline="0"/>
            </a:lvl1pPr>
          </a:lstStyle>
          <a:p>
            <a:pPr rtl="0"/>
            <a:r>
              <a:rPr lang="tr-TR" noProof="0"/>
              <a:t>Asıl başlık stili için tıklatın</a:t>
            </a:r>
            <a:endParaRPr lang="tr-TR" noProof="0" dirty="0"/>
          </a:p>
        </p:txBody>
      </p:sp>
      <p:sp>
        <p:nvSpPr>
          <p:cNvPr id="3" name="Metin Yer Tutucusu 2"/>
          <p:cNvSpPr>
            <a:spLocks noGrp="1"/>
          </p:cNvSpPr>
          <p:nvPr>
            <p:ph type="body" idx="1"/>
          </p:nvPr>
        </p:nvSpPr>
        <p:spPr>
          <a:xfrm>
            <a:off x="606425" y="5410200"/>
            <a:ext cx="8231187" cy="762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a:t>Asıl metin stillerini düzenle</a:t>
            </a:r>
          </a:p>
        </p:txBody>
      </p:sp>
      <p:sp>
        <p:nvSpPr>
          <p:cNvPr id="7" name="Tarih Yer Tutucusu 6"/>
          <p:cNvSpPr>
            <a:spLocks noGrp="1"/>
          </p:cNvSpPr>
          <p:nvPr>
            <p:ph type="dt" sz="half" idx="10"/>
          </p:nvPr>
        </p:nvSpPr>
        <p:spPr/>
        <p:txBody>
          <a:bodyPr rtlCol="0"/>
          <a:lstStyle/>
          <a:p>
            <a:pPr rtl="0"/>
            <a:fld id="{19E9D4B1-8CFB-4011-A127-D614FF9B78EC}" type="datetime1">
              <a:rPr lang="tr-TR" noProof="0" smtClean="0"/>
              <a:t>13.10.2020</a:t>
            </a:fld>
            <a:endParaRPr lang="tr-TR" noProof="0" dirty="0"/>
          </a:p>
        </p:txBody>
      </p:sp>
      <p:sp>
        <p:nvSpPr>
          <p:cNvPr id="8" name="Alt Bilgi Yer Tutucusu 7"/>
          <p:cNvSpPr>
            <a:spLocks noGrp="1"/>
          </p:cNvSpPr>
          <p:nvPr>
            <p:ph type="ftr" sz="quarter" idx="11"/>
          </p:nvPr>
        </p:nvSpPr>
        <p:spPr/>
        <p:txBody>
          <a:bodyPr rtlCol="0"/>
          <a:lstStyle/>
          <a:p>
            <a:pPr rtl="0"/>
            <a:r>
              <a:rPr lang="tr-TR" noProof="0" dirty="0"/>
              <a:t>Alt bilgi ekleme</a:t>
            </a:r>
          </a:p>
        </p:txBody>
      </p:sp>
      <p:sp>
        <p:nvSpPr>
          <p:cNvPr id="9" name="Slayt Numarası Yer Tutucusu 8"/>
          <p:cNvSpPr>
            <a:spLocks noGrp="1"/>
          </p:cNvSpPr>
          <p:nvPr>
            <p:ph type="sldNum" sz="quarter" idx="12"/>
          </p:nvPr>
        </p:nvSpPr>
        <p:spPr/>
        <p:txBody>
          <a:bodyPr rtlCol="0"/>
          <a:lstStyle/>
          <a:p>
            <a:pPr rtl="0"/>
            <a:fld id="{A3F31473-23EB-4724-8B59-FE6D21D89FA4}" type="slidenum">
              <a:rPr lang="tr-TR" noProof="0" smtClean="0"/>
              <a:pPr/>
              <a:t>‹#›</a:t>
            </a:fld>
            <a:endParaRPr lang="tr-TR" noProof="0" dirty="0"/>
          </a:p>
        </p:txBody>
      </p:sp>
    </p:spTree>
    <p:extLst>
      <p:ext uri="{BB962C8B-B14F-4D97-AF65-F5344CB8AC3E}">
        <p14:creationId xmlns:p14="http://schemas.microsoft.com/office/powerpoint/2010/main" val="250470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İçerik Yer Tutucusu 2"/>
          <p:cNvSpPr>
            <a:spLocks noGrp="1"/>
          </p:cNvSpPr>
          <p:nvPr>
            <p:ph sz="half" idx="1" hasCustomPrompt="1"/>
          </p:nvPr>
        </p:nvSpPr>
        <p:spPr>
          <a:xfrm>
            <a:off x="1293813" y="685800"/>
            <a:ext cx="5029200" cy="4191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İçerik Yer Tutucusu 3"/>
          <p:cNvSpPr>
            <a:spLocks noGrp="1"/>
          </p:cNvSpPr>
          <p:nvPr>
            <p:ph sz="half" idx="2" hasCustomPrompt="1"/>
          </p:nvPr>
        </p:nvSpPr>
        <p:spPr>
          <a:xfrm>
            <a:off x="6551614" y="685800"/>
            <a:ext cx="5029199" cy="4191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5" name="Tarih Yer Tutucusu 4"/>
          <p:cNvSpPr>
            <a:spLocks noGrp="1"/>
          </p:cNvSpPr>
          <p:nvPr>
            <p:ph type="dt" sz="half" idx="10"/>
          </p:nvPr>
        </p:nvSpPr>
        <p:spPr/>
        <p:txBody>
          <a:bodyPr rtlCol="0"/>
          <a:lstStyle/>
          <a:p>
            <a:pPr rtl="0"/>
            <a:fld id="{E61D7F3B-32A3-4AFB-BC26-295188E477AB}" type="datetime1">
              <a:rPr lang="tr-TR" noProof="0" smtClean="0"/>
              <a:t>13.10.2020</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7" name="Slayt Numarası Yer Tutucusu 6"/>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112207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441" y="5105400"/>
            <a:ext cx="10971372" cy="1066800"/>
          </a:xfrm>
        </p:spPr>
        <p:txBody>
          <a:bodyPr rtlCol="0"/>
          <a:lstStyle>
            <a:lvl1pPr>
              <a:defRPr/>
            </a:lvl1pPr>
          </a:lstStyle>
          <a:p>
            <a:pPr rtl="0"/>
            <a:r>
              <a:rPr lang="tr-TR" noProof="0"/>
              <a:t>Asıl başlık stili için tıklatın</a:t>
            </a:r>
            <a:endParaRPr lang="tr-TR" noProof="0" dirty="0"/>
          </a:p>
        </p:txBody>
      </p:sp>
      <p:sp>
        <p:nvSpPr>
          <p:cNvPr id="3" name="Metin Yer Tutucusu 2"/>
          <p:cNvSpPr>
            <a:spLocks noGrp="1"/>
          </p:cNvSpPr>
          <p:nvPr>
            <p:ph type="body" idx="1"/>
          </p:nvPr>
        </p:nvSpPr>
        <p:spPr>
          <a:xfrm>
            <a:off x="1293664" y="685800"/>
            <a:ext cx="5029200" cy="990600"/>
          </a:xfrm>
        </p:spPr>
        <p:txBody>
          <a:bodyPr rtlCol="0"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a:t>
            </a:r>
          </a:p>
        </p:txBody>
      </p:sp>
      <p:sp>
        <p:nvSpPr>
          <p:cNvPr id="4" name="İçerik Yer Tutucusu 3"/>
          <p:cNvSpPr>
            <a:spLocks noGrp="1"/>
          </p:cNvSpPr>
          <p:nvPr>
            <p:ph sz="half" idx="2" hasCustomPrompt="1"/>
          </p:nvPr>
        </p:nvSpPr>
        <p:spPr>
          <a:xfrm>
            <a:off x="1293664" y="1752600"/>
            <a:ext cx="5029200" cy="3200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5" name="Metin Yer Tutucusu 4"/>
          <p:cNvSpPr>
            <a:spLocks noGrp="1"/>
          </p:cNvSpPr>
          <p:nvPr>
            <p:ph type="body" sz="quarter" idx="3"/>
          </p:nvPr>
        </p:nvSpPr>
        <p:spPr>
          <a:xfrm>
            <a:off x="6551613" y="685800"/>
            <a:ext cx="5029200" cy="990600"/>
          </a:xfrm>
        </p:spPr>
        <p:txBody>
          <a:bodyPr rtlCol="0"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a:t>
            </a:r>
          </a:p>
        </p:txBody>
      </p:sp>
      <p:sp>
        <p:nvSpPr>
          <p:cNvPr id="6" name="İçerik Yer Tutucusu 5"/>
          <p:cNvSpPr>
            <a:spLocks noGrp="1"/>
          </p:cNvSpPr>
          <p:nvPr>
            <p:ph sz="quarter" idx="4" hasCustomPrompt="1"/>
          </p:nvPr>
        </p:nvSpPr>
        <p:spPr>
          <a:xfrm>
            <a:off x="6550025" y="1752600"/>
            <a:ext cx="5029200" cy="3200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7" name="Tarih Yer Tutucusu 6"/>
          <p:cNvSpPr>
            <a:spLocks noGrp="1"/>
          </p:cNvSpPr>
          <p:nvPr>
            <p:ph type="dt" sz="half" idx="10"/>
          </p:nvPr>
        </p:nvSpPr>
        <p:spPr/>
        <p:txBody>
          <a:bodyPr rtlCol="0"/>
          <a:lstStyle/>
          <a:p>
            <a:pPr rtl="0"/>
            <a:fld id="{76A02F03-2266-4D13-A5E0-2DBE18DA234C}" type="datetime1">
              <a:rPr lang="tr-TR" noProof="0" smtClean="0"/>
              <a:t>13.10.2020</a:t>
            </a:fld>
            <a:endParaRPr lang="tr-TR" noProof="0" dirty="0"/>
          </a:p>
        </p:txBody>
      </p:sp>
      <p:sp>
        <p:nvSpPr>
          <p:cNvPr id="8" name="Alt Bilgi Yer Tutucusu 7"/>
          <p:cNvSpPr>
            <a:spLocks noGrp="1"/>
          </p:cNvSpPr>
          <p:nvPr>
            <p:ph type="ftr" sz="quarter" idx="11"/>
          </p:nvPr>
        </p:nvSpPr>
        <p:spPr/>
        <p:txBody>
          <a:bodyPr rtlCol="0"/>
          <a:lstStyle/>
          <a:p>
            <a:pPr rtl="0"/>
            <a:r>
              <a:rPr lang="tr-TR" noProof="0" dirty="0"/>
              <a:t>Alt bilgi ekleme</a:t>
            </a:r>
          </a:p>
        </p:txBody>
      </p:sp>
      <p:sp>
        <p:nvSpPr>
          <p:cNvPr id="9" name="Slayt Numarası Yer Tutucusu 8"/>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356480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Tarih Yer Tutucusu 2"/>
          <p:cNvSpPr>
            <a:spLocks noGrp="1"/>
          </p:cNvSpPr>
          <p:nvPr>
            <p:ph type="dt" sz="half" idx="10"/>
          </p:nvPr>
        </p:nvSpPr>
        <p:spPr/>
        <p:txBody>
          <a:bodyPr rtlCol="0"/>
          <a:lstStyle/>
          <a:p>
            <a:pPr rtl="0"/>
            <a:fld id="{B6421D3E-DAE4-4D12-800A-0F60567B9FB1}" type="datetime1">
              <a:rPr lang="tr-TR" noProof="0" smtClean="0"/>
              <a:t>13.10.2020</a:t>
            </a:fld>
            <a:endParaRPr lang="tr-TR" noProof="0" dirty="0"/>
          </a:p>
        </p:txBody>
      </p:sp>
      <p:sp>
        <p:nvSpPr>
          <p:cNvPr id="4" name="Alt Bilgi Yer Tutucusu 3"/>
          <p:cNvSpPr>
            <a:spLocks noGrp="1"/>
          </p:cNvSpPr>
          <p:nvPr>
            <p:ph type="ftr" sz="quarter" idx="11"/>
          </p:nvPr>
        </p:nvSpPr>
        <p:spPr/>
        <p:txBody>
          <a:bodyPr rtlCol="0"/>
          <a:lstStyle/>
          <a:p>
            <a:pPr rtl="0"/>
            <a:r>
              <a:rPr lang="tr-TR" noProof="0" dirty="0"/>
              <a:t>Alt bilgi ekleme</a:t>
            </a:r>
          </a:p>
        </p:txBody>
      </p:sp>
      <p:sp>
        <p:nvSpPr>
          <p:cNvPr id="5" name="Slayt Numarası Yer Tutucusu 4"/>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308236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A7B91924-0FFD-4C8D-917A-F8622F58F3C1}" type="datetime1">
              <a:rPr lang="tr-TR" noProof="0" smtClean="0"/>
              <a:t>13.10.2020</a:t>
            </a:fld>
            <a:endParaRPr lang="tr-TR" noProof="0" dirty="0"/>
          </a:p>
        </p:txBody>
      </p:sp>
      <p:sp>
        <p:nvSpPr>
          <p:cNvPr id="3" name="Alt Bilgi Yer Tutucusu 2"/>
          <p:cNvSpPr>
            <a:spLocks noGrp="1"/>
          </p:cNvSpPr>
          <p:nvPr>
            <p:ph type="ftr" sz="quarter" idx="11"/>
          </p:nvPr>
        </p:nvSpPr>
        <p:spPr/>
        <p:txBody>
          <a:bodyPr rtlCol="0"/>
          <a:lstStyle/>
          <a:p>
            <a:pPr rtl="0"/>
            <a:r>
              <a:rPr lang="tr-TR" noProof="0" dirty="0"/>
              <a:t>Alt bilgi ekleme</a:t>
            </a:r>
          </a:p>
        </p:txBody>
      </p:sp>
      <p:sp>
        <p:nvSpPr>
          <p:cNvPr id="4" name="Slayt Numarası Yer Tutucusu 3"/>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24484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8014" y="685800"/>
            <a:ext cx="3962400" cy="4648200"/>
          </a:xfrm>
        </p:spPr>
        <p:txBody>
          <a:bodyPr rtlCol="0" anchor="b">
            <a:noAutofit/>
          </a:bodyPr>
          <a:lstStyle>
            <a:lvl1pPr algn="l">
              <a:defRPr sz="3600" b="0"/>
            </a:lvl1pPr>
          </a:lstStyle>
          <a:p>
            <a:pPr rtl="0"/>
            <a:r>
              <a:rPr lang="tr-TR" noProof="0"/>
              <a:t>Asıl başlık stili için tıklatın</a:t>
            </a:r>
            <a:endParaRPr lang="tr-TR" noProof="0" dirty="0"/>
          </a:p>
        </p:txBody>
      </p:sp>
      <p:sp>
        <p:nvSpPr>
          <p:cNvPr id="4" name="Metin Yer Tutucusu 3"/>
          <p:cNvSpPr>
            <a:spLocks noGrp="1"/>
          </p:cNvSpPr>
          <p:nvPr>
            <p:ph type="body" sz="half" idx="2"/>
          </p:nvPr>
        </p:nvSpPr>
        <p:spPr>
          <a:xfrm>
            <a:off x="608013" y="5410200"/>
            <a:ext cx="3962400" cy="762000"/>
          </a:xfrm>
        </p:spPr>
        <p:txBody>
          <a:bodyPr rtlCol="0">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a:t>
            </a:r>
          </a:p>
        </p:txBody>
      </p:sp>
      <p:sp>
        <p:nvSpPr>
          <p:cNvPr id="3" name="İçerik Yer Tutucusu 2"/>
          <p:cNvSpPr>
            <a:spLocks noGrp="1"/>
          </p:cNvSpPr>
          <p:nvPr>
            <p:ph idx="1" hasCustomPrompt="1"/>
          </p:nvPr>
        </p:nvSpPr>
        <p:spPr>
          <a:xfrm>
            <a:off x="4875212" y="685800"/>
            <a:ext cx="6704171" cy="5486400"/>
          </a:xfrm>
        </p:spPr>
        <p:txBody>
          <a:bodyPr rtlCol="0">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5" name="Tarih Yer Tutucusu 4"/>
          <p:cNvSpPr>
            <a:spLocks noGrp="1"/>
          </p:cNvSpPr>
          <p:nvPr>
            <p:ph type="dt" sz="half" idx="10"/>
          </p:nvPr>
        </p:nvSpPr>
        <p:spPr/>
        <p:txBody>
          <a:bodyPr rtlCol="0"/>
          <a:lstStyle/>
          <a:p>
            <a:pPr rtl="0"/>
            <a:fld id="{C940208E-CEB9-4AC4-BF6C-099944403287}" type="datetime1">
              <a:rPr lang="tr-TR" noProof="0" smtClean="0"/>
              <a:t>13.10.2020</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7" name="Slayt Numarası Yer Tutucusu 6"/>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35069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8014" y="685800"/>
            <a:ext cx="3962400" cy="4648200"/>
          </a:xfrm>
        </p:spPr>
        <p:txBody>
          <a:bodyPr rtlCol="0" anchor="b">
            <a:normAutofit/>
          </a:bodyPr>
          <a:lstStyle>
            <a:lvl1pPr algn="l">
              <a:defRPr sz="3600" b="0"/>
            </a:lvl1pPr>
          </a:lstStyle>
          <a:p>
            <a:pPr rtl="0"/>
            <a:r>
              <a:rPr lang="tr-TR" noProof="0"/>
              <a:t>Asıl başlık stili için tıklatın</a:t>
            </a:r>
            <a:endParaRPr lang="tr-TR" noProof="0" dirty="0"/>
          </a:p>
        </p:txBody>
      </p:sp>
      <p:sp>
        <p:nvSpPr>
          <p:cNvPr id="4" name="Metin Yer Tutucusu 3"/>
          <p:cNvSpPr>
            <a:spLocks noGrp="1"/>
          </p:cNvSpPr>
          <p:nvPr>
            <p:ph type="body" sz="half" idx="2"/>
          </p:nvPr>
        </p:nvSpPr>
        <p:spPr>
          <a:xfrm>
            <a:off x="608013" y="5410200"/>
            <a:ext cx="3962400" cy="762000"/>
          </a:xfrm>
        </p:spPr>
        <p:txBody>
          <a:bodyPr rtlCol="0">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a:t>
            </a:r>
          </a:p>
        </p:txBody>
      </p:sp>
      <p:sp>
        <p:nvSpPr>
          <p:cNvPr id="3" name="Resim Yer Tutucusu 2" descr="Resim eklemek için boş yer tutucu. Yer tutucuya tıklayın ve eklemek istediğiniz resmi seçin"/>
          <p:cNvSpPr>
            <a:spLocks noGrp="1"/>
          </p:cNvSpPr>
          <p:nvPr>
            <p:ph type="pic" idx="1"/>
          </p:nvPr>
        </p:nvSpPr>
        <p:spPr>
          <a:xfrm>
            <a:off x="4875213" y="685800"/>
            <a:ext cx="6705600" cy="5486400"/>
          </a:xfrm>
          <a:ln w="63500">
            <a:solidFill>
              <a:schemeClr val="bg1"/>
            </a:solidFill>
            <a:miter lim="800000"/>
          </a:ln>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simgeyi tıklatın</a:t>
            </a:r>
            <a:endParaRPr lang="tr-TR" noProof="0" dirty="0"/>
          </a:p>
        </p:txBody>
      </p:sp>
      <p:sp>
        <p:nvSpPr>
          <p:cNvPr id="5" name="Tarih Yer Tutucusu 4"/>
          <p:cNvSpPr>
            <a:spLocks noGrp="1"/>
          </p:cNvSpPr>
          <p:nvPr>
            <p:ph type="dt" sz="half" idx="10"/>
          </p:nvPr>
        </p:nvSpPr>
        <p:spPr/>
        <p:txBody>
          <a:bodyPr rtlCol="0"/>
          <a:lstStyle/>
          <a:p>
            <a:pPr rtl="0"/>
            <a:fld id="{7B95C819-DC33-489C-A866-48EC87354D33}" type="datetime1">
              <a:rPr lang="tr-TR" noProof="0" smtClean="0"/>
              <a:t>13.10.2020</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7" name="Slayt Numarası Yer Tutucusu 6"/>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162742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7" name="Dikdörtgen 6"/>
          <p:cNvSpPr/>
          <p:nvPr/>
        </p:nvSpPr>
        <p:spPr>
          <a:xfrm>
            <a:off x="-1588" y="0"/>
            <a:ext cx="12188952"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rtl="0"/>
            <a:endParaRPr lang="tr-TR" noProof="0" dirty="0"/>
          </a:p>
        </p:txBody>
      </p:sp>
      <p:sp>
        <p:nvSpPr>
          <p:cNvPr id="3" name="Metin Yer Tutucusu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2" name="Başlık Yer Tutucusu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pPr rtl="0"/>
            <a:r>
              <a:rPr lang="tr-TR" noProof="0" dirty="0"/>
              <a:t>Asıl başlık stilini düzenlemek için tıklayın</a:t>
            </a:r>
          </a:p>
        </p:txBody>
      </p:sp>
      <p:sp>
        <p:nvSpPr>
          <p:cNvPr id="4" name="Tarih Yer Tutucusu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solidFill>
              </a:defRPr>
            </a:lvl1pPr>
          </a:lstStyle>
          <a:p>
            <a:pPr rtl="0"/>
            <a:fld id="{B4C0D55F-95D7-4D70-B6FF-5F59624AE9AB}" type="datetime1">
              <a:rPr lang="tr-TR" noProof="0" smtClean="0"/>
              <a:t>13.10.2020</a:t>
            </a:fld>
            <a:endParaRPr lang="tr-TR" noProof="0" dirty="0"/>
          </a:p>
        </p:txBody>
      </p:sp>
      <p:sp>
        <p:nvSpPr>
          <p:cNvPr id="5" name="Alt Bilgi Yer Tutucusu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solidFill>
              </a:defRPr>
            </a:lvl1pPr>
          </a:lstStyle>
          <a:p>
            <a:pPr rtl="0"/>
            <a:r>
              <a:rPr lang="tr-TR" noProof="0" dirty="0"/>
              <a:t>Alt bilgi ekleme</a:t>
            </a:r>
          </a:p>
        </p:txBody>
      </p:sp>
      <p:sp>
        <p:nvSpPr>
          <p:cNvPr id="6" name="Slayt Numarası Yer Tutucusu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solidFill>
              </a:defRPr>
            </a:lvl1pPr>
          </a:lstStyle>
          <a:p>
            <a:pPr rtl="0"/>
            <a:fld id="{A3F31473-23EB-4724-8B59-FE6D21D89FA4}" type="slidenum">
              <a:rPr lang="tr-TR" noProof="0" smtClean="0"/>
              <a:pPr/>
              <a:t>‹#›</a:t>
            </a:fld>
            <a:endParaRPr lang="tr-TR" noProof="0" dirty="0"/>
          </a:p>
        </p:txBody>
      </p:sp>
    </p:spTree>
    <p:extLst>
      <p:ext uri="{BB962C8B-B14F-4D97-AF65-F5344CB8AC3E}">
        <p14:creationId xmlns:p14="http://schemas.microsoft.com/office/powerpoint/2010/main" val="184353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58134" indent="-285750" algn="l" defTabSz="914400" rtl="0" eaLnBrk="1" latinLnBrk="0" hangingPunct="1">
        <a:lnSpc>
          <a:spcPct val="90000"/>
        </a:lnSpc>
        <a:spcBef>
          <a:spcPts val="600"/>
        </a:spcBef>
        <a:buSzPct val="80000"/>
        <a:buFont typeface="Arial" panose="020B0604020202020204"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riticalthinkeracademy.com/courses/a-essays/lectures/315817"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tdk.gov.tr/" TargetMode="External"/><Relationship Id="rId5" Type="http://schemas.openxmlformats.org/officeDocument/2006/relationships/hyperlink" Target="https://www.tutoropedia.com/write-awesome-essay-introduction-body-conclusion-1" TargetMode="External"/><Relationship Id="rId4" Type="http://schemas.openxmlformats.org/officeDocument/2006/relationships/hyperlink" Target="https://writingcenter.ashford.edu/introductions-conclusions"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89756" y="609600"/>
            <a:ext cx="4608511" cy="4724399"/>
          </a:xfrm>
        </p:spPr>
        <p:txBody>
          <a:bodyPr rtlCol="0"/>
          <a:lstStyle/>
          <a:p>
            <a:r>
              <a:rPr lang="tr-TR" sz="5400" b="1" dirty="0">
                <a:solidFill>
                  <a:schemeClr val="accent6">
                    <a:lumMod val="75000"/>
                  </a:schemeClr>
                </a:solidFill>
              </a:rPr>
              <a:t>Metin Planı ve Metin Yapısı</a:t>
            </a:r>
            <a:r>
              <a:rPr lang="tr-TR" b="1" dirty="0">
                <a:solidFill>
                  <a:schemeClr val="accent6">
                    <a:lumMod val="75000"/>
                  </a:schemeClr>
                </a:solidFill>
              </a:rPr>
              <a:t/>
            </a:r>
            <a:br>
              <a:rPr lang="tr-TR" b="1" dirty="0">
                <a:solidFill>
                  <a:schemeClr val="accent6">
                    <a:lumMod val="75000"/>
                  </a:schemeClr>
                </a:solidFill>
              </a:rPr>
            </a:br>
            <a:r>
              <a:rPr lang="tr-TR" sz="2800" b="1" dirty="0">
                <a:solidFill>
                  <a:schemeClr val="accent6">
                    <a:lumMod val="75000"/>
                  </a:schemeClr>
                </a:solidFill>
              </a:rPr>
              <a:t/>
            </a:r>
            <a:br>
              <a:rPr lang="tr-TR" sz="2800" b="1" dirty="0">
                <a:solidFill>
                  <a:schemeClr val="accent6">
                    <a:lumMod val="75000"/>
                  </a:schemeClr>
                </a:solidFill>
              </a:rPr>
            </a:br>
            <a:r>
              <a:rPr lang="tr-TR" sz="2800" b="1" dirty="0">
                <a:solidFill>
                  <a:schemeClr val="accent6">
                    <a:lumMod val="75000"/>
                  </a:schemeClr>
                </a:solidFill>
              </a:rPr>
              <a:t>-</a:t>
            </a:r>
            <a:r>
              <a:rPr lang="tr-TR" sz="4000" b="1" dirty="0">
                <a:solidFill>
                  <a:schemeClr val="accent6">
                    <a:lumMod val="75000"/>
                  </a:schemeClr>
                </a:solidFill>
              </a:rPr>
              <a:t>Giriş Gelişme Sonuç Paragrafları</a:t>
            </a:r>
          </a:p>
        </p:txBody>
      </p:sp>
      <p:sp>
        <p:nvSpPr>
          <p:cNvPr id="3" name="Alt Başlık 2"/>
          <p:cNvSpPr>
            <a:spLocks noGrp="1"/>
          </p:cNvSpPr>
          <p:nvPr>
            <p:ph type="subTitle" idx="1"/>
          </p:nvPr>
        </p:nvSpPr>
        <p:spPr>
          <a:xfrm>
            <a:off x="189756" y="5410200"/>
            <a:ext cx="4380657" cy="762000"/>
          </a:xfrm>
        </p:spPr>
        <p:txBody>
          <a:bodyPr rtlCol="0">
            <a:noAutofit/>
          </a:bodyPr>
          <a:lstStyle/>
          <a:p>
            <a:pPr rtl="0"/>
            <a:r>
              <a:rPr lang="tr-TR" sz="2800" dirty="0" err="1">
                <a:solidFill>
                  <a:schemeClr val="accent6">
                    <a:lumMod val="75000"/>
                  </a:schemeClr>
                </a:solidFill>
              </a:rPr>
              <a:t>Öğr</a:t>
            </a:r>
            <a:r>
              <a:rPr lang="tr-TR" sz="2800" dirty="0">
                <a:solidFill>
                  <a:schemeClr val="accent6">
                    <a:lumMod val="75000"/>
                  </a:schemeClr>
                </a:solidFill>
              </a:rPr>
              <a:t>. Gör. Dr. Ezgi ASLAN</a:t>
            </a:r>
          </a:p>
          <a:p>
            <a:pPr rtl="0"/>
            <a:r>
              <a:rPr lang="tr-TR" sz="2800" dirty="0">
                <a:solidFill>
                  <a:schemeClr val="accent6">
                    <a:lumMod val="75000"/>
                  </a:schemeClr>
                </a:solidFill>
              </a:rPr>
              <a:t>Anadolu Üniversitesi</a:t>
            </a:r>
          </a:p>
        </p:txBody>
      </p:sp>
      <p:sp>
        <p:nvSpPr>
          <p:cNvPr id="4" name="Slayt Numarası Yer Tutucusu 3"/>
          <p:cNvSpPr>
            <a:spLocks noGrp="1"/>
          </p:cNvSpPr>
          <p:nvPr>
            <p:ph type="sldNum" sz="quarter" idx="12"/>
          </p:nvPr>
        </p:nvSpPr>
        <p:spPr/>
        <p:txBody>
          <a:bodyPr/>
          <a:lstStyle/>
          <a:p>
            <a:pPr rtl="0"/>
            <a:fld id="{A3F31473-23EB-4724-8B59-FE6D21D89FA4}" type="slidenum">
              <a:rPr lang="tr-TR" noProof="0" smtClean="0"/>
              <a:pPr rtl="0"/>
              <a:t>1</a:t>
            </a:fld>
            <a:endParaRPr lang="tr-TR" noProof="0" dirty="0"/>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2290" y="685801"/>
            <a:ext cx="10971372" cy="1066800"/>
          </a:xfrm>
        </p:spPr>
        <p:txBody>
          <a:bodyPr/>
          <a:lstStyle/>
          <a:p>
            <a:pPr algn="ctr"/>
            <a:r>
              <a:rPr lang="tr-TR" b="1" dirty="0">
                <a:solidFill>
                  <a:schemeClr val="accent6">
                    <a:lumMod val="75000"/>
                  </a:schemeClr>
                </a:solidFill>
              </a:rPr>
              <a:t>5. Paylaşım</a:t>
            </a:r>
          </a:p>
        </p:txBody>
      </p:sp>
      <p:graphicFrame>
        <p:nvGraphicFramePr>
          <p:cNvPr id="4" name="Content Placeholder 3">
            <a:extLst>
              <a:ext uri="{FF2B5EF4-FFF2-40B4-BE49-F238E27FC236}">
                <a16:creationId xmlns:a16="http://schemas.microsoft.com/office/drawing/2014/main" xmlns="" id="{45CA65BB-9DE3-4351-B738-B84F36BD12DF}"/>
              </a:ext>
            </a:extLst>
          </p:cNvPr>
          <p:cNvGraphicFramePr>
            <a:graphicFrameLocks noGrp="1"/>
          </p:cNvGraphicFramePr>
          <p:nvPr>
            <p:ph idx="13"/>
            <p:extLst>
              <p:ext uri="{D42A27DB-BD31-4B8C-83A1-F6EECF244321}">
                <p14:modId xmlns:p14="http://schemas.microsoft.com/office/powerpoint/2010/main" val="26812401"/>
              </p:ext>
            </p:extLst>
          </p:nvPr>
        </p:nvGraphicFramePr>
        <p:xfrm>
          <a:off x="1034476" y="2492896"/>
          <a:ext cx="10287000" cy="419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pPr rtl="0"/>
            <a:fld id="{A3F31473-23EB-4724-8B59-FE6D21D89FA4}" type="slidenum">
              <a:rPr lang="tr-TR" noProof="0" smtClean="0"/>
              <a:t>10</a:t>
            </a:fld>
            <a:endParaRPr lang="tr-TR" noProof="0" dirty="0"/>
          </a:p>
        </p:txBody>
      </p:sp>
    </p:spTree>
    <p:extLst>
      <p:ext uri="{BB962C8B-B14F-4D97-AF65-F5344CB8AC3E}">
        <p14:creationId xmlns:p14="http://schemas.microsoft.com/office/powerpoint/2010/main" val="32119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1804" y="2204864"/>
            <a:ext cx="10971372" cy="1066800"/>
          </a:xfrm>
        </p:spPr>
        <p:txBody>
          <a:bodyPr>
            <a:normAutofit/>
          </a:bodyPr>
          <a:lstStyle/>
          <a:p>
            <a:pPr algn="ctr"/>
            <a:r>
              <a:rPr lang="tr-TR" sz="5400" b="1" dirty="0">
                <a:solidFill>
                  <a:schemeClr val="accent6">
                    <a:lumMod val="75000"/>
                  </a:schemeClr>
                </a:solidFill>
              </a:rPr>
              <a:t>METİN YAPISI</a:t>
            </a:r>
          </a:p>
        </p:txBody>
      </p:sp>
      <p:sp>
        <p:nvSpPr>
          <p:cNvPr id="3" name="Slayt Numarası Yer Tutucusu 2"/>
          <p:cNvSpPr>
            <a:spLocks noGrp="1"/>
          </p:cNvSpPr>
          <p:nvPr>
            <p:ph type="sldNum" sz="quarter" idx="12"/>
          </p:nvPr>
        </p:nvSpPr>
        <p:spPr/>
        <p:txBody>
          <a:bodyPr/>
          <a:lstStyle/>
          <a:p>
            <a:pPr rtl="0"/>
            <a:fld id="{A3F31473-23EB-4724-8B59-FE6D21D89FA4}" type="slidenum">
              <a:rPr lang="tr-TR" noProof="0" smtClean="0"/>
              <a:t>11</a:t>
            </a:fld>
            <a:endParaRPr lang="tr-TR" noProof="0" dirty="0"/>
          </a:p>
        </p:txBody>
      </p:sp>
    </p:spTree>
    <p:extLst>
      <p:ext uri="{BB962C8B-B14F-4D97-AF65-F5344CB8AC3E}">
        <p14:creationId xmlns:p14="http://schemas.microsoft.com/office/powerpoint/2010/main" val="155762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476672"/>
            <a:ext cx="10971372" cy="1066800"/>
          </a:xfrm>
        </p:spPr>
        <p:txBody>
          <a:bodyPr rtlCol="0"/>
          <a:lstStyle/>
          <a:p>
            <a:pPr>
              <a:spcBef>
                <a:spcPts val="600"/>
              </a:spcBef>
            </a:pPr>
            <a:r>
              <a:rPr lang="tr-TR" b="1" dirty="0">
                <a:solidFill>
                  <a:schemeClr val="accent6">
                    <a:lumMod val="75000"/>
                  </a:schemeClr>
                </a:solidFill>
              </a:rPr>
              <a:t>Standart Üç Bölümlü Metin Yapısının İşlevi </a:t>
            </a:r>
          </a:p>
        </p:txBody>
      </p:sp>
      <p:graphicFrame>
        <p:nvGraphicFramePr>
          <p:cNvPr id="5" name="Content Placeholder 4">
            <a:extLst>
              <a:ext uri="{FF2B5EF4-FFF2-40B4-BE49-F238E27FC236}">
                <a16:creationId xmlns:a16="http://schemas.microsoft.com/office/drawing/2014/main" xmlns="" id="{8587E302-C863-4B95-BD5E-962AA1EE6A40}"/>
              </a:ext>
            </a:extLst>
          </p:cNvPr>
          <p:cNvGraphicFramePr>
            <a:graphicFrameLocks noGrp="1"/>
          </p:cNvGraphicFramePr>
          <p:nvPr>
            <p:ph idx="13"/>
            <p:extLst>
              <p:ext uri="{D42A27DB-BD31-4B8C-83A1-F6EECF244321}">
                <p14:modId xmlns:p14="http://schemas.microsoft.com/office/powerpoint/2010/main" val="444864982"/>
              </p:ext>
            </p:extLst>
          </p:nvPr>
        </p:nvGraphicFramePr>
        <p:xfrm>
          <a:off x="655220" y="2348880"/>
          <a:ext cx="10287000" cy="419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pPr rtl="0"/>
            <a:fld id="{A3F31473-23EB-4724-8B59-FE6D21D89FA4}" type="slidenum">
              <a:rPr lang="tr-TR" noProof="0" smtClean="0"/>
              <a:t>12</a:t>
            </a:fld>
            <a:endParaRPr lang="tr-TR" noProof="0" dirty="0"/>
          </a:p>
        </p:txBody>
      </p:sp>
    </p:spTree>
    <p:extLst>
      <p:ext uri="{BB962C8B-B14F-4D97-AF65-F5344CB8AC3E}">
        <p14:creationId xmlns:p14="http://schemas.microsoft.com/office/powerpoint/2010/main" val="111562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440" y="332656"/>
            <a:ext cx="10971372" cy="1066800"/>
          </a:xfrm>
        </p:spPr>
        <p:txBody>
          <a:bodyPr/>
          <a:lstStyle/>
          <a:p>
            <a:r>
              <a:rPr lang="tr-TR" b="1" dirty="0">
                <a:solidFill>
                  <a:schemeClr val="accent6">
                    <a:lumMod val="75000"/>
                  </a:schemeClr>
                </a:solidFill>
              </a:rPr>
              <a:t>Öğrencilere neden standart yazı biçimi öğretiliyor?</a:t>
            </a:r>
          </a:p>
        </p:txBody>
      </p:sp>
      <p:graphicFrame>
        <p:nvGraphicFramePr>
          <p:cNvPr id="5" name="Content Placeholder 4">
            <a:extLst>
              <a:ext uri="{FF2B5EF4-FFF2-40B4-BE49-F238E27FC236}">
                <a16:creationId xmlns:a16="http://schemas.microsoft.com/office/drawing/2014/main" xmlns="" id="{96429B03-2E65-43E4-90AA-75693E66410E}"/>
              </a:ext>
            </a:extLst>
          </p:cNvPr>
          <p:cNvGraphicFramePr>
            <a:graphicFrameLocks noGrp="1"/>
          </p:cNvGraphicFramePr>
          <p:nvPr>
            <p:ph idx="13"/>
            <p:extLst>
              <p:ext uri="{D42A27DB-BD31-4B8C-83A1-F6EECF244321}">
                <p14:modId xmlns:p14="http://schemas.microsoft.com/office/powerpoint/2010/main" val="2879658821"/>
              </p:ext>
            </p:extLst>
          </p:nvPr>
        </p:nvGraphicFramePr>
        <p:xfrm>
          <a:off x="951626" y="1628800"/>
          <a:ext cx="10287000" cy="469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pPr rtl="0"/>
            <a:fld id="{A3F31473-23EB-4724-8B59-FE6D21D89FA4}" type="slidenum">
              <a:rPr lang="tr-TR" noProof="0" smtClean="0"/>
              <a:t>13</a:t>
            </a:fld>
            <a:endParaRPr lang="tr-TR" noProof="0" dirty="0"/>
          </a:p>
        </p:txBody>
      </p:sp>
    </p:spTree>
    <p:extLst>
      <p:ext uri="{BB962C8B-B14F-4D97-AF65-F5344CB8AC3E}">
        <p14:creationId xmlns:p14="http://schemas.microsoft.com/office/powerpoint/2010/main" val="384195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6923" y="548680"/>
            <a:ext cx="10971372" cy="1066800"/>
          </a:xfrm>
        </p:spPr>
        <p:txBody>
          <a:bodyPr/>
          <a:lstStyle/>
          <a:p>
            <a:pPr algn="ctr"/>
            <a:r>
              <a:rPr lang="tr-TR" b="1" dirty="0">
                <a:solidFill>
                  <a:schemeClr val="accent6">
                    <a:lumMod val="75000"/>
                  </a:schemeClr>
                </a:solidFill>
              </a:rPr>
              <a:t>Standart Kuralları Uygulamak Zorunda Mıyız?</a:t>
            </a:r>
          </a:p>
        </p:txBody>
      </p:sp>
      <p:graphicFrame>
        <p:nvGraphicFramePr>
          <p:cNvPr id="4" name="Content Placeholder 3">
            <a:extLst>
              <a:ext uri="{FF2B5EF4-FFF2-40B4-BE49-F238E27FC236}">
                <a16:creationId xmlns:a16="http://schemas.microsoft.com/office/drawing/2014/main" xmlns="" id="{03A8359A-F808-4A2D-8EA9-CC368E1896D6}"/>
              </a:ext>
            </a:extLst>
          </p:cNvPr>
          <p:cNvGraphicFramePr>
            <a:graphicFrameLocks noGrp="1"/>
          </p:cNvGraphicFramePr>
          <p:nvPr>
            <p:ph idx="13"/>
            <p:extLst>
              <p:ext uri="{D42A27DB-BD31-4B8C-83A1-F6EECF244321}">
                <p14:modId xmlns:p14="http://schemas.microsoft.com/office/powerpoint/2010/main" val="2769159530"/>
              </p:ext>
            </p:extLst>
          </p:nvPr>
        </p:nvGraphicFramePr>
        <p:xfrm>
          <a:off x="1301295" y="1916832"/>
          <a:ext cx="10287000" cy="419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pPr rtl="0"/>
            <a:fld id="{A3F31473-23EB-4724-8B59-FE6D21D89FA4}" type="slidenum">
              <a:rPr lang="tr-TR" noProof="0" smtClean="0"/>
              <a:t>14</a:t>
            </a:fld>
            <a:endParaRPr lang="tr-TR" noProof="0" dirty="0"/>
          </a:p>
        </p:txBody>
      </p:sp>
    </p:spTree>
    <p:extLst>
      <p:ext uri="{BB962C8B-B14F-4D97-AF65-F5344CB8AC3E}">
        <p14:creationId xmlns:p14="http://schemas.microsoft.com/office/powerpoint/2010/main" val="44448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476672"/>
            <a:ext cx="10971372" cy="648072"/>
          </a:xfrm>
        </p:spPr>
        <p:txBody>
          <a:bodyPr rtlCol="0">
            <a:normAutofit/>
          </a:bodyPr>
          <a:lstStyle/>
          <a:p>
            <a:pPr algn="ctr" rtl="0"/>
            <a:r>
              <a:rPr lang="tr-TR" b="1" dirty="0">
                <a:solidFill>
                  <a:schemeClr val="accent6">
                    <a:lumMod val="75000"/>
                  </a:schemeClr>
                </a:solidFill>
              </a:rPr>
              <a:t>GİRİŞ PARAGRAFI</a:t>
            </a:r>
          </a:p>
        </p:txBody>
      </p:sp>
      <p:graphicFrame>
        <p:nvGraphicFramePr>
          <p:cNvPr id="7" name="Content Placeholder 6">
            <a:extLst>
              <a:ext uri="{FF2B5EF4-FFF2-40B4-BE49-F238E27FC236}">
                <a16:creationId xmlns:a16="http://schemas.microsoft.com/office/drawing/2014/main" xmlns="" id="{FB23B3FB-937D-45EB-AFD6-608EBB66A654}"/>
              </a:ext>
            </a:extLst>
          </p:cNvPr>
          <p:cNvGraphicFramePr>
            <a:graphicFrameLocks noGrp="1"/>
          </p:cNvGraphicFramePr>
          <p:nvPr>
            <p:ph idx="13"/>
            <p:extLst>
              <p:ext uri="{D42A27DB-BD31-4B8C-83A1-F6EECF244321}">
                <p14:modId xmlns:p14="http://schemas.microsoft.com/office/powerpoint/2010/main" val="35041159"/>
              </p:ext>
            </p:extLst>
          </p:nvPr>
        </p:nvGraphicFramePr>
        <p:xfrm>
          <a:off x="655220" y="2132856"/>
          <a:ext cx="10287000" cy="4407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xmlns="" id="{EAB0FE0D-41E9-4457-8453-984C0BA5C9EA}"/>
              </a:ext>
            </a:extLst>
          </p:cNvPr>
          <p:cNvSpPr txBox="1"/>
          <p:nvPr/>
        </p:nvSpPr>
        <p:spPr>
          <a:xfrm>
            <a:off x="655220" y="1085835"/>
            <a:ext cx="10287000" cy="830997"/>
          </a:xfrm>
          <a:prstGeom prst="rect">
            <a:avLst/>
          </a:prstGeom>
          <a:noFill/>
          <a:ln>
            <a:solidFill>
              <a:schemeClr val="bg2"/>
            </a:solidFill>
          </a:ln>
        </p:spPr>
        <p:txBody>
          <a:bodyPr wrap="square" rtlCol="0" anchor="ctr" anchorCtr="1">
            <a:spAutoFit/>
          </a:bodyPr>
          <a:lstStyle/>
          <a:p>
            <a:r>
              <a:rPr lang="en-US" sz="2400" dirty="0" err="1">
                <a:solidFill>
                  <a:schemeClr val="accent6">
                    <a:lumMod val="75000"/>
                  </a:schemeClr>
                </a:solidFill>
                <a:latin typeface="+mj-lt"/>
              </a:rPr>
              <a:t>Girişinizin</a:t>
            </a:r>
            <a:r>
              <a:rPr lang="en-US" sz="2400" dirty="0">
                <a:solidFill>
                  <a:schemeClr val="accent6">
                    <a:lumMod val="75000"/>
                  </a:schemeClr>
                </a:solidFill>
                <a:latin typeface="+mj-lt"/>
              </a:rPr>
              <a:t> </a:t>
            </a:r>
            <a:r>
              <a:rPr lang="en-US" sz="2400" dirty="0" err="1">
                <a:solidFill>
                  <a:schemeClr val="accent6">
                    <a:lumMod val="75000"/>
                  </a:schemeClr>
                </a:solidFill>
                <a:latin typeface="+mj-lt"/>
              </a:rPr>
              <a:t>amacı</a:t>
            </a:r>
            <a:r>
              <a:rPr lang="en-US" sz="2400" dirty="0">
                <a:solidFill>
                  <a:schemeClr val="accent6">
                    <a:lumMod val="75000"/>
                  </a:schemeClr>
                </a:solidFill>
                <a:latin typeface="+mj-lt"/>
              </a:rPr>
              <a:t>, </a:t>
            </a:r>
            <a:r>
              <a:rPr lang="en-US" sz="2400" dirty="0" err="1">
                <a:solidFill>
                  <a:schemeClr val="accent6">
                    <a:lumMod val="75000"/>
                  </a:schemeClr>
                </a:solidFill>
                <a:latin typeface="+mj-lt"/>
              </a:rPr>
              <a:t>okuyucunuzun</a:t>
            </a:r>
            <a:r>
              <a:rPr lang="en-US" sz="2400" dirty="0">
                <a:solidFill>
                  <a:schemeClr val="accent6">
                    <a:lumMod val="75000"/>
                  </a:schemeClr>
                </a:solidFill>
                <a:latin typeface="+mj-lt"/>
              </a:rPr>
              <a:t> </a:t>
            </a:r>
            <a:r>
              <a:rPr lang="en-US" sz="2400" dirty="0" err="1">
                <a:solidFill>
                  <a:schemeClr val="accent6">
                    <a:lumMod val="75000"/>
                  </a:schemeClr>
                </a:solidFill>
                <a:latin typeface="+mj-lt"/>
              </a:rPr>
              <a:t>makalenizden</a:t>
            </a:r>
            <a:r>
              <a:rPr lang="en-US" sz="2400" dirty="0">
                <a:solidFill>
                  <a:schemeClr val="accent6">
                    <a:lumMod val="75000"/>
                  </a:schemeClr>
                </a:solidFill>
                <a:latin typeface="+mj-lt"/>
              </a:rPr>
              <a:t> ne </a:t>
            </a:r>
            <a:r>
              <a:rPr lang="en-US" sz="2400" dirty="0" err="1">
                <a:solidFill>
                  <a:schemeClr val="accent6">
                    <a:lumMod val="75000"/>
                  </a:schemeClr>
                </a:solidFill>
                <a:latin typeface="+mj-lt"/>
              </a:rPr>
              <a:t>bekleyebileceğini</a:t>
            </a:r>
            <a:r>
              <a:rPr lang="en-US" sz="2400" dirty="0">
                <a:solidFill>
                  <a:schemeClr val="accent6">
                    <a:lumMod val="75000"/>
                  </a:schemeClr>
                </a:solidFill>
                <a:latin typeface="+mj-lt"/>
              </a:rPr>
              <a:t> </a:t>
            </a:r>
            <a:r>
              <a:rPr lang="en-US" sz="2400" dirty="0" err="1">
                <a:solidFill>
                  <a:schemeClr val="accent6">
                    <a:lumMod val="75000"/>
                  </a:schemeClr>
                </a:solidFill>
                <a:latin typeface="+mj-lt"/>
              </a:rPr>
              <a:t>bilmesini</a:t>
            </a:r>
            <a:r>
              <a:rPr lang="en-US" sz="2400" dirty="0">
                <a:solidFill>
                  <a:schemeClr val="accent6">
                    <a:lumMod val="75000"/>
                  </a:schemeClr>
                </a:solidFill>
                <a:latin typeface="+mj-lt"/>
              </a:rPr>
              <a:t> </a:t>
            </a:r>
            <a:r>
              <a:rPr lang="en-US" sz="2400" dirty="0" err="1">
                <a:solidFill>
                  <a:schemeClr val="accent6">
                    <a:lumMod val="75000"/>
                  </a:schemeClr>
                </a:solidFill>
                <a:latin typeface="+mj-lt"/>
              </a:rPr>
              <a:t>sağlamaktır</a:t>
            </a:r>
            <a:r>
              <a:rPr lang="en-US" sz="2400" dirty="0">
                <a:solidFill>
                  <a:schemeClr val="accent6">
                    <a:lumMod val="75000"/>
                  </a:schemeClr>
                </a:solidFill>
                <a:latin typeface="+mj-lt"/>
              </a:rPr>
              <a:t>. </a:t>
            </a:r>
            <a:r>
              <a:rPr lang="en-US" sz="2400" u="sng" dirty="0" err="1">
                <a:solidFill>
                  <a:schemeClr val="accent6">
                    <a:lumMod val="75000"/>
                  </a:schemeClr>
                </a:solidFill>
                <a:latin typeface="+mj-lt"/>
              </a:rPr>
              <a:t>Okuyucunun</a:t>
            </a:r>
            <a:r>
              <a:rPr lang="en-US" sz="2400" u="sng" dirty="0">
                <a:solidFill>
                  <a:schemeClr val="accent6">
                    <a:lumMod val="75000"/>
                  </a:schemeClr>
                </a:solidFill>
                <a:latin typeface="+mj-lt"/>
              </a:rPr>
              <a:t> </a:t>
            </a:r>
            <a:r>
              <a:rPr lang="en-US" sz="2400" u="sng" dirty="0" err="1">
                <a:solidFill>
                  <a:schemeClr val="accent6">
                    <a:lumMod val="75000"/>
                  </a:schemeClr>
                </a:solidFill>
                <a:latin typeface="+mj-lt"/>
              </a:rPr>
              <a:t>dikkatini</a:t>
            </a:r>
            <a:r>
              <a:rPr lang="en-US" sz="2400" u="sng" dirty="0">
                <a:solidFill>
                  <a:schemeClr val="accent6">
                    <a:lumMod val="75000"/>
                  </a:schemeClr>
                </a:solidFill>
                <a:latin typeface="+mj-lt"/>
              </a:rPr>
              <a:t> </a:t>
            </a:r>
            <a:r>
              <a:rPr lang="en-US" sz="2400" u="sng" dirty="0" err="1">
                <a:solidFill>
                  <a:schemeClr val="accent6">
                    <a:lumMod val="75000"/>
                  </a:schemeClr>
                </a:solidFill>
                <a:latin typeface="+mj-lt"/>
              </a:rPr>
              <a:t>çekin</a:t>
            </a:r>
            <a:r>
              <a:rPr lang="en-US" sz="2400" dirty="0">
                <a:solidFill>
                  <a:schemeClr val="accent6">
                    <a:lumMod val="75000"/>
                  </a:schemeClr>
                </a:solidFill>
                <a:latin typeface="+mj-lt"/>
              </a:rPr>
              <a:t>:</a:t>
            </a:r>
          </a:p>
        </p:txBody>
      </p:sp>
      <p:sp>
        <p:nvSpPr>
          <p:cNvPr id="3" name="Slayt Numarası Yer Tutucusu 2"/>
          <p:cNvSpPr>
            <a:spLocks noGrp="1"/>
          </p:cNvSpPr>
          <p:nvPr>
            <p:ph type="sldNum" sz="quarter" idx="12"/>
          </p:nvPr>
        </p:nvSpPr>
        <p:spPr/>
        <p:txBody>
          <a:bodyPr/>
          <a:lstStyle/>
          <a:p>
            <a:pPr rtl="0"/>
            <a:fld id="{A3F31473-23EB-4724-8B59-FE6D21D89FA4}" type="slidenum">
              <a:rPr lang="tr-TR" noProof="0" smtClean="0"/>
              <a:t>15</a:t>
            </a:fld>
            <a:endParaRPr lang="tr-TR" noProof="0" dirty="0"/>
          </a:p>
        </p:txBody>
      </p:sp>
    </p:spTree>
    <p:extLst>
      <p:ext uri="{BB962C8B-B14F-4D97-AF65-F5344CB8AC3E}">
        <p14:creationId xmlns:p14="http://schemas.microsoft.com/office/powerpoint/2010/main" val="93167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xmlns="" id="{9BE6684D-F3B7-4478-841B-306C4B93490B}"/>
              </a:ext>
            </a:extLst>
          </p:cNvPr>
          <p:cNvGraphicFramePr>
            <a:graphicFrameLocks noGrp="1"/>
          </p:cNvGraphicFramePr>
          <p:nvPr>
            <p:ph idx="13"/>
            <p:extLst>
              <p:ext uri="{D42A27DB-BD31-4B8C-83A1-F6EECF244321}">
                <p14:modId xmlns:p14="http://schemas.microsoft.com/office/powerpoint/2010/main" val="70774979"/>
              </p:ext>
            </p:extLst>
          </p:nvPr>
        </p:nvGraphicFramePr>
        <p:xfrm>
          <a:off x="1293812" y="1484784"/>
          <a:ext cx="102870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Başlık 1">
            <a:extLst>
              <a:ext uri="{FF2B5EF4-FFF2-40B4-BE49-F238E27FC236}">
                <a16:creationId xmlns:a16="http://schemas.microsoft.com/office/drawing/2014/main" xmlns="" id="{92A819B4-0512-4067-85D0-52CD49C38484}"/>
              </a:ext>
            </a:extLst>
          </p:cNvPr>
          <p:cNvSpPr>
            <a:spLocks noGrp="1"/>
          </p:cNvSpPr>
          <p:nvPr>
            <p:ph type="title"/>
          </p:nvPr>
        </p:nvSpPr>
        <p:spPr>
          <a:xfrm>
            <a:off x="609440" y="476672"/>
            <a:ext cx="10971372" cy="1066800"/>
          </a:xfrm>
        </p:spPr>
        <p:txBody>
          <a:bodyPr rtlCol="0"/>
          <a:lstStyle/>
          <a:p>
            <a:pPr algn="ctr"/>
            <a:r>
              <a:rPr lang="tr-TR" b="1" dirty="0">
                <a:solidFill>
                  <a:schemeClr val="accent6">
                    <a:lumMod val="75000"/>
                  </a:schemeClr>
                </a:solidFill>
              </a:rPr>
              <a:t>METİN GİRİŞİNİZ NASIL GÖRÜNMELİ?</a:t>
            </a:r>
          </a:p>
        </p:txBody>
      </p:sp>
      <p:sp>
        <p:nvSpPr>
          <p:cNvPr id="2" name="Slayt Numarası Yer Tutucusu 1"/>
          <p:cNvSpPr>
            <a:spLocks noGrp="1"/>
          </p:cNvSpPr>
          <p:nvPr>
            <p:ph type="sldNum" sz="quarter" idx="12"/>
          </p:nvPr>
        </p:nvSpPr>
        <p:spPr/>
        <p:txBody>
          <a:bodyPr/>
          <a:lstStyle/>
          <a:p>
            <a:pPr rtl="0"/>
            <a:fld id="{A3F31473-23EB-4724-8B59-FE6D21D89FA4}" type="slidenum">
              <a:rPr lang="tr-TR" noProof="0" smtClean="0"/>
              <a:t>16</a:t>
            </a:fld>
            <a:endParaRPr lang="tr-TR" noProof="0" dirty="0"/>
          </a:p>
        </p:txBody>
      </p:sp>
    </p:spTree>
    <p:extLst>
      <p:ext uri="{BB962C8B-B14F-4D97-AF65-F5344CB8AC3E}">
        <p14:creationId xmlns:p14="http://schemas.microsoft.com/office/powerpoint/2010/main" val="172228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476672"/>
            <a:ext cx="10971372" cy="1066800"/>
          </a:xfrm>
        </p:spPr>
        <p:txBody>
          <a:bodyPr rtlCol="0"/>
          <a:lstStyle/>
          <a:p>
            <a:pPr algn="ctr" rtl="0"/>
            <a:r>
              <a:rPr lang="tr-TR" b="1" dirty="0">
                <a:solidFill>
                  <a:schemeClr val="accent6">
                    <a:lumMod val="75000"/>
                  </a:schemeClr>
                </a:solidFill>
              </a:rPr>
              <a:t>Giriş Paragrafı Örneği</a:t>
            </a:r>
          </a:p>
        </p:txBody>
      </p:sp>
      <p:sp>
        <p:nvSpPr>
          <p:cNvPr id="3" name="İçerik Yer Tutucusu 2"/>
          <p:cNvSpPr>
            <a:spLocks noGrp="1"/>
          </p:cNvSpPr>
          <p:nvPr>
            <p:ph idx="13"/>
          </p:nvPr>
        </p:nvSpPr>
        <p:spPr>
          <a:xfrm>
            <a:off x="333772" y="1844824"/>
            <a:ext cx="11247040" cy="4869160"/>
          </a:xfrm>
        </p:spPr>
        <p:txBody>
          <a:bodyPr rtlCol="0">
            <a:noAutofit/>
          </a:bodyPr>
          <a:lstStyle/>
          <a:p>
            <a:pPr algn="just"/>
            <a:r>
              <a:rPr lang="tr-TR" sz="2200" b="1" dirty="0">
                <a:solidFill>
                  <a:srgbClr val="FF0000"/>
                </a:solidFill>
                <a:latin typeface="+mj-lt"/>
              </a:rPr>
              <a:t>Sosyal medyayı, uygulamaları veya Youtube'u kullanıyor musunuz? (ÇENGEL)</a:t>
            </a:r>
            <a:r>
              <a:rPr lang="tr-TR" sz="2200" dirty="0">
                <a:latin typeface="+mj-lt"/>
              </a:rPr>
              <a:t> </a:t>
            </a:r>
            <a:r>
              <a:rPr lang="tr-TR" sz="2200" dirty="0">
                <a:solidFill>
                  <a:srgbClr val="7030A0"/>
                </a:solidFill>
                <a:latin typeface="+mj-lt"/>
              </a:rPr>
              <a:t>Modern Amerikan gençliği, genellikle parmak ucuyla, bilgiye eğlence yoluyla erişme fırsatlarıyla doludur. Bu teknolojik kaynakların birçoğunun olumsuz bir "değişken beyin alanı" çağrışımına sahip olmasına rağmen, tüm teknoloji ve ekran süresinin çok az değeri olduğu veya tamamen akılsız eğlence için düşünülmemesi gerekir. Aslında, teknolojinin yaygın çekiciliği ve erişilebilirliği nedeniyle, akademik veya eğitim amaçlı bir amacı günlük bir rutine dahil etmek için kolayca kullanılabilir. Teknolojinin hedeflenen bir kitleyi cezbetme ve onlarla bağlantı kurma yeteneği, akılsız eğlenceden yalnızca eğlenceyle sınırlı olmayan güçlü araçlara yönlendirilebilir. Oyunlar, televizyon ve uygulamalar teknik becerilerini geliştirirken bir çocuğun zekasına hitap etmek için kullanılabilir; bu, bir ergenin davranışsal ve skolastik gelişimini arttırmak için zengin bir fırsat yaratır. </a:t>
            </a:r>
            <a:r>
              <a:rPr lang="tr-TR" sz="2200" b="1" dirty="0">
                <a:solidFill>
                  <a:srgbClr val="7030A0"/>
                </a:solidFill>
                <a:latin typeface="+mj-lt"/>
              </a:rPr>
              <a:t>(GENELDEN ÖZELE KONU VE İÇERİK TANITIMI) </a:t>
            </a:r>
            <a:r>
              <a:rPr lang="tr-TR" sz="2200" dirty="0">
                <a:latin typeface="+mj-lt"/>
              </a:rPr>
              <a:t>Teknoloji ve ekran süresinin kullanımı, çocukların genişleyen sınıf tanımlarını ve bir bütün olarak okuryazarlığı deneyimleyerek </a:t>
            </a:r>
            <a:r>
              <a:rPr lang="tr-TR" sz="2200" i="1" dirty="0">
                <a:latin typeface="+mj-lt"/>
              </a:rPr>
              <a:t>akademik olarak mükemmelleşmelerine olanak tanıdığından, düşük performans gösteren gelişim becerilerini geliştirdiğinden ve akademik olarak daha ileri düzeydeki öğrenciler için sınıf içi eğitimi destekleyebileceğinden</a:t>
            </a:r>
            <a:r>
              <a:rPr lang="tr-TR" sz="2200" dirty="0">
                <a:latin typeface="+mj-lt"/>
              </a:rPr>
              <a:t> çocuklar için olumlu olabilir. </a:t>
            </a:r>
            <a:r>
              <a:rPr lang="tr-TR" sz="2200" b="1" dirty="0">
                <a:latin typeface="+mj-lt"/>
              </a:rPr>
              <a:t>(TEZ TÜMCESİ)</a:t>
            </a:r>
          </a:p>
        </p:txBody>
      </p:sp>
      <p:sp>
        <p:nvSpPr>
          <p:cNvPr id="4" name="Slayt Numarası Yer Tutucusu 3"/>
          <p:cNvSpPr>
            <a:spLocks noGrp="1"/>
          </p:cNvSpPr>
          <p:nvPr>
            <p:ph type="sldNum" sz="quarter" idx="12"/>
          </p:nvPr>
        </p:nvSpPr>
        <p:spPr/>
        <p:txBody>
          <a:bodyPr/>
          <a:lstStyle/>
          <a:p>
            <a:pPr rtl="0"/>
            <a:fld id="{A3F31473-23EB-4724-8B59-FE6D21D89FA4}" type="slidenum">
              <a:rPr lang="tr-TR" noProof="0" smtClean="0"/>
              <a:t>17</a:t>
            </a:fld>
            <a:endParaRPr lang="tr-TR" noProof="0" dirty="0"/>
          </a:p>
        </p:txBody>
      </p:sp>
    </p:spTree>
    <p:extLst>
      <p:ext uri="{BB962C8B-B14F-4D97-AF65-F5344CB8AC3E}">
        <p14:creationId xmlns:p14="http://schemas.microsoft.com/office/powerpoint/2010/main" val="91829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476672"/>
            <a:ext cx="10971372" cy="1066800"/>
          </a:xfrm>
        </p:spPr>
        <p:txBody>
          <a:bodyPr rtlCol="0"/>
          <a:lstStyle/>
          <a:p>
            <a:pPr algn="ctr" rtl="0"/>
            <a:r>
              <a:rPr lang="tr-TR" b="1" dirty="0">
                <a:solidFill>
                  <a:schemeClr val="accent6">
                    <a:lumMod val="75000"/>
                  </a:schemeClr>
                </a:solidFill>
              </a:rPr>
              <a:t>GELİŞME BÖLÜMÜ (ANA GÖVDE)</a:t>
            </a:r>
          </a:p>
        </p:txBody>
      </p:sp>
      <p:graphicFrame>
        <p:nvGraphicFramePr>
          <p:cNvPr id="4" name="Content Placeholder 3">
            <a:extLst>
              <a:ext uri="{FF2B5EF4-FFF2-40B4-BE49-F238E27FC236}">
                <a16:creationId xmlns:a16="http://schemas.microsoft.com/office/drawing/2014/main" xmlns="" id="{D810688C-DB83-444E-BF02-00A11739815B}"/>
              </a:ext>
            </a:extLst>
          </p:cNvPr>
          <p:cNvGraphicFramePr>
            <a:graphicFrameLocks noGrp="1"/>
          </p:cNvGraphicFramePr>
          <p:nvPr>
            <p:ph idx="13"/>
            <p:extLst>
              <p:ext uri="{D42A27DB-BD31-4B8C-83A1-F6EECF244321}">
                <p14:modId xmlns:p14="http://schemas.microsoft.com/office/powerpoint/2010/main" val="3510445381"/>
              </p:ext>
            </p:extLst>
          </p:nvPr>
        </p:nvGraphicFramePr>
        <p:xfrm>
          <a:off x="765820" y="2060848"/>
          <a:ext cx="10287000" cy="419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pPr rtl="0"/>
            <a:fld id="{A3F31473-23EB-4724-8B59-FE6D21D89FA4}" type="slidenum">
              <a:rPr lang="tr-TR" noProof="0" smtClean="0"/>
              <a:t>18</a:t>
            </a:fld>
            <a:endParaRPr lang="tr-TR" noProof="0" dirty="0"/>
          </a:p>
        </p:txBody>
      </p:sp>
    </p:spTree>
    <p:extLst>
      <p:ext uri="{BB962C8B-B14F-4D97-AF65-F5344CB8AC3E}">
        <p14:creationId xmlns:p14="http://schemas.microsoft.com/office/powerpoint/2010/main" val="194496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55220" y="260648"/>
            <a:ext cx="10971372" cy="1066800"/>
          </a:xfrm>
        </p:spPr>
        <p:txBody>
          <a:bodyPr rtlCol="0"/>
          <a:lstStyle/>
          <a:p>
            <a:pPr algn="ctr" rtl="0"/>
            <a:r>
              <a:rPr lang="tr-TR" b="1" dirty="0">
                <a:solidFill>
                  <a:schemeClr val="accent6">
                    <a:lumMod val="75000"/>
                  </a:schemeClr>
                </a:solidFill>
              </a:rPr>
              <a:t>SONUÇ BÖLÜMÜ </a:t>
            </a:r>
          </a:p>
        </p:txBody>
      </p:sp>
      <p:graphicFrame>
        <p:nvGraphicFramePr>
          <p:cNvPr id="4" name="Content Placeholder 3">
            <a:extLst>
              <a:ext uri="{FF2B5EF4-FFF2-40B4-BE49-F238E27FC236}">
                <a16:creationId xmlns:a16="http://schemas.microsoft.com/office/drawing/2014/main" xmlns="" id="{B51DACFF-35C4-47CC-8A94-768A2BE83EBE}"/>
              </a:ext>
            </a:extLst>
          </p:cNvPr>
          <p:cNvGraphicFramePr>
            <a:graphicFrameLocks noGrp="1"/>
          </p:cNvGraphicFramePr>
          <p:nvPr>
            <p:ph idx="13"/>
            <p:extLst>
              <p:ext uri="{D42A27DB-BD31-4B8C-83A1-F6EECF244321}">
                <p14:modId xmlns:p14="http://schemas.microsoft.com/office/powerpoint/2010/main" val="2197420466"/>
              </p:ext>
            </p:extLst>
          </p:nvPr>
        </p:nvGraphicFramePr>
        <p:xfrm>
          <a:off x="655220" y="2492896"/>
          <a:ext cx="10287000" cy="4046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xmlns="" id="{434CF0EE-8DB5-4AFD-A176-169D4642045D}"/>
              </a:ext>
            </a:extLst>
          </p:cNvPr>
          <p:cNvSpPr txBox="1"/>
          <p:nvPr/>
        </p:nvSpPr>
        <p:spPr>
          <a:xfrm>
            <a:off x="655220" y="1361093"/>
            <a:ext cx="10287000" cy="1015663"/>
          </a:xfrm>
          <a:prstGeom prst="rect">
            <a:avLst/>
          </a:prstGeom>
          <a:noFill/>
          <a:ln>
            <a:solidFill>
              <a:schemeClr val="bg2"/>
            </a:solidFill>
          </a:ln>
        </p:spPr>
        <p:txBody>
          <a:bodyPr wrap="square" rtlCol="0" anchor="ctr" anchorCtr="1">
            <a:spAutoFit/>
          </a:bodyPr>
          <a:lstStyle/>
          <a:p>
            <a:r>
              <a:rPr lang="en-US" sz="2000" dirty="0">
                <a:solidFill>
                  <a:schemeClr val="accent6">
                    <a:lumMod val="75000"/>
                  </a:schemeClr>
                </a:solidFill>
                <a:latin typeface="+mj-lt"/>
              </a:rPr>
              <a:t>Bir </a:t>
            </a:r>
            <a:r>
              <a:rPr lang="en-US" sz="2000" dirty="0" err="1">
                <a:solidFill>
                  <a:schemeClr val="accent6">
                    <a:lumMod val="75000"/>
                  </a:schemeClr>
                </a:solidFill>
                <a:latin typeface="+mj-lt"/>
              </a:rPr>
              <a:t>sonuç</a:t>
            </a:r>
            <a:r>
              <a:rPr lang="en-US" sz="2000" dirty="0">
                <a:solidFill>
                  <a:schemeClr val="accent6">
                    <a:lumMod val="75000"/>
                  </a:schemeClr>
                </a:solidFill>
                <a:latin typeface="+mj-lt"/>
              </a:rPr>
              <a:t>, </a:t>
            </a:r>
            <a:r>
              <a:rPr lang="en-US" sz="2000" dirty="0" err="1">
                <a:solidFill>
                  <a:schemeClr val="accent6">
                    <a:lumMod val="75000"/>
                  </a:schemeClr>
                </a:solidFill>
                <a:latin typeface="+mj-lt"/>
              </a:rPr>
              <a:t>okuyucunuza</a:t>
            </a:r>
            <a:r>
              <a:rPr lang="en-US" sz="2000" dirty="0">
                <a:solidFill>
                  <a:schemeClr val="accent6">
                    <a:lumMod val="75000"/>
                  </a:schemeClr>
                </a:solidFill>
                <a:latin typeface="+mj-lt"/>
              </a:rPr>
              <a:t> </a:t>
            </a:r>
            <a:r>
              <a:rPr lang="en-US" sz="2000" dirty="0" err="1">
                <a:solidFill>
                  <a:schemeClr val="accent6">
                    <a:lumMod val="75000"/>
                  </a:schemeClr>
                </a:solidFill>
                <a:latin typeface="+mj-lt"/>
              </a:rPr>
              <a:t>metninizin</a:t>
            </a:r>
            <a:r>
              <a:rPr lang="en-US" sz="2000" dirty="0">
                <a:solidFill>
                  <a:schemeClr val="accent6">
                    <a:lumMod val="75000"/>
                  </a:schemeClr>
                </a:solidFill>
                <a:latin typeface="+mj-lt"/>
              </a:rPr>
              <a:t> </a:t>
            </a:r>
            <a:r>
              <a:rPr lang="en-US" sz="2000" dirty="0" err="1">
                <a:solidFill>
                  <a:schemeClr val="accent6">
                    <a:lumMod val="75000"/>
                  </a:schemeClr>
                </a:solidFill>
                <a:latin typeface="+mj-lt"/>
              </a:rPr>
              <a:t>ana</a:t>
            </a:r>
            <a:r>
              <a:rPr lang="en-US" sz="2000" dirty="0">
                <a:solidFill>
                  <a:schemeClr val="accent6">
                    <a:lumMod val="75000"/>
                  </a:schemeClr>
                </a:solidFill>
                <a:latin typeface="+mj-lt"/>
              </a:rPr>
              <a:t> </a:t>
            </a:r>
            <a:r>
              <a:rPr lang="en-US" sz="2000" dirty="0" err="1">
                <a:solidFill>
                  <a:schemeClr val="accent6">
                    <a:lumMod val="75000"/>
                  </a:schemeClr>
                </a:solidFill>
                <a:latin typeface="+mj-lt"/>
              </a:rPr>
              <a:t>noktalarını</a:t>
            </a:r>
            <a:r>
              <a:rPr lang="en-US" sz="2000" dirty="0">
                <a:solidFill>
                  <a:schemeClr val="accent6">
                    <a:lumMod val="75000"/>
                  </a:schemeClr>
                </a:solidFill>
                <a:latin typeface="+mj-lt"/>
              </a:rPr>
              <a:t> </a:t>
            </a:r>
            <a:r>
              <a:rPr lang="en-US" sz="2000" dirty="0" err="1">
                <a:solidFill>
                  <a:schemeClr val="accent6">
                    <a:lumMod val="75000"/>
                  </a:schemeClr>
                </a:solidFill>
                <a:latin typeface="+mj-lt"/>
              </a:rPr>
              <a:t>hatırlatmaya</a:t>
            </a:r>
            <a:r>
              <a:rPr lang="en-US" sz="2000" dirty="0">
                <a:solidFill>
                  <a:schemeClr val="accent6">
                    <a:lumMod val="75000"/>
                  </a:schemeClr>
                </a:solidFill>
                <a:latin typeface="+mj-lt"/>
              </a:rPr>
              <a:t> </a:t>
            </a:r>
            <a:r>
              <a:rPr lang="en-US" sz="2000" dirty="0" err="1">
                <a:solidFill>
                  <a:schemeClr val="accent6">
                    <a:lumMod val="75000"/>
                  </a:schemeClr>
                </a:solidFill>
                <a:latin typeface="+mj-lt"/>
              </a:rPr>
              <a:t>çalışır</a:t>
            </a:r>
            <a:r>
              <a:rPr lang="en-US" sz="2000" dirty="0">
                <a:solidFill>
                  <a:schemeClr val="accent6">
                    <a:lumMod val="75000"/>
                  </a:schemeClr>
                </a:solidFill>
                <a:latin typeface="+mj-lt"/>
              </a:rPr>
              <a:t> </a:t>
            </a:r>
            <a:r>
              <a:rPr lang="en-US" sz="2000" dirty="0" err="1">
                <a:solidFill>
                  <a:schemeClr val="accent6">
                    <a:lumMod val="75000"/>
                  </a:schemeClr>
                </a:solidFill>
                <a:latin typeface="+mj-lt"/>
              </a:rPr>
              <a:t>ve</a:t>
            </a:r>
            <a:r>
              <a:rPr lang="en-US" sz="2000" dirty="0">
                <a:solidFill>
                  <a:schemeClr val="accent6">
                    <a:lumMod val="75000"/>
                  </a:schemeClr>
                </a:solidFill>
                <a:latin typeface="+mj-lt"/>
              </a:rPr>
              <a:t> </a:t>
            </a:r>
            <a:r>
              <a:rPr lang="en-US" sz="2000" dirty="0" err="1">
                <a:solidFill>
                  <a:schemeClr val="accent6">
                    <a:lumMod val="75000"/>
                  </a:schemeClr>
                </a:solidFill>
                <a:latin typeface="+mj-lt"/>
              </a:rPr>
              <a:t>okuyucunuzun</a:t>
            </a:r>
            <a:r>
              <a:rPr lang="en-US" sz="2000" dirty="0">
                <a:solidFill>
                  <a:schemeClr val="accent6">
                    <a:lumMod val="75000"/>
                  </a:schemeClr>
                </a:solidFill>
                <a:latin typeface="+mj-lt"/>
              </a:rPr>
              <a:t> </a:t>
            </a:r>
            <a:r>
              <a:rPr lang="en-US" sz="2000" dirty="0" err="1">
                <a:solidFill>
                  <a:schemeClr val="accent6">
                    <a:lumMod val="75000"/>
                  </a:schemeClr>
                </a:solidFill>
                <a:latin typeface="+mj-lt"/>
              </a:rPr>
              <a:t>tartışmanızdan</a:t>
            </a:r>
            <a:r>
              <a:rPr lang="en-US" sz="2000" dirty="0">
                <a:solidFill>
                  <a:schemeClr val="accent6">
                    <a:lumMod val="75000"/>
                  </a:schemeClr>
                </a:solidFill>
                <a:latin typeface="+mj-lt"/>
              </a:rPr>
              <a:t> </a:t>
            </a:r>
            <a:r>
              <a:rPr lang="en-US" sz="2000" dirty="0" err="1">
                <a:solidFill>
                  <a:schemeClr val="accent6">
                    <a:lumMod val="75000"/>
                  </a:schemeClr>
                </a:solidFill>
                <a:latin typeface="+mj-lt"/>
              </a:rPr>
              <a:t>neyi</a:t>
            </a:r>
            <a:r>
              <a:rPr lang="en-US" sz="2000" dirty="0">
                <a:solidFill>
                  <a:schemeClr val="accent6">
                    <a:lumMod val="75000"/>
                  </a:schemeClr>
                </a:solidFill>
                <a:latin typeface="+mj-lt"/>
              </a:rPr>
              <a:t> "</a:t>
            </a:r>
            <a:r>
              <a:rPr lang="en-US" sz="2000" dirty="0" err="1">
                <a:solidFill>
                  <a:schemeClr val="accent6">
                    <a:lumMod val="75000"/>
                  </a:schemeClr>
                </a:solidFill>
                <a:latin typeface="+mj-lt"/>
              </a:rPr>
              <a:t>çıkarmasını</a:t>
            </a:r>
            <a:r>
              <a:rPr lang="en-US" sz="2000" dirty="0">
                <a:solidFill>
                  <a:schemeClr val="accent6">
                    <a:lumMod val="75000"/>
                  </a:schemeClr>
                </a:solidFill>
                <a:latin typeface="+mj-lt"/>
              </a:rPr>
              <a:t>" </a:t>
            </a:r>
            <a:r>
              <a:rPr lang="en-US" sz="2000" dirty="0" err="1">
                <a:solidFill>
                  <a:schemeClr val="accent6">
                    <a:lumMod val="75000"/>
                  </a:schemeClr>
                </a:solidFill>
                <a:latin typeface="+mj-lt"/>
              </a:rPr>
              <a:t>istediğinizi</a:t>
            </a:r>
            <a:r>
              <a:rPr lang="en-US" sz="2000" dirty="0">
                <a:solidFill>
                  <a:schemeClr val="accent6">
                    <a:lumMod val="75000"/>
                  </a:schemeClr>
                </a:solidFill>
                <a:latin typeface="+mj-lt"/>
              </a:rPr>
              <a:t> </a:t>
            </a:r>
            <a:r>
              <a:rPr lang="en-US" sz="2000" dirty="0" err="1">
                <a:solidFill>
                  <a:schemeClr val="accent6">
                    <a:lumMod val="75000"/>
                  </a:schemeClr>
                </a:solidFill>
                <a:latin typeface="+mj-lt"/>
              </a:rPr>
              <a:t>özetler</a:t>
            </a:r>
            <a:r>
              <a:rPr lang="en-US" sz="2000" dirty="0">
                <a:solidFill>
                  <a:schemeClr val="accent6">
                    <a:lumMod val="75000"/>
                  </a:schemeClr>
                </a:solidFill>
                <a:latin typeface="+mj-lt"/>
              </a:rPr>
              <a:t>. </a:t>
            </a:r>
            <a:r>
              <a:rPr lang="en-US" sz="2000" dirty="0" err="1">
                <a:solidFill>
                  <a:schemeClr val="accent6">
                    <a:lumMod val="75000"/>
                  </a:schemeClr>
                </a:solidFill>
                <a:latin typeface="+mj-lt"/>
              </a:rPr>
              <a:t>Sonucunuzu</a:t>
            </a:r>
            <a:r>
              <a:rPr lang="en-US" sz="2000" dirty="0">
                <a:solidFill>
                  <a:schemeClr val="accent6">
                    <a:lumMod val="75000"/>
                  </a:schemeClr>
                </a:solidFill>
                <a:latin typeface="+mj-lt"/>
              </a:rPr>
              <a:t> </a:t>
            </a:r>
            <a:r>
              <a:rPr lang="en-US" sz="2000" dirty="0" err="1">
                <a:solidFill>
                  <a:schemeClr val="accent6">
                    <a:lumMod val="75000"/>
                  </a:schemeClr>
                </a:solidFill>
                <a:latin typeface="+mj-lt"/>
              </a:rPr>
              <a:t>yazarken</a:t>
            </a:r>
            <a:r>
              <a:rPr lang="en-US" sz="2000" dirty="0">
                <a:solidFill>
                  <a:schemeClr val="accent6">
                    <a:lumMod val="75000"/>
                  </a:schemeClr>
                </a:solidFill>
                <a:latin typeface="+mj-lt"/>
              </a:rPr>
              <a:t> </a:t>
            </a:r>
            <a:r>
              <a:rPr lang="en-US" sz="2000" dirty="0" err="1">
                <a:solidFill>
                  <a:schemeClr val="accent6">
                    <a:lumMod val="75000"/>
                  </a:schemeClr>
                </a:solidFill>
                <a:latin typeface="+mj-lt"/>
              </a:rPr>
              <a:t>şu</a:t>
            </a:r>
            <a:r>
              <a:rPr lang="en-US" sz="2000" dirty="0">
                <a:solidFill>
                  <a:schemeClr val="accent6">
                    <a:lumMod val="75000"/>
                  </a:schemeClr>
                </a:solidFill>
                <a:latin typeface="+mj-lt"/>
              </a:rPr>
              <a:t> </a:t>
            </a:r>
            <a:r>
              <a:rPr lang="en-US" sz="2000" dirty="0" err="1">
                <a:solidFill>
                  <a:schemeClr val="accent6">
                    <a:lumMod val="75000"/>
                  </a:schemeClr>
                </a:solidFill>
                <a:latin typeface="+mj-lt"/>
              </a:rPr>
              <a:t>ipuçlarını</a:t>
            </a:r>
            <a:r>
              <a:rPr lang="en-US" sz="2000" dirty="0">
                <a:solidFill>
                  <a:schemeClr val="accent6">
                    <a:lumMod val="75000"/>
                  </a:schemeClr>
                </a:solidFill>
                <a:latin typeface="+mj-lt"/>
              </a:rPr>
              <a:t> </a:t>
            </a:r>
            <a:r>
              <a:rPr lang="en-US" sz="2000" dirty="0" err="1">
                <a:solidFill>
                  <a:schemeClr val="accent6">
                    <a:lumMod val="75000"/>
                  </a:schemeClr>
                </a:solidFill>
                <a:latin typeface="+mj-lt"/>
              </a:rPr>
              <a:t>göz</a:t>
            </a:r>
            <a:r>
              <a:rPr lang="en-US" sz="2000" dirty="0">
                <a:solidFill>
                  <a:schemeClr val="accent6">
                    <a:lumMod val="75000"/>
                  </a:schemeClr>
                </a:solidFill>
                <a:latin typeface="+mj-lt"/>
              </a:rPr>
              <a:t> </a:t>
            </a:r>
            <a:r>
              <a:rPr lang="en-US" sz="2000" dirty="0" err="1">
                <a:solidFill>
                  <a:schemeClr val="accent6">
                    <a:lumMod val="75000"/>
                  </a:schemeClr>
                </a:solidFill>
                <a:latin typeface="+mj-lt"/>
              </a:rPr>
              <a:t>önünde</a:t>
            </a:r>
            <a:r>
              <a:rPr lang="en-US" sz="2000" dirty="0">
                <a:solidFill>
                  <a:schemeClr val="accent6">
                    <a:lumMod val="75000"/>
                  </a:schemeClr>
                </a:solidFill>
                <a:latin typeface="+mj-lt"/>
              </a:rPr>
              <a:t> </a:t>
            </a:r>
            <a:r>
              <a:rPr lang="en-US" sz="2000" dirty="0" err="1">
                <a:solidFill>
                  <a:schemeClr val="accent6">
                    <a:lumMod val="75000"/>
                  </a:schemeClr>
                </a:solidFill>
                <a:latin typeface="+mj-lt"/>
              </a:rPr>
              <a:t>bulundurun</a:t>
            </a:r>
            <a:r>
              <a:rPr lang="en-US" sz="2000" dirty="0">
                <a:solidFill>
                  <a:schemeClr val="accent6">
                    <a:lumMod val="75000"/>
                  </a:schemeClr>
                </a:solidFill>
                <a:latin typeface="+mj-lt"/>
              </a:rPr>
              <a:t>:</a:t>
            </a:r>
          </a:p>
        </p:txBody>
      </p:sp>
      <p:sp>
        <p:nvSpPr>
          <p:cNvPr id="3" name="Slayt Numarası Yer Tutucusu 2"/>
          <p:cNvSpPr>
            <a:spLocks noGrp="1"/>
          </p:cNvSpPr>
          <p:nvPr>
            <p:ph type="sldNum" sz="quarter" idx="12"/>
          </p:nvPr>
        </p:nvSpPr>
        <p:spPr/>
        <p:txBody>
          <a:bodyPr/>
          <a:lstStyle/>
          <a:p>
            <a:pPr rtl="0"/>
            <a:fld id="{A3F31473-23EB-4724-8B59-FE6D21D89FA4}" type="slidenum">
              <a:rPr lang="tr-TR" noProof="0" smtClean="0"/>
              <a:t>19</a:t>
            </a:fld>
            <a:endParaRPr lang="tr-TR" noProof="0" dirty="0"/>
          </a:p>
        </p:txBody>
      </p:sp>
    </p:spTree>
    <p:extLst>
      <p:ext uri="{BB962C8B-B14F-4D97-AF65-F5344CB8AC3E}">
        <p14:creationId xmlns:p14="http://schemas.microsoft.com/office/powerpoint/2010/main" val="341178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xmlns="" id="{AC062C8D-0E36-4472-A083-1B3BD26B578B}"/>
              </a:ext>
            </a:extLst>
          </p:cNvPr>
          <p:cNvGraphicFramePr>
            <a:graphicFrameLocks noGrp="1"/>
          </p:cNvGraphicFramePr>
          <p:nvPr>
            <p:ph idx="13"/>
            <p:extLst>
              <p:ext uri="{D42A27DB-BD31-4B8C-83A1-F6EECF244321}">
                <p14:modId xmlns:p14="http://schemas.microsoft.com/office/powerpoint/2010/main" val="2982261461"/>
              </p:ext>
            </p:extLst>
          </p:nvPr>
        </p:nvGraphicFramePr>
        <p:xfrm>
          <a:off x="655220" y="1700808"/>
          <a:ext cx="10287000" cy="4839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Başlık 1">
            <a:extLst>
              <a:ext uri="{FF2B5EF4-FFF2-40B4-BE49-F238E27FC236}">
                <a16:creationId xmlns:a16="http://schemas.microsoft.com/office/drawing/2014/main" xmlns="" id="{C8F58996-E542-47E7-9AC9-B3577B19C216}"/>
              </a:ext>
            </a:extLst>
          </p:cNvPr>
          <p:cNvSpPr>
            <a:spLocks noGrp="1"/>
          </p:cNvSpPr>
          <p:nvPr>
            <p:ph type="title"/>
          </p:nvPr>
        </p:nvSpPr>
        <p:spPr>
          <a:xfrm>
            <a:off x="609440" y="476672"/>
            <a:ext cx="10971372" cy="1066800"/>
          </a:xfrm>
        </p:spPr>
        <p:txBody>
          <a:bodyPr rtlCol="0"/>
          <a:lstStyle/>
          <a:p>
            <a:pPr algn="ctr"/>
            <a:r>
              <a:rPr lang="tr-TR" sz="3200" b="1" dirty="0">
                <a:solidFill>
                  <a:schemeClr val="accent6">
                    <a:lumMod val="75000"/>
                  </a:schemeClr>
                </a:solidFill>
              </a:rPr>
              <a:t>İÇİNDEKİLER</a:t>
            </a:r>
          </a:p>
        </p:txBody>
      </p:sp>
      <p:sp>
        <p:nvSpPr>
          <p:cNvPr id="2" name="Slayt Numarası Yer Tutucusu 1"/>
          <p:cNvSpPr>
            <a:spLocks noGrp="1"/>
          </p:cNvSpPr>
          <p:nvPr>
            <p:ph type="sldNum" sz="quarter" idx="12"/>
          </p:nvPr>
        </p:nvSpPr>
        <p:spPr/>
        <p:txBody>
          <a:bodyPr/>
          <a:lstStyle/>
          <a:p>
            <a:pPr rtl="0"/>
            <a:fld id="{A3F31473-23EB-4724-8B59-FE6D21D89FA4}" type="slidenum">
              <a:rPr lang="tr-TR" noProof="0" smtClean="0"/>
              <a:t>2</a:t>
            </a:fld>
            <a:endParaRPr lang="tr-TR" noProof="0" dirty="0"/>
          </a:p>
        </p:txBody>
      </p:sp>
    </p:spTree>
    <p:extLst>
      <p:ext uri="{BB962C8B-B14F-4D97-AF65-F5344CB8AC3E}">
        <p14:creationId xmlns:p14="http://schemas.microsoft.com/office/powerpoint/2010/main" val="37934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332656"/>
            <a:ext cx="10971372" cy="1066800"/>
          </a:xfrm>
        </p:spPr>
        <p:txBody>
          <a:bodyPr rtlCol="0"/>
          <a:lstStyle/>
          <a:p>
            <a:pPr rtl="0"/>
            <a:r>
              <a:rPr lang="tr-TR" b="1" dirty="0">
                <a:solidFill>
                  <a:schemeClr val="accent6">
                    <a:lumMod val="75000"/>
                  </a:schemeClr>
                </a:solidFill>
              </a:rPr>
              <a:t>Sonuç Paragrafı Örneği </a:t>
            </a:r>
          </a:p>
        </p:txBody>
      </p:sp>
      <p:sp>
        <p:nvSpPr>
          <p:cNvPr id="3" name="İçerik Yer Tutucusu 2"/>
          <p:cNvSpPr>
            <a:spLocks noGrp="1"/>
          </p:cNvSpPr>
          <p:nvPr>
            <p:ph idx="13"/>
          </p:nvPr>
        </p:nvSpPr>
        <p:spPr>
          <a:xfrm>
            <a:off x="405780" y="1556792"/>
            <a:ext cx="11175032" cy="5301208"/>
          </a:xfrm>
        </p:spPr>
        <p:txBody>
          <a:bodyPr rtlCol="0">
            <a:noAutofit/>
          </a:bodyPr>
          <a:lstStyle/>
          <a:p>
            <a:pPr algn="just"/>
            <a:r>
              <a:rPr lang="tr-TR" sz="2300" dirty="0">
                <a:solidFill>
                  <a:srgbClr val="7030A0"/>
                </a:solidFill>
              </a:rPr>
              <a:t>Teknoloji ve ekran süresinin kullanımının çocuklar ve ergenler için çok yönlü ve olumlu bir eğitim deneyimi yarattığı kanıtlanmıştır. Teknoloji; sınıf içi eğitimi tamamlar, düşük performans gösteren gelişim becerilerini geliştirir ve sınıf ortamı ve eğitimin genişleyen tanımını benimseyerek çocukların akademik olarak mükemmelleşmelerini sağlar. (TEKRARLANMIŞ TEZ TÜMCESİ) </a:t>
            </a:r>
            <a:r>
              <a:rPr lang="tr-TR" sz="2300" dirty="0"/>
              <a:t>Teknoloji aracı, örgün eğitimi desteklemek için kullanıldığında bir öğrencinin büyüyen zihninin olumlu gelişimine yardımcı olmak için paha biçilmez olabilir. Televizyon programcılığı yeni fikirler ortaya çıkarabilir veya daha önce sunulmuş olanları pekiştirebilir, bu da kavramları daha tanıdık ve bağlamsal hâle getirir. Sosyal beceriler; düşük performans gösteren çocuklara, uygun ve kolay erişilebilir bir şekilde gelişimsel büyümeye izin veren tablet uygulamaları veya videolar aracılığıyla sunularak öğretilebilir. Günümüzde sınıf tanımı oldukça değişti ve çevrim içi öğrenme, yüksek performans gösteren öğrencilerin gelişebileceği bir alan hâline geldi. (ANA DÜŞÜNCENİN ÖZETLENMESİ) </a:t>
            </a:r>
            <a:r>
              <a:rPr lang="tr-TR" sz="2300" dirty="0">
                <a:solidFill>
                  <a:srgbClr val="FF0000"/>
                </a:solidFill>
              </a:rPr>
              <a:t>Toplum, teknolojinin günlük hayata dahil edilmesini benimsediğinden eğitim alanı bir istisna olmamalıdır; teknolojiyi eğitsel ve sosyal gelişimden dışlamak, muhtemelen bir çocuğun yetişkin olarak çıkardığı sonuca zarar verebilir. (TARTIŞMANIN ÖNEMİNİN VURGULANMASI)</a:t>
            </a:r>
          </a:p>
        </p:txBody>
      </p:sp>
      <p:sp>
        <p:nvSpPr>
          <p:cNvPr id="4" name="Slayt Numarası Yer Tutucusu 3"/>
          <p:cNvSpPr>
            <a:spLocks noGrp="1"/>
          </p:cNvSpPr>
          <p:nvPr>
            <p:ph type="sldNum" sz="quarter" idx="12"/>
          </p:nvPr>
        </p:nvSpPr>
        <p:spPr/>
        <p:txBody>
          <a:bodyPr/>
          <a:lstStyle/>
          <a:p>
            <a:pPr rtl="0"/>
            <a:fld id="{A3F31473-23EB-4724-8B59-FE6D21D89FA4}" type="slidenum">
              <a:rPr lang="tr-TR" noProof="0" smtClean="0"/>
              <a:t>20</a:t>
            </a:fld>
            <a:endParaRPr lang="tr-TR" noProof="0" dirty="0"/>
          </a:p>
        </p:txBody>
      </p:sp>
    </p:spTree>
    <p:extLst>
      <p:ext uri="{BB962C8B-B14F-4D97-AF65-F5344CB8AC3E}">
        <p14:creationId xmlns:p14="http://schemas.microsoft.com/office/powerpoint/2010/main" val="212941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078188" y="548680"/>
            <a:ext cx="3736536" cy="584775"/>
          </a:xfrm>
          <a:prstGeom prst="rect">
            <a:avLst/>
          </a:prstGeom>
          <a:noFill/>
          <a:ln>
            <a:solidFill>
              <a:schemeClr val="bg2"/>
            </a:solidFill>
          </a:ln>
        </p:spPr>
        <p:txBody>
          <a:bodyPr wrap="none" rtlCol="0" anchor="ctr" anchorCtr="1">
            <a:spAutoFit/>
          </a:bodyPr>
          <a:lstStyle/>
          <a:p>
            <a:r>
              <a:rPr lang="tr-TR" sz="3200" b="1" dirty="0">
                <a:solidFill>
                  <a:schemeClr val="accent6">
                    <a:lumMod val="75000"/>
                  </a:schemeClr>
                </a:solidFill>
                <a:latin typeface="+mj-lt"/>
              </a:rPr>
              <a:t>ÖRNEK YAZI PLANI</a:t>
            </a:r>
          </a:p>
        </p:txBody>
      </p:sp>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504" y="1328571"/>
            <a:ext cx="7439903" cy="5517232"/>
          </a:xfrm>
          <a:prstGeom prst="rect">
            <a:avLst/>
          </a:prstGeom>
        </p:spPr>
      </p:pic>
      <p:sp>
        <p:nvSpPr>
          <p:cNvPr id="2" name="Slayt Numarası Yer Tutucusu 1"/>
          <p:cNvSpPr>
            <a:spLocks noGrp="1"/>
          </p:cNvSpPr>
          <p:nvPr>
            <p:ph type="sldNum" sz="quarter" idx="12"/>
          </p:nvPr>
        </p:nvSpPr>
        <p:spPr/>
        <p:txBody>
          <a:bodyPr/>
          <a:lstStyle/>
          <a:p>
            <a:pPr rtl="0"/>
            <a:fld id="{A3F31473-23EB-4724-8B59-FE6D21D89FA4}" type="slidenum">
              <a:rPr lang="tr-TR" noProof="0" smtClean="0"/>
              <a:t>21</a:t>
            </a:fld>
            <a:endParaRPr lang="tr-TR" noProof="0" dirty="0"/>
          </a:p>
        </p:txBody>
      </p:sp>
    </p:spTree>
    <p:extLst>
      <p:ext uri="{BB962C8B-B14F-4D97-AF65-F5344CB8AC3E}">
        <p14:creationId xmlns:p14="http://schemas.microsoft.com/office/powerpoint/2010/main" val="282130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476672"/>
            <a:ext cx="10971372" cy="864096"/>
          </a:xfrm>
        </p:spPr>
        <p:txBody>
          <a:bodyPr rtlCol="0"/>
          <a:lstStyle/>
          <a:p>
            <a:pPr rtl="0"/>
            <a:r>
              <a:rPr lang="tr-TR" b="1" dirty="0">
                <a:solidFill>
                  <a:schemeClr val="accent6">
                    <a:lumMod val="75000"/>
                  </a:schemeClr>
                </a:solidFill>
              </a:rPr>
              <a:t>KAYNAKÇA</a:t>
            </a:r>
          </a:p>
        </p:txBody>
      </p:sp>
      <p:sp>
        <p:nvSpPr>
          <p:cNvPr id="3" name="İçerik Yer Tutucusu 2"/>
          <p:cNvSpPr>
            <a:spLocks noGrp="1"/>
          </p:cNvSpPr>
          <p:nvPr>
            <p:ph idx="13"/>
          </p:nvPr>
        </p:nvSpPr>
        <p:spPr>
          <a:xfrm>
            <a:off x="405780" y="1484784"/>
            <a:ext cx="11175032" cy="5256584"/>
          </a:xfrm>
        </p:spPr>
        <p:txBody>
          <a:bodyPr numCol="2" rtlCol="0">
            <a:noAutofit/>
          </a:bodyPr>
          <a:lstStyle/>
          <a:p>
            <a:pPr marL="0" indent="0">
              <a:buNone/>
            </a:pPr>
            <a:r>
              <a:rPr lang="tr-TR" sz="1200" dirty="0">
                <a:solidFill>
                  <a:schemeClr val="accent6">
                    <a:lumMod val="75000"/>
                  </a:schemeClr>
                </a:solidFill>
              </a:rPr>
              <a:t>Ağca, H. (1999). Yazılı Anlatım, Ankara: Gündüz Eğitim ve Yayıncılık.</a:t>
            </a:r>
          </a:p>
          <a:p>
            <a:pPr marL="0" indent="0">
              <a:buNone/>
            </a:pPr>
            <a:r>
              <a:rPr lang="tr-TR" sz="1200" dirty="0" err="1">
                <a:solidFill>
                  <a:schemeClr val="accent6">
                    <a:lumMod val="75000"/>
                  </a:schemeClr>
                </a:solidFill>
              </a:rPr>
              <a:t>Akbayır</a:t>
            </a:r>
            <a:r>
              <a:rPr lang="tr-TR" sz="1200" dirty="0">
                <a:solidFill>
                  <a:schemeClr val="accent6">
                    <a:lumMod val="75000"/>
                  </a:schemeClr>
                </a:solidFill>
              </a:rPr>
              <a:t>, S. (2007). Eğitim Fakülteleri İçin Cümle ve Metin Bilgisi, Ankara, </a:t>
            </a:r>
            <a:r>
              <a:rPr lang="tr-TR" sz="1200" dirty="0" err="1">
                <a:solidFill>
                  <a:schemeClr val="accent6">
                    <a:lumMod val="75000"/>
                  </a:schemeClr>
                </a:solidFill>
              </a:rPr>
              <a:t>Pegem</a:t>
            </a:r>
            <a:r>
              <a:rPr lang="tr-TR" sz="1200" dirty="0">
                <a:solidFill>
                  <a:schemeClr val="accent6">
                    <a:lumMod val="75000"/>
                  </a:schemeClr>
                </a:solidFill>
              </a:rPr>
              <a:t> Yayınevi.</a:t>
            </a:r>
          </a:p>
          <a:p>
            <a:pPr marL="0" indent="0">
              <a:buNone/>
            </a:pPr>
            <a:r>
              <a:rPr lang="tr-TR" sz="1200" dirty="0">
                <a:solidFill>
                  <a:schemeClr val="accent6">
                    <a:lumMod val="75000"/>
                  </a:schemeClr>
                </a:solidFill>
              </a:rPr>
              <a:t>Asiltürk, B. (2011). Yazılı Anlatım - Metin İnceleme ve Oluşturma, İstanbul: </a:t>
            </a:r>
            <a:r>
              <a:rPr lang="tr-TR" sz="1200" dirty="0" err="1">
                <a:solidFill>
                  <a:schemeClr val="accent6">
                    <a:lumMod val="75000"/>
                  </a:schemeClr>
                </a:solidFill>
              </a:rPr>
              <a:t>İkaros</a:t>
            </a:r>
            <a:r>
              <a:rPr lang="tr-TR" sz="1200" dirty="0">
                <a:solidFill>
                  <a:schemeClr val="accent6">
                    <a:lumMod val="75000"/>
                  </a:schemeClr>
                </a:solidFill>
              </a:rPr>
              <a:t>.</a:t>
            </a:r>
          </a:p>
          <a:p>
            <a:pPr marL="0" indent="0">
              <a:buNone/>
            </a:pPr>
            <a:r>
              <a:rPr lang="tr-TR" sz="1200" dirty="0" err="1">
                <a:solidFill>
                  <a:schemeClr val="accent6">
                    <a:lumMod val="75000"/>
                  </a:schemeClr>
                </a:solidFill>
              </a:rPr>
              <a:t>Akbayır</a:t>
            </a:r>
            <a:r>
              <a:rPr lang="tr-TR" sz="1200" dirty="0">
                <a:solidFill>
                  <a:schemeClr val="accent6">
                    <a:lumMod val="75000"/>
                  </a:schemeClr>
                </a:solidFill>
              </a:rPr>
              <a:t>, S. (2011). Nasıl Yazabilirim - Yazılı Anlatım, Ankara: </a:t>
            </a:r>
            <a:r>
              <a:rPr lang="tr-TR" sz="1200" dirty="0" err="1">
                <a:solidFill>
                  <a:schemeClr val="accent6">
                    <a:lumMod val="75000"/>
                  </a:schemeClr>
                </a:solidFill>
              </a:rPr>
              <a:t>Pegem</a:t>
            </a:r>
            <a:r>
              <a:rPr lang="tr-TR" sz="1200" dirty="0">
                <a:solidFill>
                  <a:schemeClr val="accent6">
                    <a:lumMod val="75000"/>
                  </a:schemeClr>
                </a:solidFill>
              </a:rPr>
              <a:t>.</a:t>
            </a:r>
          </a:p>
          <a:p>
            <a:pPr marL="0" indent="0">
              <a:buNone/>
            </a:pPr>
            <a:r>
              <a:rPr lang="tr-TR" sz="1200" dirty="0">
                <a:solidFill>
                  <a:schemeClr val="accent6">
                    <a:lumMod val="75000"/>
                  </a:schemeClr>
                </a:solidFill>
              </a:rPr>
              <a:t>Banguoğlu, T. (2007). Türkçenin Grameri, Ankara: TDK.</a:t>
            </a:r>
          </a:p>
          <a:p>
            <a:pPr marL="0" indent="0">
              <a:buNone/>
            </a:pPr>
            <a:r>
              <a:rPr lang="tr-TR" sz="1200" dirty="0" err="1">
                <a:solidFill>
                  <a:schemeClr val="accent6">
                    <a:lumMod val="75000"/>
                  </a:schemeClr>
                </a:solidFill>
              </a:rPr>
              <a:t>Beyreli</a:t>
            </a:r>
            <a:r>
              <a:rPr lang="tr-TR" sz="1200" dirty="0">
                <a:solidFill>
                  <a:schemeClr val="accent6">
                    <a:lumMod val="75000"/>
                  </a:schemeClr>
                </a:solidFill>
              </a:rPr>
              <a:t>, L. (2010). Yazılı ve Sözlü Anlatım, Ankara: </a:t>
            </a:r>
            <a:r>
              <a:rPr lang="tr-TR" sz="1200" dirty="0" err="1">
                <a:solidFill>
                  <a:schemeClr val="accent6">
                    <a:lumMod val="75000"/>
                  </a:schemeClr>
                </a:solidFill>
              </a:rPr>
              <a:t>Pegem</a:t>
            </a:r>
            <a:r>
              <a:rPr lang="tr-TR" sz="1200" dirty="0">
                <a:solidFill>
                  <a:schemeClr val="accent6">
                    <a:lumMod val="75000"/>
                  </a:schemeClr>
                </a:solidFill>
              </a:rPr>
              <a:t> Yayınevi.</a:t>
            </a:r>
          </a:p>
          <a:p>
            <a:pPr marL="0" indent="0">
              <a:buNone/>
            </a:pPr>
            <a:r>
              <a:rPr lang="tr-TR" sz="1200" dirty="0">
                <a:solidFill>
                  <a:schemeClr val="accent6">
                    <a:lumMod val="75000"/>
                  </a:schemeClr>
                </a:solidFill>
              </a:rPr>
              <a:t>Bülbül, A.R. (2000). Yazılı Anlatım ve Yazı Türleri, Ankara: Nobel Yayınevi.</a:t>
            </a:r>
          </a:p>
          <a:p>
            <a:pPr marL="0" indent="0">
              <a:buNone/>
            </a:pPr>
            <a:r>
              <a:rPr lang="tr-TR" sz="1200" dirty="0">
                <a:solidFill>
                  <a:schemeClr val="accent6">
                    <a:lumMod val="75000"/>
                  </a:schemeClr>
                </a:solidFill>
              </a:rPr>
              <a:t>Can, K. (1999). Yazılı Anlatım ve Yazı Türleri, Ankara: Devran Matbaacılık.</a:t>
            </a:r>
          </a:p>
          <a:p>
            <a:pPr marL="0" indent="0">
              <a:buNone/>
            </a:pPr>
            <a:r>
              <a:rPr lang="tr-TR" sz="1200" dirty="0">
                <a:solidFill>
                  <a:schemeClr val="accent6">
                    <a:lumMod val="75000"/>
                  </a:schemeClr>
                </a:solidFill>
              </a:rPr>
              <a:t>Dara, </a:t>
            </a:r>
            <a:r>
              <a:rPr lang="tr-TR" sz="1200" dirty="0" err="1">
                <a:solidFill>
                  <a:schemeClr val="accent6">
                    <a:lumMod val="75000"/>
                  </a:schemeClr>
                </a:solidFill>
              </a:rPr>
              <a:t>Ramis</a:t>
            </a:r>
            <a:r>
              <a:rPr lang="tr-TR" sz="1200" dirty="0">
                <a:solidFill>
                  <a:schemeClr val="accent6">
                    <a:lumMod val="75000"/>
                  </a:schemeClr>
                </a:solidFill>
              </a:rPr>
              <a:t> (2000). Yazılı Anlatıma Giriş, Bursa: ASA Kitabevi.</a:t>
            </a:r>
          </a:p>
          <a:p>
            <a:pPr marL="0" indent="0">
              <a:buNone/>
            </a:pPr>
            <a:r>
              <a:rPr lang="tr-TR" sz="1200" dirty="0">
                <a:solidFill>
                  <a:schemeClr val="accent6">
                    <a:lumMod val="75000"/>
                  </a:schemeClr>
                </a:solidFill>
              </a:rPr>
              <a:t>Hatipoğlu, A., N. (1995). Yükseköğretimde Türk Dili Yazılı ve Sözlü Anlatım, Eskişehir: Birlik Ofset.</a:t>
            </a:r>
          </a:p>
          <a:p>
            <a:pPr marL="0" indent="0">
              <a:buNone/>
            </a:pPr>
            <a:r>
              <a:rPr lang="tr-TR" sz="1200" dirty="0" err="1">
                <a:solidFill>
                  <a:schemeClr val="accent6">
                    <a:lumMod val="75000"/>
                  </a:schemeClr>
                </a:solidFill>
              </a:rPr>
              <a:t>Kantemir</a:t>
            </a:r>
            <a:r>
              <a:rPr lang="tr-TR" sz="1200" dirty="0">
                <a:solidFill>
                  <a:schemeClr val="accent6">
                    <a:lumMod val="75000"/>
                  </a:schemeClr>
                </a:solidFill>
              </a:rPr>
              <a:t>, E. (1997). Yazılı ve Sözlü Anlatım, Ankara: Engin Y.</a:t>
            </a:r>
          </a:p>
          <a:p>
            <a:pPr marL="0" indent="0">
              <a:buNone/>
            </a:pPr>
            <a:r>
              <a:rPr lang="tr-TR" sz="1200" dirty="0">
                <a:solidFill>
                  <a:schemeClr val="accent6">
                    <a:lumMod val="75000"/>
                  </a:schemeClr>
                </a:solidFill>
              </a:rPr>
              <a:t>Kasapoğlu, E. (2010). Bilimsel Anlatım, Yazılı ve Sözlü Sunum İlkeleri, Ankara: </a:t>
            </a:r>
            <a:r>
              <a:rPr lang="tr-TR" sz="1200" dirty="0" err="1">
                <a:solidFill>
                  <a:schemeClr val="accent6">
                    <a:lumMod val="75000"/>
                  </a:schemeClr>
                </a:solidFill>
              </a:rPr>
              <a:t>Sinemis</a:t>
            </a:r>
            <a:r>
              <a:rPr lang="tr-TR" sz="1200" dirty="0">
                <a:solidFill>
                  <a:schemeClr val="accent6">
                    <a:lumMod val="75000"/>
                  </a:schemeClr>
                </a:solidFill>
              </a:rPr>
              <a:t> Y.</a:t>
            </a:r>
          </a:p>
          <a:p>
            <a:pPr marL="0" indent="0">
              <a:buNone/>
            </a:pPr>
            <a:r>
              <a:rPr lang="tr-TR" sz="1200" dirty="0" err="1">
                <a:solidFill>
                  <a:schemeClr val="accent6">
                    <a:lumMod val="75000"/>
                  </a:schemeClr>
                </a:solidFill>
              </a:rPr>
              <a:t>Kavcar</a:t>
            </a:r>
            <a:r>
              <a:rPr lang="tr-TR" sz="1200" dirty="0">
                <a:solidFill>
                  <a:schemeClr val="accent6">
                    <a:lumMod val="75000"/>
                  </a:schemeClr>
                </a:solidFill>
              </a:rPr>
              <a:t>, C. (1999). Örnek Edebi Metinlerle Yazılı ve Sözlü Anlatım, Ankara: Anı Yayınevi.</a:t>
            </a:r>
          </a:p>
          <a:p>
            <a:pPr marL="0" indent="0">
              <a:buNone/>
            </a:pPr>
            <a:r>
              <a:rPr lang="tr-TR" sz="1200" dirty="0" err="1">
                <a:solidFill>
                  <a:schemeClr val="accent6">
                    <a:lumMod val="75000"/>
                  </a:schemeClr>
                </a:solidFill>
              </a:rPr>
              <a:t>Kavcar</a:t>
            </a:r>
            <a:r>
              <a:rPr lang="tr-TR" sz="1200" dirty="0">
                <a:solidFill>
                  <a:schemeClr val="accent6">
                    <a:lumMod val="75000"/>
                  </a:schemeClr>
                </a:solidFill>
              </a:rPr>
              <a:t>, C. (2011). Türkçe Yazılı Anlatım, Eskişehir: </a:t>
            </a:r>
            <a:r>
              <a:rPr lang="tr-TR" sz="1200" dirty="0" err="1">
                <a:solidFill>
                  <a:schemeClr val="accent6">
                    <a:lumMod val="75000"/>
                  </a:schemeClr>
                </a:solidFill>
              </a:rPr>
              <a:t>Açıköğretim</a:t>
            </a:r>
            <a:r>
              <a:rPr lang="tr-TR" sz="1200" dirty="0">
                <a:solidFill>
                  <a:schemeClr val="accent6">
                    <a:lumMod val="75000"/>
                  </a:schemeClr>
                </a:solidFill>
              </a:rPr>
              <a:t> Fakültesi Yayınları.</a:t>
            </a:r>
          </a:p>
          <a:p>
            <a:pPr marL="0" indent="0">
              <a:buNone/>
            </a:pPr>
            <a:r>
              <a:rPr lang="tr-TR" sz="1200" dirty="0">
                <a:solidFill>
                  <a:schemeClr val="accent6">
                    <a:lumMod val="75000"/>
                  </a:schemeClr>
                </a:solidFill>
              </a:rPr>
              <a:t>Özdemir, E. (2000). Sözlü-Yazılı Anlatım Sanatı (Kompozisyon), İstanbul: Remzi Kitabevi.</a:t>
            </a:r>
          </a:p>
          <a:p>
            <a:pPr marL="0" indent="0">
              <a:buNone/>
            </a:pPr>
            <a:r>
              <a:rPr lang="tr-TR" sz="1200" dirty="0">
                <a:solidFill>
                  <a:schemeClr val="accent6">
                    <a:lumMod val="75000"/>
                  </a:schemeClr>
                </a:solidFill>
              </a:rPr>
              <a:t>Temur T., Çakıroğlu, A. (2010). Etkinliklerle Yazılı ve Sözlü Anlatım, Ankara, </a:t>
            </a:r>
            <a:r>
              <a:rPr lang="tr-TR" sz="1200" dirty="0" err="1">
                <a:solidFill>
                  <a:schemeClr val="accent6">
                    <a:lumMod val="75000"/>
                  </a:schemeClr>
                </a:solidFill>
              </a:rPr>
              <a:t>Pegem</a:t>
            </a:r>
            <a:r>
              <a:rPr lang="tr-TR" sz="1200" dirty="0">
                <a:solidFill>
                  <a:schemeClr val="accent6">
                    <a:lumMod val="75000"/>
                  </a:schemeClr>
                </a:solidFill>
              </a:rPr>
              <a:t> Yayınevi.</a:t>
            </a:r>
          </a:p>
          <a:p>
            <a:pPr marL="0" indent="0">
              <a:buNone/>
            </a:pPr>
            <a:r>
              <a:rPr lang="tr-TR" sz="1200" dirty="0">
                <a:solidFill>
                  <a:schemeClr val="accent6">
                    <a:lumMod val="75000"/>
                  </a:schemeClr>
                </a:solidFill>
              </a:rPr>
              <a:t>Yıldırım, A. (2010), Yeni Atasözleri ve Deyimler Sözlüğü, İstanbul: Bilge Kültür Sanat Y.</a:t>
            </a:r>
          </a:p>
          <a:p>
            <a:pPr marL="0" indent="0">
              <a:buNone/>
            </a:pPr>
            <a:r>
              <a:rPr lang="tr-TR" sz="1200" b="1" dirty="0">
                <a:solidFill>
                  <a:schemeClr val="accent6">
                    <a:lumMod val="75000"/>
                  </a:schemeClr>
                </a:solidFill>
              </a:rPr>
              <a:t>GENEL AĞ KAYNAKLARI</a:t>
            </a:r>
          </a:p>
          <a:p>
            <a:pPr marL="0" indent="0">
              <a:buNone/>
            </a:pPr>
            <a:r>
              <a:rPr lang="tr-TR" sz="1200" dirty="0">
                <a:solidFill>
                  <a:schemeClr val="accent6">
                    <a:lumMod val="75000"/>
                  </a:schemeClr>
                </a:solidFill>
                <a:hlinkClick r:id="rId3"/>
              </a:rPr>
              <a:t>https://criticalthinkeracademy.com/courses/a-essays/lectures/315817</a:t>
            </a:r>
            <a:endParaRPr lang="tr-TR" sz="1200" dirty="0">
              <a:solidFill>
                <a:schemeClr val="accent6">
                  <a:lumMod val="75000"/>
                </a:schemeClr>
              </a:solidFill>
            </a:endParaRPr>
          </a:p>
          <a:p>
            <a:pPr marL="0" indent="0">
              <a:buNone/>
            </a:pPr>
            <a:r>
              <a:rPr lang="tr-TR" sz="1200" dirty="0">
                <a:solidFill>
                  <a:schemeClr val="accent6">
                    <a:lumMod val="75000"/>
                  </a:schemeClr>
                </a:solidFill>
                <a:hlinkClick r:id="rId4"/>
              </a:rPr>
              <a:t>https://writingcenter.ashford.edu/introductions-conclusions</a:t>
            </a:r>
            <a:endParaRPr lang="tr-TR" sz="1200" dirty="0">
              <a:solidFill>
                <a:schemeClr val="accent6">
                  <a:lumMod val="75000"/>
                </a:schemeClr>
              </a:solidFill>
            </a:endParaRPr>
          </a:p>
          <a:p>
            <a:pPr marL="0" indent="0">
              <a:buNone/>
            </a:pPr>
            <a:r>
              <a:rPr lang="tr-TR" sz="1200" dirty="0">
                <a:solidFill>
                  <a:schemeClr val="accent6">
                    <a:lumMod val="75000"/>
                  </a:schemeClr>
                </a:solidFill>
                <a:hlinkClick r:id="rId5"/>
              </a:rPr>
              <a:t>https://www.tutoropedia.com/write-awesome-essay-introduction-body-conclusion-1</a:t>
            </a:r>
            <a:endParaRPr lang="tr-TR" sz="1200" dirty="0">
              <a:solidFill>
                <a:schemeClr val="accent6">
                  <a:lumMod val="75000"/>
                </a:schemeClr>
              </a:solidFill>
            </a:endParaRPr>
          </a:p>
          <a:p>
            <a:pPr marL="0" indent="0">
              <a:buNone/>
            </a:pPr>
            <a:r>
              <a:rPr lang="tr-TR" sz="1200" dirty="0">
                <a:solidFill>
                  <a:schemeClr val="accent6">
                    <a:lumMod val="75000"/>
                  </a:schemeClr>
                </a:solidFill>
                <a:hlinkClick r:id="rId6"/>
              </a:rPr>
              <a:t>www.tdk.gov.tr</a:t>
            </a:r>
            <a:endParaRPr lang="tr-TR" sz="1200" dirty="0">
              <a:solidFill>
                <a:schemeClr val="accent6">
                  <a:lumMod val="75000"/>
                </a:schemeClr>
              </a:solidFill>
            </a:endParaRPr>
          </a:p>
          <a:p>
            <a:pPr marL="0" indent="0">
              <a:buNone/>
            </a:pPr>
            <a:r>
              <a:rPr lang="tr-TR" sz="1200" dirty="0">
                <a:solidFill>
                  <a:schemeClr val="accent6">
                    <a:lumMod val="75000"/>
                  </a:schemeClr>
                </a:solidFill>
              </a:rPr>
              <a:t>sozluk.gov.tr</a:t>
            </a:r>
          </a:p>
          <a:p>
            <a:pPr rtl="0"/>
            <a:endParaRPr lang="tr-TR" sz="1200" dirty="0">
              <a:solidFill>
                <a:schemeClr val="accent6">
                  <a:lumMod val="75000"/>
                </a:schemeClr>
              </a:solidFill>
            </a:endParaRPr>
          </a:p>
        </p:txBody>
      </p:sp>
      <p:sp>
        <p:nvSpPr>
          <p:cNvPr id="4" name="Slayt Numarası Yer Tutucusu 3"/>
          <p:cNvSpPr>
            <a:spLocks noGrp="1"/>
          </p:cNvSpPr>
          <p:nvPr>
            <p:ph type="sldNum" sz="quarter" idx="12"/>
          </p:nvPr>
        </p:nvSpPr>
        <p:spPr/>
        <p:txBody>
          <a:bodyPr/>
          <a:lstStyle/>
          <a:p>
            <a:pPr rtl="0"/>
            <a:fld id="{A3F31473-23EB-4724-8B59-FE6D21D89FA4}" type="slidenum">
              <a:rPr lang="tr-TR" noProof="0" smtClean="0"/>
              <a:t>22</a:t>
            </a:fld>
            <a:endParaRPr lang="tr-TR" noProof="0" dirty="0"/>
          </a:p>
        </p:txBody>
      </p:sp>
    </p:spTree>
    <p:extLst>
      <p:ext uri="{BB962C8B-B14F-4D97-AF65-F5344CB8AC3E}">
        <p14:creationId xmlns:p14="http://schemas.microsoft.com/office/powerpoint/2010/main" val="174505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476672"/>
            <a:ext cx="10971372" cy="1066800"/>
          </a:xfrm>
        </p:spPr>
        <p:txBody>
          <a:bodyPr rtlCol="0"/>
          <a:lstStyle/>
          <a:p>
            <a:pPr algn="ctr"/>
            <a:r>
              <a:rPr lang="tr-TR" b="1" dirty="0">
                <a:solidFill>
                  <a:schemeClr val="accent6">
                    <a:lumMod val="75000"/>
                  </a:schemeClr>
                </a:solidFill>
              </a:rPr>
              <a:t>Yazı Planı (Yazma Gelişim Süreci)</a:t>
            </a:r>
            <a:br>
              <a:rPr lang="tr-TR" b="1" dirty="0">
                <a:solidFill>
                  <a:schemeClr val="accent6">
                    <a:lumMod val="75000"/>
                  </a:schemeClr>
                </a:solidFill>
              </a:rPr>
            </a:br>
            <a:r>
              <a:rPr lang="tr-TR" sz="2000" b="1" dirty="0">
                <a:solidFill>
                  <a:schemeClr val="accent6">
                    <a:lumMod val="75000"/>
                  </a:schemeClr>
                </a:solidFill>
              </a:rPr>
              <a:t>(</a:t>
            </a:r>
            <a:r>
              <a:rPr lang="tr-TR" sz="2000" b="1" dirty="0" err="1">
                <a:solidFill>
                  <a:schemeClr val="accent6">
                    <a:lumMod val="75000"/>
                  </a:schemeClr>
                </a:solidFill>
              </a:rPr>
              <a:t>Haynes</a:t>
            </a:r>
            <a:r>
              <a:rPr lang="tr-TR" sz="2000" b="1" dirty="0">
                <a:solidFill>
                  <a:schemeClr val="accent6">
                    <a:lumMod val="75000"/>
                  </a:schemeClr>
                </a:solidFill>
              </a:rPr>
              <a:t> 2007, Akyol 2010)</a:t>
            </a:r>
            <a:endParaRPr lang="tr-TR" sz="3200" b="1" dirty="0">
              <a:solidFill>
                <a:schemeClr val="accent6">
                  <a:lumMod val="75000"/>
                </a:schemeClr>
              </a:solidFill>
            </a:endParaRPr>
          </a:p>
        </p:txBody>
      </p:sp>
      <p:graphicFrame>
        <p:nvGraphicFramePr>
          <p:cNvPr id="23" name="Content Placeholder 22">
            <a:extLst>
              <a:ext uri="{FF2B5EF4-FFF2-40B4-BE49-F238E27FC236}">
                <a16:creationId xmlns:a16="http://schemas.microsoft.com/office/drawing/2014/main" xmlns="" id="{702FBB64-9384-4636-9590-A5FF645B5833}"/>
              </a:ext>
            </a:extLst>
          </p:cNvPr>
          <p:cNvGraphicFramePr>
            <a:graphicFrameLocks noGrp="1"/>
          </p:cNvGraphicFramePr>
          <p:nvPr>
            <p:ph idx="13"/>
            <p:extLst>
              <p:ext uri="{D42A27DB-BD31-4B8C-83A1-F6EECF244321}">
                <p14:modId xmlns:p14="http://schemas.microsoft.com/office/powerpoint/2010/main" val="658208306"/>
              </p:ext>
            </p:extLst>
          </p:nvPr>
        </p:nvGraphicFramePr>
        <p:xfrm>
          <a:off x="655220" y="2348880"/>
          <a:ext cx="10287000" cy="419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pPr rtl="0"/>
            <a:fld id="{A3F31473-23EB-4724-8B59-FE6D21D89FA4}" type="slidenum">
              <a:rPr lang="tr-TR" noProof="0" smtClean="0"/>
              <a:t>3</a:t>
            </a:fld>
            <a:endParaRPr lang="tr-TR" noProof="0" dirty="0"/>
          </a:p>
        </p:txBody>
      </p:sp>
    </p:spTree>
    <p:extLst>
      <p:ext uri="{BB962C8B-B14F-4D97-AF65-F5344CB8AC3E}">
        <p14:creationId xmlns:p14="http://schemas.microsoft.com/office/powerpoint/2010/main" val="162736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476672"/>
            <a:ext cx="10971372" cy="1066800"/>
          </a:xfrm>
        </p:spPr>
        <p:txBody>
          <a:bodyPr rtlCol="0"/>
          <a:lstStyle/>
          <a:p>
            <a:pPr algn="ctr"/>
            <a:r>
              <a:rPr lang="tr-TR" b="1" dirty="0">
                <a:solidFill>
                  <a:schemeClr val="accent6">
                    <a:lumMod val="75000"/>
                  </a:schemeClr>
                </a:solidFill>
              </a:rPr>
              <a:t>1. Yazma öncesi hazırlık</a:t>
            </a:r>
          </a:p>
        </p:txBody>
      </p:sp>
      <p:graphicFrame>
        <p:nvGraphicFramePr>
          <p:cNvPr id="11" name="Content Placeholder 10">
            <a:extLst>
              <a:ext uri="{FF2B5EF4-FFF2-40B4-BE49-F238E27FC236}">
                <a16:creationId xmlns:a16="http://schemas.microsoft.com/office/drawing/2014/main" xmlns="" id="{B46DEEE2-FBFB-471A-BD88-89E8719795F5}"/>
              </a:ext>
            </a:extLst>
          </p:cNvPr>
          <p:cNvGraphicFramePr>
            <a:graphicFrameLocks noGrp="1"/>
          </p:cNvGraphicFramePr>
          <p:nvPr>
            <p:ph idx="13"/>
            <p:extLst>
              <p:ext uri="{D42A27DB-BD31-4B8C-83A1-F6EECF244321}">
                <p14:modId xmlns:p14="http://schemas.microsoft.com/office/powerpoint/2010/main" val="3142602337"/>
              </p:ext>
            </p:extLst>
          </p:nvPr>
        </p:nvGraphicFramePr>
        <p:xfrm>
          <a:off x="655220" y="2348880"/>
          <a:ext cx="10287000" cy="419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pPr rtl="0"/>
            <a:fld id="{A3F31473-23EB-4724-8B59-FE6D21D89FA4}" type="slidenum">
              <a:rPr lang="tr-TR" noProof="0" smtClean="0"/>
              <a:t>4</a:t>
            </a:fld>
            <a:endParaRPr lang="tr-TR" noProof="0" dirty="0"/>
          </a:p>
        </p:txBody>
      </p:sp>
    </p:spTree>
    <p:extLst>
      <p:ext uri="{BB962C8B-B14F-4D97-AF65-F5344CB8AC3E}">
        <p14:creationId xmlns:p14="http://schemas.microsoft.com/office/powerpoint/2010/main" val="84248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476672"/>
            <a:ext cx="10971372" cy="1066800"/>
          </a:xfrm>
        </p:spPr>
        <p:txBody>
          <a:bodyPr rtlCol="0"/>
          <a:lstStyle/>
          <a:p>
            <a:pPr algn="ctr"/>
            <a:r>
              <a:rPr lang="tr-TR" b="1" dirty="0">
                <a:solidFill>
                  <a:schemeClr val="accent6">
                    <a:lumMod val="75000"/>
                  </a:schemeClr>
                </a:solidFill>
              </a:rPr>
              <a:t>2. Taslak oluşturma</a:t>
            </a:r>
          </a:p>
        </p:txBody>
      </p:sp>
      <p:graphicFrame>
        <p:nvGraphicFramePr>
          <p:cNvPr id="5" name="Content Placeholder 4">
            <a:extLst>
              <a:ext uri="{FF2B5EF4-FFF2-40B4-BE49-F238E27FC236}">
                <a16:creationId xmlns:a16="http://schemas.microsoft.com/office/drawing/2014/main" xmlns="" id="{1FA83589-3E01-41DC-946F-9A23A4F1496B}"/>
              </a:ext>
            </a:extLst>
          </p:cNvPr>
          <p:cNvGraphicFramePr>
            <a:graphicFrameLocks noGrp="1"/>
          </p:cNvGraphicFramePr>
          <p:nvPr>
            <p:ph idx="13"/>
            <p:extLst>
              <p:ext uri="{D42A27DB-BD31-4B8C-83A1-F6EECF244321}">
                <p14:modId xmlns:p14="http://schemas.microsoft.com/office/powerpoint/2010/main" val="2547968059"/>
              </p:ext>
            </p:extLst>
          </p:nvPr>
        </p:nvGraphicFramePr>
        <p:xfrm>
          <a:off x="655220" y="2348880"/>
          <a:ext cx="10551760" cy="419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pPr rtl="0"/>
            <a:fld id="{A3F31473-23EB-4724-8B59-FE6D21D89FA4}" type="slidenum">
              <a:rPr lang="tr-TR" noProof="0" smtClean="0"/>
              <a:t>5</a:t>
            </a:fld>
            <a:endParaRPr lang="tr-TR" noProof="0" dirty="0"/>
          </a:p>
        </p:txBody>
      </p:sp>
    </p:spTree>
    <p:extLst>
      <p:ext uri="{BB962C8B-B14F-4D97-AF65-F5344CB8AC3E}">
        <p14:creationId xmlns:p14="http://schemas.microsoft.com/office/powerpoint/2010/main" val="362522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476672"/>
            <a:ext cx="10971372" cy="1066800"/>
          </a:xfrm>
        </p:spPr>
        <p:txBody>
          <a:bodyPr rtlCol="0"/>
          <a:lstStyle/>
          <a:p>
            <a:pPr rtl="0"/>
            <a:endParaRPr lang="tr-TR" dirty="0"/>
          </a:p>
        </p:txBody>
      </p:sp>
      <p:sp>
        <p:nvSpPr>
          <p:cNvPr id="3" name="İçerik Yer Tutucusu 2"/>
          <p:cNvSpPr>
            <a:spLocks noGrp="1"/>
          </p:cNvSpPr>
          <p:nvPr>
            <p:ph idx="13"/>
          </p:nvPr>
        </p:nvSpPr>
        <p:spPr>
          <a:xfrm>
            <a:off x="655220" y="2348880"/>
            <a:ext cx="10287000" cy="4190999"/>
          </a:xfrm>
        </p:spPr>
        <p:txBody>
          <a:bodyPr rtlCol="0"/>
          <a:lstStyle/>
          <a:p>
            <a:pPr rtl="0"/>
            <a:endParaRPr lang="tr-TR" dirty="0"/>
          </a:p>
        </p:txBody>
      </p:sp>
      <p:pic>
        <p:nvPicPr>
          <p:cNvPr id="4" name="İçerik Yer Tutucus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05" y="0"/>
            <a:ext cx="9910836" cy="6894676"/>
          </a:xfrm>
          <a:prstGeom prst="rect">
            <a:avLst/>
          </a:prstGeom>
        </p:spPr>
      </p:pic>
      <p:sp>
        <p:nvSpPr>
          <p:cNvPr id="5" name="Metin kutusu 4"/>
          <p:cNvSpPr txBox="1"/>
          <p:nvPr/>
        </p:nvSpPr>
        <p:spPr>
          <a:xfrm>
            <a:off x="5685636" y="6525344"/>
            <a:ext cx="5256584" cy="369332"/>
          </a:xfrm>
          <a:prstGeom prst="rect">
            <a:avLst/>
          </a:prstGeom>
          <a:solidFill>
            <a:srgbClr val="FFFF00"/>
          </a:solidFill>
          <a:ln>
            <a:solidFill>
              <a:schemeClr val="bg2"/>
            </a:solidFill>
          </a:ln>
        </p:spPr>
        <p:txBody>
          <a:bodyPr wrap="square" rtlCol="0" anchor="ctr" anchorCtr="1">
            <a:spAutoFit/>
          </a:bodyPr>
          <a:lstStyle/>
          <a:p>
            <a:r>
              <a:rPr lang="tr-TR" dirty="0">
                <a:solidFill>
                  <a:schemeClr val="accent6">
                    <a:lumMod val="75000"/>
                  </a:schemeClr>
                </a:solidFill>
                <a:latin typeface="+mj-lt"/>
              </a:rPr>
              <a:t>J.K. ROWLING – HARRY POTTER</a:t>
            </a:r>
          </a:p>
        </p:txBody>
      </p:sp>
      <p:sp>
        <p:nvSpPr>
          <p:cNvPr id="6" name="Slayt Numarası Yer Tutucusu 5"/>
          <p:cNvSpPr>
            <a:spLocks noGrp="1"/>
          </p:cNvSpPr>
          <p:nvPr>
            <p:ph type="sldNum" sz="quarter" idx="12"/>
          </p:nvPr>
        </p:nvSpPr>
        <p:spPr/>
        <p:txBody>
          <a:bodyPr/>
          <a:lstStyle/>
          <a:p>
            <a:pPr rtl="0"/>
            <a:fld id="{A3F31473-23EB-4724-8B59-FE6D21D89FA4}" type="slidenum">
              <a:rPr lang="tr-TR" noProof="0" smtClean="0"/>
              <a:t>6</a:t>
            </a:fld>
            <a:endParaRPr lang="tr-TR" noProof="0" dirty="0"/>
          </a:p>
        </p:txBody>
      </p:sp>
    </p:spTree>
    <p:extLst>
      <p:ext uri="{BB962C8B-B14F-4D97-AF65-F5344CB8AC3E}">
        <p14:creationId xmlns:p14="http://schemas.microsoft.com/office/powerpoint/2010/main" val="410788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476672"/>
            <a:ext cx="10971372" cy="1066800"/>
          </a:xfrm>
        </p:spPr>
        <p:txBody>
          <a:bodyPr rtlCol="0"/>
          <a:lstStyle/>
          <a:p>
            <a:pPr algn="ctr"/>
            <a:r>
              <a:rPr lang="tr-TR" b="1" dirty="0">
                <a:solidFill>
                  <a:schemeClr val="accent6">
                    <a:lumMod val="75000"/>
                  </a:schemeClr>
                </a:solidFill>
              </a:rPr>
              <a:t>3. Düzenleme (İçerikle ilgili)</a:t>
            </a:r>
          </a:p>
        </p:txBody>
      </p:sp>
      <p:graphicFrame>
        <p:nvGraphicFramePr>
          <p:cNvPr id="3" name="Content Placeholder 2">
            <a:extLst>
              <a:ext uri="{FF2B5EF4-FFF2-40B4-BE49-F238E27FC236}">
                <a16:creationId xmlns:a16="http://schemas.microsoft.com/office/drawing/2014/main" xmlns="" id="{14358FFB-1CA3-45DD-AE15-EE39599283FE}"/>
              </a:ext>
            </a:extLst>
          </p:cNvPr>
          <p:cNvGraphicFramePr>
            <a:graphicFrameLocks noGrp="1"/>
          </p:cNvGraphicFramePr>
          <p:nvPr>
            <p:ph idx="13"/>
            <p:extLst>
              <p:ext uri="{D42A27DB-BD31-4B8C-83A1-F6EECF244321}">
                <p14:modId xmlns:p14="http://schemas.microsoft.com/office/powerpoint/2010/main" val="4058336202"/>
              </p:ext>
            </p:extLst>
          </p:nvPr>
        </p:nvGraphicFramePr>
        <p:xfrm>
          <a:off x="1197868" y="2348880"/>
          <a:ext cx="10287000" cy="419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yt Numarası Yer Tutucusu 3"/>
          <p:cNvSpPr>
            <a:spLocks noGrp="1"/>
          </p:cNvSpPr>
          <p:nvPr>
            <p:ph type="sldNum" sz="quarter" idx="12"/>
          </p:nvPr>
        </p:nvSpPr>
        <p:spPr/>
        <p:txBody>
          <a:bodyPr/>
          <a:lstStyle/>
          <a:p>
            <a:pPr rtl="0"/>
            <a:fld id="{A3F31473-23EB-4724-8B59-FE6D21D89FA4}" type="slidenum">
              <a:rPr lang="tr-TR" noProof="0" smtClean="0"/>
              <a:t>7</a:t>
            </a:fld>
            <a:endParaRPr lang="tr-TR" noProof="0" dirty="0"/>
          </a:p>
        </p:txBody>
      </p:sp>
    </p:spTree>
    <p:extLst>
      <p:ext uri="{BB962C8B-B14F-4D97-AF65-F5344CB8AC3E}">
        <p14:creationId xmlns:p14="http://schemas.microsoft.com/office/powerpoint/2010/main" val="319286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476672"/>
            <a:ext cx="10971372" cy="1066800"/>
          </a:xfrm>
        </p:spPr>
        <p:txBody>
          <a:bodyPr rtlCol="0"/>
          <a:lstStyle/>
          <a:p>
            <a:pPr rtl="0"/>
            <a:endParaRPr lang="tr-TR" dirty="0"/>
          </a:p>
        </p:txBody>
      </p:sp>
      <p:pic>
        <p:nvPicPr>
          <p:cNvPr id="7" name="İçerik Yer Tutucusu 6"/>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1676372" y="1"/>
            <a:ext cx="8880863" cy="6858000"/>
          </a:xfrm>
        </p:spPr>
      </p:pic>
      <p:sp>
        <p:nvSpPr>
          <p:cNvPr id="6" name="Metin kutusu 5"/>
          <p:cNvSpPr txBox="1"/>
          <p:nvPr/>
        </p:nvSpPr>
        <p:spPr>
          <a:xfrm>
            <a:off x="5315312" y="6488668"/>
            <a:ext cx="5256584" cy="369332"/>
          </a:xfrm>
          <a:prstGeom prst="rect">
            <a:avLst/>
          </a:prstGeom>
          <a:solidFill>
            <a:srgbClr val="FFFF00"/>
          </a:solidFill>
          <a:ln>
            <a:solidFill>
              <a:schemeClr val="bg2"/>
            </a:solidFill>
          </a:ln>
        </p:spPr>
        <p:txBody>
          <a:bodyPr wrap="square" rtlCol="0" anchor="ctr" anchorCtr="1">
            <a:spAutoFit/>
          </a:bodyPr>
          <a:lstStyle/>
          <a:p>
            <a:r>
              <a:rPr lang="tr-TR" dirty="0">
                <a:solidFill>
                  <a:schemeClr val="accent6">
                    <a:lumMod val="75000"/>
                  </a:schemeClr>
                </a:solidFill>
                <a:latin typeface="+mj-lt"/>
              </a:rPr>
              <a:t>ORHAN PAMUK- MASUMİYET MÜZESİ</a:t>
            </a:r>
          </a:p>
        </p:txBody>
      </p:sp>
      <p:sp>
        <p:nvSpPr>
          <p:cNvPr id="3" name="Slayt Numarası Yer Tutucusu 2"/>
          <p:cNvSpPr>
            <a:spLocks noGrp="1"/>
          </p:cNvSpPr>
          <p:nvPr>
            <p:ph type="sldNum" sz="quarter" idx="12"/>
          </p:nvPr>
        </p:nvSpPr>
        <p:spPr/>
        <p:txBody>
          <a:bodyPr/>
          <a:lstStyle/>
          <a:p>
            <a:pPr rtl="0"/>
            <a:fld id="{A3F31473-23EB-4724-8B59-FE6D21D89FA4}" type="slidenum">
              <a:rPr lang="tr-TR" noProof="0" smtClean="0"/>
              <a:t>8</a:t>
            </a:fld>
            <a:endParaRPr lang="tr-TR" noProof="0" dirty="0"/>
          </a:p>
        </p:txBody>
      </p:sp>
    </p:spTree>
    <p:extLst>
      <p:ext uri="{BB962C8B-B14F-4D97-AF65-F5344CB8AC3E}">
        <p14:creationId xmlns:p14="http://schemas.microsoft.com/office/powerpoint/2010/main" val="193044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1626" y="476672"/>
            <a:ext cx="10971372" cy="1066800"/>
          </a:xfrm>
        </p:spPr>
        <p:txBody>
          <a:bodyPr/>
          <a:lstStyle/>
          <a:p>
            <a:pPr algn="ctr"/>
            <a:r>
              <a:rPr lang="tr-TR" b="1" dirty="0">
                <a:solidFill>
                  <a:schemeClr val="accent6">
                    <a:lumMod val="75000"/>
                  </a:schemeClr>
                </a:solidFill>
              </a:rPr>
              <a:t>4. Düzeltme (Biçimle ilgili)</a:t>
            </a:r>
          </a:p>
        </p:txBody>
      </p:sp>
      <p:graphicFrame>
        <p:nvGraphicFramePr>
          <p:cNvPr id="4" name="Content Placeholder 3">
            <a:extLst>
              <a:ext uri="{FF2B5EF4-FFF2-40B4-BE49-F238E27FC236}">
                <a16:creationId xmlns:a16="http://schemas.microsoft.com/office/drawing/2014/main" xmlns="" id="{C9A858BB-AA39-4311-B093-20BF707EDCC1}"/>
              </a:ext>
            </a:extLst>
          </p:cNvPr>
          <p:cNvGraphicFramePr>
            <a:graphicFrameLocks noGrp="1"/>
          </p:cNvGraphicFramePr>
          <p:nvPr>
            <p:ph idx="13"/>
            <p:extLst>
              <p:ext uri="{D42A27DB-BD31-4B8C-83A1-F6EECF244321}">
                <p14:modId xmlns:p14="http://schemas.microsoft.com/office/powerpoint/2010/main" val="613723748"/>
              </p:ext>
            </p:extLst>
          </p:nvPr>
        </p:nvGraphicFramePr>
        <p:xfrm>
          <a:off x="951626" y="2276872"/>
          <a:ext cx="10287000" cy="419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pPr rtl="0"/>
            <a:fld id="{A3F31473-23EB-4724-8B59-FE6D21D89FA4}" type="slidenum">
              <a:rPr lang="tr-TR" noProof="0" smtClean="0"/>
              <a:t>9</a:t>
            </a:fld>
            <a:endParaRPr lang="tr-TR" noProof="0" dirty="0"/>
          </a:p>
        </p:txBody>
      </p:sp>
    </p:spTree>
    <p:extLst>
      <p:ext uri="{BB962C8B-B14F-4D97-AF65-F5344CB8AC3E}">
        <p14:creationId xmlns:p14="http://schemas.microsoft.com/office/powerpoint/2010/main" val="98271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Ürün veya hizmetle ilgili satış sunusu">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spDef>
      <a:spPr>
        <a:ln>
          <a:noFill/>
        </a:ln>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15459463_TF03460555" id="{2D576934-7F61-4319-9D1B-2EE6741344BF}" vid="{51080C34-B298-458B-ACBF-EFE17A561751}"/>
    </a:ext>
  </a:extLst>
</a:theme>
</file>

<file path=ppt/theme/theme2.xml><?xml version="1.0" encoding="utf-8"?>
<a:theme xmlns:a="http://schemas.openxmlformats.org/drawingml/2006/main" name="Ofis Teması">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Ürün veya hizmetle ilgili iş satış sunusu</Template>
  <TotalTime>5774</TotalTime>
  <Words>2305</Words>
  <Application>Microsoft Office PowerPoint</Application>
  <PresentationFormat>Özel</PresentationFormat>
  <Paragraphs>185</Paragraphs>
  <Slides>22</Slides>
  <Notes>20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Calibri</vt:lpstr>
      <vt:lpstr>Cambria</vt:lpstr>
      <vt:lpstr>Corbel</vt:lpstr>
      <vt:lpstr>Ürün veya hizmetle ilgili satış sunusu</vt:lpstr>
      <vt:lpstr>Metin Planı ve Metin Yapısı  -Giriş Gelişme Sonuç Paragrafları</vt:lpstr>
      <vt:lpstr>İÇİNDEKİLER</vt:lpstr>
      <vt:lpstr>Yazı Planı (Yazma Gelişim Süreci) (Haynes 2007, Akyol 2010)</vt:lpstr>
      <vt:lpstr>1. Yazma öncesi hazırlık</vt:lpstr>
      <vt:lpstr>2. Taslak oluşturma</vt:lpstr>
      <vt:lpstr>PowerPoint Sunusu</vt:lpstr>
      <vt:lpstr>3. Düzenleme (İçerikle ilgili)</vt:lpstr>
      <vt:lpstr>PowerPoint Sunusu</vt:lpstr>
      <vt:lpstr>4. Düzeltme (Biçimle ilgili)</vt:lpstr>
      <vt:lpstr>5. Paylaşım</vt:lpstr>
      <vt:lpstr>METİN YAPISI</vt:lpstr>
      <vt:lpstr>Standart Üç Bölümlü Metin Yapısının İşlevi </vt:lpstr>
      <vt:lpstr>Öğrencilere neden standart yazı biçimi öğretiliyor?</vt:lpstr>
      <vt:lpstr>Standart Kuralları Uygulamak Zorunda Mıyız?</vt:lpstr>
      <vt:lpstr>GİRİŞ PARAGRAFI</vt:lpstr>
      <vt:lpstr>METİN GİRİŞİNİZ NASIL GÖRÜNMELİ?</vt:lpstr>
      <vt:lpstr>Giriş Paragrafı Örneği</vt:lpstr>
      <vt:lpstr>GELİŞME BÖLÜMÜ (ANA GÖVDE)</vt:lpstr>
      <vt:lpstr>SONUÇ BÖLÜMÜ </vt:lpstr>
      <vt:lpstr>Sonuç Paragrafı Örneği </vt:lpstr>
      <vt:lpstr>PowerPoint Sunusu</vt:lpstr>
      <vt:lpstr>KAYNAKÇA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Metin Yapısı Paragraf Planı Giriş Gelişme Sonuç</dc:title>
  <dc:creator>Ezgi ASLAN</dc:creator>
  <cp:lastModifiedBy>Kevser CANDEMİR</cp:lastModifiedBy>
  <cp:revision>91</cp:revision>
  <dcterms:created xsi:type="dcterms:W3CDTF">2020-09-09T09:16:28Z</dcterms:created>
  <dcterms:modified xsi:type="dcterms:W3CDTF">2020-10-13T19:14:38Z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